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10"/>
  </p:notesMasterIdLst>
  <p:sldIdLst>
    <p:sldId id="256" r:id="rId2"/>
    <p:sldId id="270" r:id="rId3"/>
    <p:sldId id="258" r:id="rId4"/>
    <p:sldId id="311" r:id="rId5"/>
    <p:sldId id="278" r:id="rId6"/>
    <p:sldId id="304" r:id="rId7"/>
    <p:sldId id="308" r:id="rId8"/>
    <p:sldId id="267" r:id="rId9"/>
  </p:sldIdLst>
  <p:sldSz cx="9144000" cy="5143500" type="screen16x9"/>
  <p:notesSz cx="6858000" cy="9144000"/>
  <p:embeddedFontLst>
    <p:embeddedFont>
      <p:font typeface="Barlow" panose="020B0604020202020204" charset="0"/>
      <p:regular r:id="rId11"/>
      <p:bold r:id="rId12"/>
      <p:italic r:id="rId13"/>
      <p:boldItalic r:id="rId14"/>
    </p:embeddedFont>
    <p:embeddedFont>
      <p:font typeface="Calibri" panose="020F0502020204030204" pitchFamily="34" charset="0"/>
      <p:regular r:id="rId15"/>
      <p:bold r:id="rId16"/>
      <p:italic r:id="rId17"/>
      <p:boldItalic r:id="rId18"/>
    </p:embeddedFont>
    <p:embeddedFont>
      <p:font typeface="Overpass Black" panose="020B0604020202020204" charset="0"/>
      <p:bold r:id="rId19"/>
      <p:boldItalic r:id="rId20"/>
    </p:embeddedFont>
    <p:embeddedFont>
      <p:font typeface="Overpass ExtraBold" panose="020B0604020202020204" charset="0"/>
      <p:bold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6A7C9C6-49C8-4294-B7FB-0D7FBC717E73}">
  <a:tblStyle styleId="{F6A7C9C6-49C8-4294-B7FB-0D7FBC717E7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16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presProps" Target="pres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7"/>
        <p:cNvGrpSpPr/>
        <p:nvPr/>
      </p:nvGrpSpPr>
      <p:grpSpPr>
        <a:xfrm>
          <a:off x="0" y="0"/>
          <a:ext cx="0" cy="0"/>
          <a:chOff x="0" y="0"/>
          <a:chExt cx="0" cy="0"/>
        </a:xfrm>
      </p:grpSpPr>
      <p:sp>
        <p:nvSpPr>
          <p:cNvPr id="2118" name="Google Shape;2118;g8c65e1cec4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9" name="Google Shape;2119;g8c65e1cec4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4"/>
        <p:cNvGrpSpPr/>
        <p:nvPr/>
      </p:nvGrpSpPr>
      <p:grpSpPr>
        <a:xfrm>
          <a:off x="0" y="0"/>
          <a:ext cx="0" cy="0"/>
          <a:chOff x="0" y="0"/>
          <a:chExt cx="0" cy="0"/>
        </a:xfrm>
      </p:grpSpPr>
      <p:sp>
        <p:nvSpPr>
          <p:cNvPr id="2215" name="Google Shape;2215;g899c503882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6" name="Google Shape;2216;g899c503882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9"/>
        <p:cNvGrpSpPr/>
        <p:nvPr/>
      </p:nvGrpSpPr>
      <p:grpSpPr>
        <a:xfrm>
          <a:off x="0" y="0"/>
          <a:ext cx="0" cy="0"/>
          <a:chOff x="0" y="0"/>
          <a:chExt cx="0" cy="0"/>
        </a:xfrm>
      </p:grpSpPr>
      <p:sp>
        <p:nvSpPr>
          <p:cNvPr id="2130" name="Google Shape;2130;g899c503882_1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1" name="Google Shape;2131;g899c503882_1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9"/>
        <p:cNvGrpSpPr/>
        <p:nvPr/>
      </p:nvGrpSpPr>
      <p:grpSpPr>
        <a:xfrm>
          <a:off x="0" y="0"/>
          <a:ext cx="0" cy="0"/>
          <a:chOff x="0" y="0"/>
          <a:chExt cx="0" cy="0"/>
        </a:xfrm>
      </p:grpSpPr>
      <p:sp>
        <p:nvSpPr>
          <p:cNvPr id="3680" name="Google Shape;3680;g899c503882_1_17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1" name="Google Shape;3681;g899c503882_1_17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7"/>
        <p:cNvGrpSpPr/>
        <p:nvPr/>
      </p:nvGrpSpPr>
      <p:grpSpPr>
        <a:xfrm>
          <a:off x="0" y="0"/>
          <a:ext cx="0" cy="0"/>
          <a:chOff x="0" y="0"/>
          <a:chExt cx="0" cy="0"/>
        </a:xfrm>
      </p:grpSpPr>
      <p:sp>
        <p:nvSpPr>
          <p:cNvPr id="2448" name="Google Shape;2448;g899c503882_1_22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9" name="Google Shape;2449;g899c503882_1_22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8"/>
        <p:cNvGrpSpPr/>
        <p:nvPr/>
      </p:nvGrpSpPr>
      <p:grpSpPr>
        <a:xfrm>
          <a:off x="0" y="0"/>
          <a:ext cx="0" cy="0"/>
          <a:chOff x="0" y="0"/>
          <a:chExt cx="0" cy="0"/>
        </a:xfrm>
      </p:grpSpPr>
      <p:sp>
        <p:nvSpPr>
          <p:cNvPr id="3429" name="Google Shape;3429;g899c503882_1_20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0" name="Google Shape;3430;g899c503882_1_20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5"/>
        <p:cNvGrpSpPr/>
        <p:nvPr/>
      </p:nvGrpSpPr>
      <p:grpSpPr>
        <a:xfrm>
          <a:off x="0" y="0"/>
          <a:ext cx="0" cy="0"/>
          <a:chOff x="0" y="0"/>
          <a:chExt cx="0" cy="0"/>
        </a:xfrm>
      </p:grpSpPr>
      <p:sp>
        <p:nvSpPr>
          <p:cNvPr id="3636" name="Google Shape;3636;g899c503882_1_19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7" name="Google Shape;3637;g899c503882_1_19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7"/>
        <p:cNvGrpSpPr/>
        <p:nvPr/>
      </p:nvGrpSpPr>
      <p:grpSpPr>
        <a:xfrm>
          <a:off x="0" y="0"/>
          <a:ext cx="0" cy="0"/>
          <a:chOff x="0" y="0"/>
          <a:chExt cx="0" cy="0"/>
        </a:xfrm>
      </p:grpSpPr>
      <p:sp>
        <p:nvSpPr>
          <p:cNvPr id="2198" name="Google Shape;2198;g899c503882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9" name="Google Shape;2199;g899c503882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grpSp>
        <p:nvGrpSpPr>
          <p:cNvPr id="9" name="Google Shape;9;p2"/>
          <p:cNvGrpSpPr/>
          <p:nvPr/>
        </p:nvGrpSpPr>
        <p:grpSpPr>
          <a:xfrm>
            <a:off x="7843378" y="-150629"/>
            <a:ext cx="1568722" cy="1245341"/>
            <a:chOff x="2942485" y="-56344"/>
            <a:chExt cx="2092187" cy="1660898"/>
          </a:xfrm>
        </p:grpSpPr>
        <p:grpSp>
          <p:nvGrpSpPr>
            <p:cNvPr id="10" name="Google Shape;10;p2"/>
            <p:cNvGrpSpPr/>
            <p:nvPr/>
          </p:nvGrpSpPr>
          <p:grpSpPr>
            <a:xfrm>
              <a:off x="2942485" y="-56344"/>
              <a:ext cx="1873186" cy="790648"/>
              <a:chOff x="2942485" y="-56344"/>
              <a:chExt cx="1873186" cy="790648"/>
            </a:xfrm>
          </p:grpSpPr>
          <p:sp>
            <p:nvSpPr>
              <p:cNvPr id="11" name="Google Shape;11;p2"/>
              <p:cNvSpPr/>
              <p:nvPr/>
            </p:nvSpPr>
            <p:spPr>
              <a:xfrm>
                <a:off x="2942524" y="-56344"/>
                <a:ext cx="1873147" cy="790648"/>
              </a:xfrm>
              <a:custGeom>
                <a:avLst/>
                <a:gdLst/>
                <a:ahLst/>
                <a:cxnLst/>
                <a:rect l="l" t="t" r="r" b="b"/>
                <a:pathLst>
                  <a:path w="1873147" h="790648" extrusionOk="0">
                    <a:moveTo>
                      <a:pt x="1852" y="785900"/>
                    </a:moveTo>
                    <a:cubicBezTo>
                      <a:pt x="2834" y="786704"/>
                      <a:pt x="4173" y="787240"/>
                      <a:pt x="5601" y="787329"/>
                    </a:cubicBezTo>
                    <a:cubicBezTo>
                      <a:pt x="7565" y="789472"/>
                      <a:pt x="10331" y="790812"/>
                      <a:pt x="14080" y="790633"/>
                    </a:cubicBezTo>
                    <a:cubicBezTo>
                      <a:pt x="133322" y="785364"/>
                      <a:pt x="251940" y="769738"/>
                      <a:pt x="368148" y="743931"/>
                    </a:cubicBezTo>
                    <a:cubicBezTo>
                      <a:pt x="371182" y="743306"/>
                      <a:pt x="374217" y="742591"/>
                      <a:pt x="377252" y="741966"/>
                    </a:cubicBezTo>
                    <a:cubicBezTo>
                      <a:pt x="388230" y="739466"/>
                      <a:pt x="399208" y="736966"/>
                      <a:pt x="410097" y="734197"/>
                    </a:cubicBezTo>
                    <a:cubicBezTo>
                      <a:pt x="412328" y="733751"/>
                      <a:pt x="414560" y="733215"/>
                      <a:pt x="416791" y="732590"/>
                    </a:cubicBezTo>
                    <a:cubicBezTo>
                      <a:pt x="567272" y="695443"/>
                      <a:pt x="713379" y="641150"/>
                      <a:pt x="851544" y="569891"/>
                    </a:cubicBezTo>
                    <a:cubicBezTo>
                      <a:pt x="854043" y="568552"/>
                      <a:pt x="856721" y="567302"/>
                      <a:pt x="859220" y="565873"/>
                    </a:cubicBezTo>
                    <a:cubicBezTo>
                      <a:pt x="880908" y="554621"/>
                      <a:pt x="902418" y="542923"/>
                      <a:pt x="923839" y="530690"/>
                    </a:cubicBezTo>
                    <a:cubicBezTo>
                      <a:pt x="924732" y="530243"/>
                      <a:pt x="925713" y="529708"/>
                      <a:pt x="926606" y="529172"/>
                    </a:cubicBezTo>
                    <a:cubicBezTo>
                      <a:pt x="929283" y="527654"/>
                      <a:pt x="932050" y="526046"/>
                      <a:pt x="934728" y="524439"/>
                    </a:cubicBezTo>
                    <a:cubicBezTo>
                      <a:pt x="1083156" y="438178"/>
                      <a:pt x="1213823" y="327450"/>
                      <a:pt x="1354665" y="229938"/>
                    </a:cubicBezTo>
                    <a:cubicBezTo>
                      <a:pt x="1497024" y="131354"/>
                      <a:pt x="1637865" y="69650"/>
                      <a:pt x="1803251" y="45361"/>
                    </a:cubicBezTo>
                    <a:cubicBezTo>
                      <a:pt x="1822262" y="49112"/>
                      <a:pt x="1841184" y="53398"/>
                      <a:pt x="1860284" y="58220"/>
                    </a:cubicBezTo>
                    <a:cubicBezTo>
                      <a:pt x="1868496" y="60274"/>
                      <a:pt x="1873405" y="53577"/>
                      <a:pt x="1873137" y="46969"/>
                    </a:cubicBezTo>
                    <a:cubicBezTo>
                      <a:pt x="1873137" y="43486"/>
                      <a:pt x="1871620" y="40003"/>
                      <a:pt x="1868407" y="37950"/>
                    </a:cubicBezTo>
                    <a:cubicBezTo>
                      <a:pt x="1869032" y="37860"/>
                      <a:pt x="1869745" y="37771"/>
                      <a:pt x="1870370" y="37682"/>
                    </a:cubicBezTo>
                    <a:cubicBezTo>
                      <a:pt x="1872601" y="37503"/>
                      <a:pt x="1873048" y="34021"/>
                      <a:pt x="1870638" y="33753"/>
                    </a:cubicBezTo>
                    <a:cubicBezTo>
                      <a:pt x="1861623" y="32592"/>
                      <a:pt x="1852430" y="31877"/>
                      <a:pt x="1843415" y="31163"/>
                    </a:cubicBezTo>
                    <a:cubicBezTo>
                      <a:pt x="1828956" y="27859"/>
                      <a:pt x="1814497" y="24823"/>
                      <a:pt x="1800038" y="22144"/>
                    </a:cubicBezTo>
                    <a:cubicBezTo>
                      <a:pt x="1484439" y="-38310"/>
                      <a:pt x="1174819" y="28841"/>
                      <a:pt x="889119" y="176985"/>
                    </a:cubicBezTo>
                    <a:cubicBezTo>
                      <a:pt x="742298" y="253066"/>
                      <a:pt x="604491" y="345131"/>
                      <a:pt x="468915" y="439696"/>
                    </a:cubicBezTo>
                    <a:cubicBezTo>
                      <a:pt x="466237" y="441571"/>
                      <a:pt x="463738" y="443268"/>
                      <a:pt x="461061" y="445143"/>
                    </a:cubicBezTo>
                    <a:cubicBezTo>
                      <a:pt x="460436" y="445590"/>
                      <a:pt x="459900" y="446036"/>
                      <a:pt x="459276" y="446394"/>
                    </a:cubicBezTo>
                    <a:cubicBezTo>
                      <a:pt x="452492" y="451037"/>
                      <a:pt x="445798" y="455770"/>
                      <a:pt x="439104" y="460592"/>
                    </a:cubicBezTo>
                    <a:cubicBezTo>
                      <a:pt x="435713" y="462913"/>
                      <a:pt x="432410" y="465235"/>
                      <a:pt x="429108" y="467646"/>
                    </a:cubicBezTo>
                    <a:cubicBezTo>
                      <a:pt x="360829" y="515599"/>
                      <a:pt x="292640" y="563998"/>
                      <a:pt x="224807" y="612664"/>
                    </a:cubicBezTo>
                    <a:cubicBezTo>
                      <a:pt x="154475" y="663206"/>
                      <a:pt x="77182" y="710177"/>
                      <a:pt x="12920" y="768845"/>
                    </a:cubicBezTo>
                    <a:cubicBezTo>
                      <a:pt x="12830" y="768845"/>
                      <a:pt x="12741" y="768934"/>
                      <a:pt x="12652" y="768845"/>
                    </a:cubicBezTo>
                    <a:cubicBezTo>
                      <a:pt x="8993" y="769023"/>
                      <a:pt x="6404" y="770720"/>
                      <a:pt x="4798" y="773042"/>
                    </a:cubicBezTo>
                    <a:cubicBezTo>
                      <a:pt x="3905" y="774381"/>
                      <a:pt x="3280" y="776078"/>
                      <a:pt x="3013" y="777774"/>
                    </a:cubicBezTo>
                    <a:cubicBezTo>
                      <a:pt x="2566" y="778131"/>
                      <a:pt x="2120" y="778578"/>
                      <a:pt x="1674" y="778935"/>
                    </a:cubicBezTo>
                    <a:cubicBezTo>
                      <a:pt x="-1004" y="781435"/>
                      <a:pt x="-111" y="784204"/>
                      <a:pt x="1852" y="78590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 name="Google Shape;12;p2"/>
              <p:cNvSpPr/>
              <p:nvPr/>
            </p:nvSpPr>
            <p:spPr>
              <a:xfrm>
                <a:off x="2942485" y="-34200"/>
                <a:ext cx="1872908" cy="763845"/>
              </a:xfrm>
              <a:custGeom>
                <a:avLst/>
                <a:gdLst/>
                <a:ahLst/>
                <a:cxnLst/>
                <a:rect l="l" t="t" r="r" b="b"/>
                <a:pathLst>
                  <a:path w="1872908" h="763845" extrusionOk="0">
                    <a:moveTo>
                      <a:pt x="1534" y="756880"/>
                    </a:moveTo>
                    <a:cubicBezTo>
                      <a:pt x="1980" y="756523"/>
                      <a:pt x="2427" y="756077"/>
                      <a:pt x="2873" y="755720"/>
                    </a:cubicBezTo>
                    <a:cubicBezTo>
                      <a:pt x="3141" y="754023"/>
                      <a:pt x="3766" y="752326"/>
                      <a:pt x="4658" y="750987"/>
                    </a:cubicBezTo>
                    <a:cubicBezTo>
                      <a:pt x="143625" y="707856"/>
                      <a:pt x="274114" y="648295"/>
                      <a:pt x="400764" y="575340"/>
                    </a:cubicBezTo>
                    <a:cubicBezTo>
                      <a:pt x="445480" y="549622"/>
                      <a:pt x="489571" y="523101"/>
                      <a:pt x="533662" y="496401"/>
                    </a:cubicBezTo>
                    <a:cubicBezTo>
                      <a:pt x="495551" y="487382"/>
                      <a:pt x="462170" y="466219"/>
                      <a:pt x="428968" y="445591"/>
                    </a:cubicBezTo>
                    <a:cubicBezTo>
                      <a:pt x="432360" y="443270"/>
                      <a:pt x="435662" y="440948"/>
                      <a:pt x="438965" y="438537"/>
                    </a:cubicBezTo>
                    <a:cubicBezTo>
                      <a:pt x="447979" y="445145"/>
                      <a:pt x="456905" y="452199"/>
                      <a:pt x="466276" y="457557"/>
                    </a:cubicBezTo>
                    <a:cubicBezTo>
                      <a:pt x="490285" y="471220"/>
                      <a:pt x="518489" y="477203"/>
                      <a:pt x="542231" y="491133"/>
                    </a:cubicBezTo>
                    <a:cubicBezTo>
                      <a:pt x="551870" y="485329"/>
                      <a:pt x="561509" y="479524"/>
                      <a:pt x="571149" y="473720"/>
                    </a:cubicBezTo>
                    <a:cubicBezTo>
                      <a:pt x="533484" y="457914"/>
                      <a:pt x="496265" y="441216"/>
                      <a:pt x="459136" y="424339"/>
                    </a:cubicBezTo>
                    <a:cubicBezTo>
                      <a:pt x="459761" y="423892"/>
                      <a:pt x="460296" y="423446"/>
                      <a:pt x="460921" y="423089"/>
                    </a:cubicBezTo>
                    <a:cubicBezTo>
                      <a:pt x="463599" y="421213"/>
                      <a:pt x="466098" y="419517"/>
                      <a:pt x="468775" y="417641"/>
                    </a:cubicBezTo>
                    <a:cubicBezTo>
                      <a:pt x="506797" y="433983"/>
                      <a:pt x="545087" y="449878"/>
                      <a:pt x="583020" y="466398"/>
                    </a:cubicBezTo>
                    <a:cubicBezTo>
                      <a:pt x="763847" y="355937"/>
                      <a:pt x="943067" y="244406"/>
                      <a:pt x="1141388" y="165021"/>
                    </a:cubicBezTo>
                    <a:cubicBezTo>
                      <a:pt x="1279731" y="109657"/>
                      <a:pt x="1423161" y="65633"/>
                      <a:pt x="1569001" y="34915"/>
                    </a:cubicBezTo>
                    <a:cubicBezTo>
                      <a:pt x="1639868" y="20002"/>
                      <a:pt x="1720642" y="2590"/>
                      <a:pt x="1799810" y="0"/>
                    </a:cubicBezTo>
                    <a:cubicBezTo>
                      <a:pt x="1814269" y="2679"/>
                      <a:pt x="1828817" y="5715"/>
                      <a:pt x="1843187" y="9019"/>
                    </a:cubicBezTo>
                    <a:cubicBezTo>
                      <a:pt x="1852201" y="9733"/>
                      <a:pt x="1861394" y="10448"/>
                      <a:pt x="1870409" y="11609"/>
                    </a:cubicBezTo>
                    <a:cubicBezTo>
                      <a:pt x="1872819" y="11876"/>
                      <a:pt x="1872373" y="15359"/>
                      <a:pt x="1870141" y="15538"/>
                    </a:cubicBezTo>
                    <a:cubicBezTo>
                      <a:pt x="1869517" y="15627"/>
                      <a:pt x="1868802" y="15716"/>
                      <a:pt x="1868178" y="15806"/>
                    </a:cubicBezTo>
                    <a:cubicBezTo>
                      <a:pt x="1871391" y="17859"/>
                      <a:pt x="1872908" y="21431"/>
                      <a:pt x="1872908" y="24825"/>
                    </a:cubicBezTo>
                    <a:cubicBezTo>
                      <a:pt x="1861037" y="23128"/>
                      <a:pt x="1849077" y="21788"/>
                      <a:pt x="1836850" y="21163"/>
                    </a:cubicBezTo>
                    <a:cubicBezTo>
                      <a:pt x="1793116" y="18931"/>
                      <a:pt x="1749560" y="22056"/>
                      <a:pt x="1706183" y="27861"/>
                    </a:cubicBezTo>
                    <a:cubicBezTo>
                      <a:pt x="1620500" y="39291"/>
                      <a:pt x="1535441" y="57418"/>
                      <a:pt x="1451900" y="78849"/>
                    </a:cubicBezTo>
                    <a:cubicBezTo>
                      <a:pt x="1209667" y="141000"/>
                      <a:pt x="987605" y="244673"/>
                      <a:pt x="773575" y="368975"/>
                    </a:cubicBezTo>
                    <a:cubicBezTo>
                      <a:pt x="802493" y="427107"/>
                      <a:pt x="830519" y="485596"/>
                      <a:pt x="858991" y="543818"/>
                    </a:cubicBezTo>
                    <a:cubicBezTo>
                      <a:pt x="856402" y="545247"/>
                      <a:pt x="853814" y="546497"/>
                      <a:pt x="851315" y="547836"/>
                    </a:cubicBezTo>
                    <a:cubicBezTo>
                      <a:pt x="819095" y="491669"/>
                      <a:pt x="790355" y="432375"/>
                      <a:pt x="767863" y="372279"/>
                    </a:cubicBezTo>
                    <a:cubicBezTo>
                      <a:pt x="731805" y="393353"/>
                      <a:pt x="696014" y="414784"/>
                      <a:pt x="660402" y="436930"/>
                    </a:cubicBezTo>
                    <a:cubicBezTo>
                      <a:pt x="571952" y="491669"/>
                      <a:pt x="482074" y="549265"/>
                      <a:pt x="389340" y="601682"/>
                    </a:cubicBezTo>
                    <a:cubicBezTo>
                      <a:pt x="396748" y="638741"/>
                      <a:pt x="406298" y="674727"/>
                      <a:pt x="416562" y="710625"/>
                    </a:cubicBezTo>
                    <a:cubicBezTo>
                      <a:pt x="414331" y="711160"/>
                      <a:pt x="412189" y="711785"/>
                      <a:pt x="409868" y="712232"/>
                    </a:cubicBezTo>
                    <a:cubicBezTo>
                      <a:pt x="400407" y="676513"/>
                      <a:pt x="392464" y="640259"/>
                      <a:pt x="384431" y="604451"/>
                    </a:cubicBezTo>
                    <a:cubicBezTo>
                      <a:pt x="371221" y="611951"/>
                      <a:pt x="357923" y="619095"/>
                      <a:pt x="344624" y="626328"/>
                    </a:cubicBezTo>
                    <a:cubicBezTo>
                      <a:pt x="356048" y="657404"/>
                      <a:pt x="366848" y="688568"/>
                      <a:pt x="377023" y="720001"/>
                    </a:cubicBezTo>
                    <a:cubicBezTo>
                      <a:pt x="373988" y="720626"/>
                      <a:pt x="370954" y="721340"/>
                      <a:pt x="367919" y="721965"/>
                    </a:cubicBezTo>
                    <a:cubicBezTo>
                      <a:pt x="367205" y="720090"/>
                      <a:pt x="366580" y="718304"/>
                      <a:pt x="365955" y="716429"/>
                    </a:cubicBezTo>
                    <a:cubicBezTo>
                      <a:pt x="356137" y="687765"/>
                      <a:pt x="346766" y="659011"/>
                      <a:pt x="337841" y="629989"/>
                    </a:cubicBezTo>
                    <a:cubicBezTo>
                      <a:pt x="230469" y="687318"/>
                      <a:pt x="119170" y="736074"/>
                      <a:pt x="1802" y="763845"/>
                    </a:cubicBezTo>
                    <a:cubicBezTo>
                      <a:pt x="-72" y="762060"/>
                      <a:pt x="-965" y="759291"/>
                      <a:pt x="1534" y="7568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 name="Google Shape;13;p2"/>
              <p:cNvSpPr/>
              <p:nvPr/>
            </p:nvSpPr>
            <p:spPr>
              <a:xfrm>
                <a:off x="3490768" y="575826"/>
                <a:ext cx="56962" cy="37790"/>
              </a:xfrm>
              <a:custGeom>
                <a:avLst/>
                <a:gdLst/>
                <a:ahLst/>
                <a:cxnLst/>
                <a:rect l="l" t="t" r="r" b="b"/>
                <a:pathLst>
                  <a:path w="56962" h="37790" extrusionOk="0">
                    <a:moveTo>
                      <a:pt x="1445" y="22820"/>
                    </a:moveTo>
                    <a:cubicBezTo>
                      <a:pt x="5372" y="28624"/>
                      <a:pt x="10995" y="31661"/>
                      <a:pt x="16975" y="32553"/>
                    </a:cubicBezTo>
                    <a:cubicBezTo>
                      <a:pt x="22955" y="37108"/>
                      <a:pt x="29827" y="38894"/>
                      <a:pt x="37681" y="37108"/>
                    </a:cubicBezTo>
                    <a:cubicBezTo>
                      <a:pt x="47053" y="34965"/>
                      <a:pt x="57139" y="26303"/>
                      <a:pt x="56960" y="16034"/>
                    </a:cubicBezTo>
                    <a:cubicBezTo>
                      <a:pt x="56782" y="4514"/>
                      <a:pt x="44465" y="496"/>
                      <a:pt x="34825" y="49"/>
                    </a:cubicBezTo>
                    <a:cubicBezTo>
                      <a:pt x="23490" y="-486"/>
                      <a:pt x="12423" y="3353"/>
                      <a:pt x="3765" y="10676"/>
                    </a:cubicBezTo>
                    <a:cubicBezTo>
                      <a:pt x="285" y="13712"/>
                      <a:pt x="-1411" y="18534"/>
                      <a:pt x="1445" y="2282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 name="Google Shape;14;p2"/>
              <p:cNvSpPr/>
              <p:nvPr/>
            </p:nvSpPr>
            <p:spPr>
              <a:xfrm>
                <a:off x="3444893" y="607644"/>
                <a:ext cx="23899" cy="18495"/>
              </a:xfrm>
              <a:custGeom>
                <a:avLst/>
                <a:gdLst/>
                <a:ahLst/>
                <a:cxnLst/>
                <a:rect l="l" t="t" r="r" b="b"/>
                <a:pathLst>
                  <a:path w="23899" h="18495" extrusionOk="0">
                    <a:moveTo>
                      <a:pt x="4211" y="16541"/>
                    </a:moveTo>
                    <a:cubicBezTo>
                      <a:pt x="7602" y="18773"/>
                      <a:pt x="12333" y="19041"/>
                      <a:pt x="16081" y="17612"/>
                    </a:cubicBezTo>
                    <a:cubicBezTo>
                      <a:pt x="16528" y="17434"/>
                      <a:pt x="16795" y="17166"/>
                      <a:pt x="17242" y="16898"/>
                    </a:cubicBezTo>
                    <a:cubicBezTo>
                      <a:pt x="19652" y="16451"/>
                      <a:pt x="21972" y="14933"/>
                      <a:pt x="23043" y="12790"/>
                    </a:cubicBezTo>
                    <a:cubicBezTo>
                      <a:pt x="25185" y="8593"/>
                      <a:pt x="23043" y="4664"/>
                      <a:pt x="19562" y="2253"/>
                    </a:cubicBezTo>
                    <a:cubicBezTo>
                      <a:pt x="14207" y="-1319"/>
                      <a:pt x="5996" y="-694"/>
                      <a:pt x="1979" y="4486"/>
                    </a:cubicBezTo>
                    <a:cubicBezTo>
                      <a:pt x="-1502" y="8861"/>
                      <a:pt x="-163" y="13683"/>
                      <a:pt x="4211" y="1654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5" name="Google Shape;15;p2"/>
            <p:cNvGrpSpPr/>
            <p:nvPr/>
          </p:nvGrpSpPr>
          <p:grpSpPr>
            <a:xfrm>
              <a:off x="4098733" y="86390"/>
              <a:ext cx="857413" cy="1518164"/>
              <a:chOff x="4098733" y="86390"/>
              <a:chExt cx="857413" cy="1518164"/>
            </a:xfrm>
          </p:grpSpPr>
          <p:sp>
            <p:nvSpPr>
              <p:cNvPr id="16" name="Google Shape;16;p2"/>
              <p:cNvSpPr/>
              <p:nvPr/>
            </p:nvSpPr>
            <p:spPr>
              <a:xfrm>
                <a:off x="4098733" y="86390"/>
                <a:ext cx="857413" cy="1518164"/>
              </a:xfrm>
              <a:custGeom>
                <a:avLst/>
                <a:gdLst/>
                <a:ahLst/>
                <a:cxnLst/>
                <a:rect l="l" t="t" r="r" b="b"/>
                <a:pathLst>
                  <a:path w="857413" h="1518164" extrusionOk="0">
                    <a:moveTo>
                      <a:pt x="135" y="1509166"/>
                    </a:moveTo>
                    <a:cubicBezTo>
                      <a:pt x="492" y="1511577"/>
                      <a:pt x="1384" y="1513810"/>
                      <a:pt x="3169" y="1515328"/>
                    </a:cubicBezTo>
                    <a:cubicBezTo>
                      <a:pt x="6829" y="1518900"/>
                      <a:pt x="13969" y="1519703"/>
                      <a:pt x="26197" y="1514167"/>
                    </a:cubicBezTo>
                    <a:cubicBezTo>
                      <a:pt x="145261" y="1460678"/>
                      <a:pt x="251115" y="1366202"/>
                      <a:pt x="337245" y="1255742"/>
                    </a:cubicBezTo>
                    <a:cubicBezTo>
                      <a:pt x="339297" y="1253420"/>
                      <a:pt x="341082" y="1250920"/>
                      <a:pt x="342957" y="1248509"/>
                    </a:cubicBezTo>
                    <a:cubicBezTo>
                      <a:pt x="349651" y="1239847"/>
                      <a:pt x="356256" y="1231006"/>
                      <a:pt x="362682" y="1222077"/>
                    </a:cubicBezTo>
                    <a:cubicBezTo>
                      <a:pt x="363931" y="1220559"/>
                      <a:pt x="364913" y="1219041"/>
                      <a:pt x="365984" y="1217523"/>
                    </a:cubicBezTo>
                    <a:cubicBezTo>
                      <a:pt x="432032" y="1125815"/>
                      <a:pt x="484869" y="1025624"/>
                      <a:pt x="521285" y="929897"/>
                    </a:cubicBezTo>
                    <a:cubicBezTo>
                      <a:pt x="545205" y="867032"/>
                      <a:pt x="563502" y="801846"/>
                      <a:pt x="579478" y="735677"/>
                    </a:cubicBezTo>
                    <a:cubicBezTo>
                      <a:pt x="580371" y="731926"/>
                      <a:pt x="581352" y="728265"/>
                      <a:pt x="582245" y="724604"/>
                    </a:cubicBezTo>
                    <a:cubicBezTo>
                      <a:pt x="584476" y="714781"/>
                      <a:pt x="586797" y="704959"/>
                      <a:pt x="589028" y="695047"/>
                    </a:cubicBezTo>
                    <a:cubicBezTo>
                      <a:pt x="589653" y="692368"/>
                      <a:pt x="590278" y="689689"/>
                      <a:pt x="590902" y="686921"/>
                    </a:cubicBezTo>
                    <a:cubicBezTo>
                      <a:pt x="636243" y="487074"/>
                      <a:pt x="668642" y="282495"/>
                      <a:pt x="780476" y="111492"/>
                    </a:cubicBezTo>
                    <a:cubicBezTo>
                      <a:pt x="791990" y="93989"/>
                      <a:pt x="804218" y="76755"/>
                      <a:pt x="817427" y="60057"/>
                    </a:cubicBezTo>
                    <a:cubicBezTo>
                      <a:pt x="827245" y="47555"/>
                      <a:pt x="837777" y="35232"/>
                      <a:pt x="848666" y="23088"/>
                    </a:cubicBezTo>
                    <a:cubicBezTo>
                      <a:pt x="849558" y="22105"/>
                      <a:pt x="849469" y="21034"/>
                      <a:pt x="848934" y="20141"/>
                    </a:cubicBezTo>
                    <a:cubicBezTo>
                      <a:pt x="850183" y="19426"/>
                      <a:pt x="851433" y="18623"/>
                      <a:pt x="852772" y="17908"/>
                    </a:cubicBezTo>
                    <a:cubicBezTo>
                      <a:pt x="863928" y="11658"/>
                      <a:pt x="852861" y="-4862"/>
                      <a:pt x="841793" y="1388"/>
                    </a:cubicBezTo>
                    <a:cubicBezTo>
                      <a:pt x="590992" y="141138"/>
                      <a:pt x="417216" y="420280"/>
                      <a:pt x="313949" y="680938"/>
                    </a:cubicBezTo>
                    <a:cubicBezTo>
                      <a:pt x="287352" y="747910"/>
                      <a:pt x="267181" y="818098"/>
                      <a:pt x="248884" y="889267"/>
                    </a:cubicBezTo>
                    <a:cubicBezTo>
                      <a:pt x="248259" y="891589"/>
                      <a:pt x="247634" y="893821"/>
                      <a:pt x="247009" y="896143"/>
                    </a:cubicBezTo>
                    <a:cubicBezTo>
                      <a:pt x="241833" y="916324"/>
                      <a:pt x="236835" y="936505"/>
                      <a:pt x="231747" y="956776"/>
                    </a:cubicBezTo>
                    <a:cubicBezTo>
                      <a:pt x="231301" y="958651"/>
                      <a:pt x="230855" y="960526"/>
                      <a:pt x="230319" y="962401"/>
                    </a:cubicBezTo>
                    <a:cubicBezTo>
                      <a:pt x="182926" y="1153854"/>
                      <a:pt x="136871" y="1346289"/>
                      <a:pt x="3705" y="1496218"/>
                    </a:cubicBezTo>
                    <a:cubicBezTo>
                      <a:pt x="1117" y="1499344"/>
                      <a:pt x="-490" y="1504523"/>
                      <a:pt x="135" y="150916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7" name="Google Shape;17;p2"/>
              <p:cNvSpPr/>
              <p:nvPr/>
            </p:nvSpPr>
            <p:spPr>
              <a:xfrm>
                <a:off x="4098957" y="146536"/>
                <a:ext cx="817292" cy="1455181"/>
              </a:xfrm>
              <a:custGeom>
                <a:avLst/>
                <a:gdLst/>
                <a:ahLst/>
                <a:cxnLst/>
                <a:rect l="l" t="t" r="r" b="b"/>
                <a:pathLst>
                  <a:path w="817292" h="1455181" extrusionOk="0">
                    <a:moveTo>
                      <a:pt x="387716" y="893951"/>
                    </a:moveTo>
                    <a:cubicBezTo>
                      <a:pt x="335860" y="896273"/>
                      <a:pt x="281862" y="906810"/>
                      <a:pt x="230184" y="902345"/>
                    </a:cubicBezTo>
                    <a:cubicBezTo>
                      <a:pt x="230630" y="900470"/>
                      <a:pt x="231077" y="898594"/>
                      <a:pt x="231612" y="896719"/>
                    </a:cubicBezTo>
                    <a:cubicBezTo>
                      <a:pt x="283736" y="896094"/>
                      <a:pt x="337556" y="883860"/>
                      <a:pt x="389055" y="890558"/>
                    </a:cubicBezTo>
                    <a:cubicBezTo>
                      <a:pt x="395571" y="873234"/>
                      <a:pt x="401640" y="855643"/>
                      <a:pt x="407441" y="838051"/>
                    </a:cubicBezTo>
                    <a:cubicBezTo>
                      <a:pt x="370491" y="832783"/>
                      <a:pt x="331040" y="839391"/>
                      <a:pt x="293733" y="837962"/>
                    </a:cubicBezTo>
                    <a:cubicBezTo>
                      <a:pt x="278113" y="837337"/>
                      <a:pt x="262494" y="836712"/>
                      <a:pt x="246875" y="836087"/>
                    </a:cubicBezTo>
                    <a:cubicBezTo>
                      <a:pt x="247410" y="833765"/>
                      <a:pt x="248035" y="831533"/>
                      <a:pt x="248749" y="829211"/>
                    </a:cubicBezTo>
                    <a:cubicBezTo>
                      <a:pt x="270348" y="830372"/>
                      <a:pt x="292037" y="831443"/>
                      <a:pt x="313725" y="831979"/>
                    </a:cubicBezTo>
                    <a:cubicBezTo>
                      <a:pt x="345678" y="832693"/>
                      <a:pt x="377720" y="826800"/>
                      <a:pt x="409137" y="833140"/>
                    </a:cubicBezTo>
                    <a:cubicBezTo>
                      <a:pt x="431986" y="763131"/>
                      <a:pt x="469651" y="602218"/>
                      <a:pt x="470900" y="596950"/>
                    </a:cubicBezTo>
                    <a:cubicBezTo>
                      <a:pt x="502942" y="453717"/>
                      <a:pt x="538822" y="306645"/>
                      <a:pt x="627094" y="186273"/>
                    </a:cubicBezTo>
                    <a:cubicBezTo>
                      <a:pt x="680021" y="114211"/>
                      <a:pt x="747764" y="56078"/>
                      <a:pt x="817293" y="0"/>
                    </a:cubicBezTo>
                    <a:cubicBezTo>
                      <a:pt x="804083" y="16788"/>
                      <a:pt x="791766" y="34022"/>
                      <a:pt x="780342" y="51435"/>
                    </a:cubicBezTo>
                    <a:cubicBezTo>
                      <a:pt x="724648" y="98494"/>
                      <a:pt x="671988" y="148411"/>
                      <a:pt x="629861" y="208865"/>
                    </a:cubicBezTo>
                    <a:cubicBezTo>
                      <a:pt x="552299" y="320219"/>
                      <a:pt x="518294" y="452378"/>
                      <a:pt x="488662" y="583644"/>
                    </a:cubicBezTo>
                    <a:lnTo>
                      <a:pt x="489287" y="583734"/>
                    </a:lnTo>
                    <a:cubicBezTo>
                      <a:pt x="523381" y="597485"/>
                      <a:pt x="557208" y="612041"/>
                      <a:pt x="590768" y="626864"/>
                    </a:cubicBezTo>
                    <a:cubicBezTo>
                      <a:pt x="590143" y="629543"/>
                      <a:pt x="589518" y="632222"/>
                      <a:pt x="588893" y="634990"/>
                    </a:cubicBezTo>
                    <a:cubicBezTo>
                      <a:pt x="554620" y="621060"/>
                      <a:pt x="520704" y="606504"/>
                      <a:pt x="486966" y="591235"/>
                    </a:cubicBezTo>
                    <a:cubicBezTo>
                      <a:pt x="485003" y="600164"/>
                      <a:pt x="482949" y="609005"/>
                      <a:pt x="480986" y="618024"/>
                    </a:cubicBezTo>
                    <a:cubicBezTo>
                      <a:pt x="515170" y="631686"/>
                      <a:pt x="548729" y="647760"/>
                      <a:pt x="582110" y="664547"/>
                    </a:cubicBezTo>
                    <a:cubicBezTo>
                      <a:pt x="581217" y="668298"/>
                      <a:pt x="580236" y="671959"/>
                      <a:pt x="579343" y="675620"/>
                    </a:cubicBezTo>
                    <a:cubicBezTo>
                      <a:pt x="544891" y="660350"/>
                      <a:pt x="511243" y="644009"/>
                      <a:pt x="479380" y="625257"/>
                    </a:cubicBezTo>
                    <a:cubicBezTo>
                      <a:pt x="475631" y="641866"/>
                      <a:pt x="471971" y="658475"/>
                      <a:pt x="468223" y="674995"/>
                    </a:cubicBezTo>
                    <a:cubicBezTo>
                      <a:pt x="433503" y="826264"/>
                      <a:pt x="385039" y="961727"/>
                      <a:pt x="302122" y="1091744"/>
                    </a:cubicBezTo>
                    <a:cubicBezTo>
                      <a:pt x="320687" y="1111300"/>
                      <a:pt x="340412" y="1129695"/>
                      <a:pt x="358620" y="1149787"/>
                    </a:cubicBezTo>
                    <a:cubicBezTo>
                      <a:pt x="360851" y="1152287"/>
                      <a:pt x="363261" y="1154787"/>
                      <a:pt x="365849" y="1157288"/>
                    </a:cubicBezTo>
                    <a:cubicBezTo>
                      <a:pt x="364778" y="1158806"/>
                      <a:pt x="363797" y="1160324"/>
                      <a:pt x="362547" y="1161842"/>
                    </a:cubicBezTo>
                    <a:cubicBezTo>
                      <a:pt x="356032" y="1156127"/>
                      <a:pt x="349605" y="1150590"/>
                      <a:pt x="344339" y="1145233"/>
                    </a:cubicBezTo>
                    <a:cubicBezTo>
                      <a:pt x="328720" y="1129427"/>
                      <a:pt x="314350" y="1112371"/>
                      <a:pt x="299088" y="1096476"/>
                    </a:cubicBezTo>
                    <a:cubicBezTo>
                      <a:pt x="295250" y="1102459"/>
                      <a:pt x="291412" y="1108442"/>
                      <a:pt x="287396" y="1114425"/>
                    </a:cubicBezTo>
                    <a:cubicBezTo>
                      <a:pt x="285878" y="1116568"/>
                      <a:pt x="284450" y="1118801"/>
                      <a:pt x="282933" y="1121122"/>
                    </a:cubicBezTo>
                    <a:cubicBezTo>
                      <a:pt x="303551" y="1142643"/>
                      <a:pt x="322651" y="1166128"/>
                      <a:pt x="342911" y="1188363"/>
                    </a:cubicBezTo>
                    <a:cubicBezTo>
                      <a:pt x="341037" y="1190774"/>
                      <a:pt x="339252" y="1193274"/>
                      <a:pt x="337199" y="1195596"/>
                    </a:cubicBezTo>
                    <a:cubicBezTo>
                      <a:pt x="316046" y="1174432"/>
                      <a:pt x="296589" y="1150769"/>
                      <a:pt x="278024" y="1128534"/>
                    </a:cubicBezTo>
                    <a:cubicBezTo>
                      <a:pt x="200195" y="1244977"/>
                      <a:pt x="118528" y="1373207"/>
                      <a:pt x="3035" y="1455182"/>
                    </a:cubicBezTo>
                    <a:cubicBezTo>
                      <a:pt x="1250" y="1453664"/>
                      <a:pt x="357" y="1451431"/>
                      <a:pt x="0" y="1449020"/>
                    </a:cubicBezTo>
                    <a:cubicBezTo>
                      <a:pt x="121563" y="1340346"/>
                      <a:pt x="216261" y="1203186"/>
                      <a:pt x="302926" y="1065758"/>
                    </a:cubicBezTo>
                    <a:cubicBezTo>
                      <a:pt x="337913" y="1010305"/>
                      <a:pt x="365225" y="952887"/>
                      <a:pt x="387716" y="893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8" name="Google Shape;18;p2"/>
              <p:cNvSpPr/>
              <p:nvPr/>
            </p:nvSpPr>
            <p:spPr>
              <a:xfrm>
                <a:off x="4374064" y="894688"/>
                <a:ext cx="41940" cy="46363"/>
              </a:xfrm>
              <a:custGeom>
                <a:avLst/>
                <a:gdLst/>
                <a:ahLst/>
                <a:cxnLst/>
                <a:rect l="l" t="t" r="r" b="b"/>
                <a:pathLst>
                  <a:path w="41940" h="46363" extrusionOk="0">
                    <a:moveTo>
                      <a:pt x="597" y="38642"/>
                    </a:moveTo>
                    <a:cubicBezTo>
                      <a:pt x="1578" y="43911"/>
                      <a:pt x="6487" y="47125"/>
                      <a:pt x="11039" y="45875"/>
                    </a:cubicBezTo>
                    <a:cubicBezTo>
                      <a:pt x="13360" y="46768"/>
                      <a:pt x="15948" y="46500"/>
                      <a:pt x="18001" y="44536"/>
                    </a:cubicBezTo>
                    <a:cubicBezTo>
                      <a:pt x="31478" y="50429"/>
                      <a:pt x="50578" y="16675"/>
                      <a:pt x="37637" y="4174"/>
                    </a:cubicBezTo>
                    <a:cubicBezTo>
                      <a:pt x="30318" y="-2881"/>
                      <a:pt x="18001" y="-113"/>
                      <a:pt x="11039" y="5960"/>
                    </a:cubicBezTo>
                    <a:cubicBezTo>
                      <a:pt x="2114" y="13818"/>
                      <a:pt x="-1546" y="27123"/>
                      <a:pt x="597" y="3864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9" name="Google Shape;19;p2"/>
              <p:cNvSpPr/>
              <p:nvPr/>
            </p:nvSpPr>
            <p:spPr>
              <a:xfrm>
                <a:off x="4397860" y="846063"/>
                <a:ext cx="29777" cy="27046"/>
              </a:xfrm>
              <a:custGeom>
                <a:avLst/>
                <a:gdLst/>
                <a:ahLst/>
                <a:cxnLst/>
                <a:rect l="l" t="t" r="r" b="b"/>
                <a:pathLst>
                  <a:path w="29777" h="27046" extrusionOk="0">
                    <a:moveTo>
                      <a:pt x="720" y="18241"/>
                    </a:moveTo>
                    <a:cubicBezTo>
                      <a:pt x="3755" y="27081"/>
                      <a:pt x="13483" y="29046"/>
                      <a:pt x="21159" y="25116"/>
                    </a:cubicBezTo>
                    <a:cubicBezTo>
                      <a:pt x="22141" y="24581"/>
                      <a:pt x="23122" y="24134"/>
                      <a:pt x="24104" y="23598"/>
                    </a:cubicBezTo>
                    <a:cubicBezTo>
                      <a:pt x="29102" y="21009"/>
                      <a:pt x="30888" y="13597"/>
                      <a:pt x="29102" y="8686"/>
                    </a:cubicBezTo>
                    <a:cubicBezTo>
                      <a:pt x="27228" y="3328"/>
                      <a:pt x="21695" y="-333"/>
                      <a:pt x="15982" y="24"/>
                    </a:cubicBezTo>
                    <a:cubicBezTo>
                      <a:pt x="14911" y="113"/>
                      <a:pt x="13751" y="203"/>
                      <a:pt x="12680" y="292"/>
                    </a:cubicBezTo>
                    <a:cubicBezTo>
                      <a:pt x="3844" y="828"/>
                      <a:pt x="-2136" y="9936"/>
                      <a:pt x="720" y="1824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20" name="Google Shape;20;p2"/>
            <p:cNvGrpSpPr/>
            <p:nvPr/>
          </p:nvGrpSpPr>
          <p:grpSpPr>
            <a:xfrm>
              <a:off x="3310709" y="-34564"/>
              <a:ext cx="1723963" cy="1391012"/>
              <a:chOff x="3310709" y="-34564"/>
              <a:chExt cx="1723963" cy="1391012"/>
            </a:xfrm>
          </p:grpSpPr>
          <p:sp>
            <p:nvSpPr>
              <p:cNvPr id="21" name="Google Shape;21;p2"/>
              <p:cNvSpPr/>
              <p:nvPr/>
            </p:nvSpPr>
            <p:spPr>
              <a:xfrm>
                <a:off x="3310709" y="-34564"/>
                <a:ext cx="1723944" cy="1391012"/>
              </a:xfrm>
              <a:custGeom>
                <a:avLst/>
                <a:gdLst/>
                <a:ahLst/>
                <a:cxnLst/>
                <a:rect l="l" t="t" r="r" b="b"/>
                <a:pathLst>
                  <a:path w="1723944" h="1391012" extrusionOk="0">
                    <a:moveTo>
                      <a:pt x="1837" y="1384644"/>
                    </a:moveTo>
                    <a:cubicBezTo>
                      <a:pt x="4514" y="1389466"/>
                      <a:pt x="10048" y="1392592"/>
                      <a:pt x="16296" y="1390181"/>
                    </a:cubicBezTo>
                    <a:cubicBezTo>
                      <a:pt x="135360" y="1343121"/>
                      <a:pt x="249783" y="1287221"/>
                      <a:pt x="359207" y="1222749"/>
                    </a:cubicBezTo>
                    <a:cubicBezTo>
                      <a:pt x="362242" y="1220963"/>
                      <a:pt x="365365" y="1219177"/>
                      <a:pt x="368489" y="1217302"/>
                    </a:cubicBezTo>
                    <a:cubicBezTo>
                      <a:pt x="377147" y="1212123"/>
                      <a:pt x="385805" y="1206943"/>
                      <a:pt x="394462" y="1201586"/>
                    </a:cubicBezTo>
                    <a:cubicBezTo>
                      <a:pt x="397140" y="1200068"/>
                      <a:pt x="399728" y="1198371"/>
                      <a:pt x="402316" y="1196674"/>
                    </a:cubicBezTo>
                    <a:cubicBezTo>
                      <a:pt x="574486" y="1090590"/>
                      <a:pt x="733178" y="963252"/>
                      <a:pt x="875627" y="817252"/>
                    </a:cubicBezTo>
                    <a:cubicBezTo>
                      <a:pt x="877501" y="815377"/>
                      <a:pt x="879286" y="813501"/>
                      <a:pt x="881071" y="811626"/>
                    </a:cubicBezTo>
                    <a:cubicBezTo>
                      <a:pt x="883124" y="809572"/>
                      <a:pt x="885177" y="807429"/>
                      <a:pt x="887140" y="805286"/>
                    </a:cubicBezTo>
                    <a:cubicBezTo>
                      <a:pt x="899279" y="792695"/>
                      <a:pt x="911328" y="780104"/>
                      <a:pt x="923377" y="767335"/>
                    </a:cubicBezTo>
                    <a:cubicBezTo>
                      <a:pt x="925341" y="765281"/>
                      <a:pt x="927215" y="763227"/>
                      <a:pt x="929179" y="761173"/>
                    </a:cubicBezTo>
                    <a:cubicBezTo>
                      <a:pt x="1037532" y="645266"/>
                      <a:pt x="1139548" y="523465"/>
                      <a:pt x="1246920" y="406665"/>
                    </a:cubicBezTo>
                    <a:cubicBezTo>
                      <a:pt x="1370001" y="272987"/>
                      <a:pt x="1511378" y="106002"/>
                      <a:pt x="1688456" y="45191"/>
                    </a:cubicBezTo>
                    <a:cubicBezTo>
                      <a:pt x="1692473" y="44387"/>
                      <a:pt x="1696489" y="43316"/>
                      <a:pt x="1699881" y="41619"/>
                    </a:cubicBezTo>
                    <a:cubicBezTo>
                      <a:pt x="1702737" y="40280"/>
                      <a:pt x="1704522" y="38047"/>
                      <a:pt x="1705504" y="35636"/>
                    </a:cubicBezTo>
                    <a:cubicBezTo>
                      <a:pt x="1707825" y="34565"/>
                      <a:pt x="1709967" y="33047"/>
                      <a:pt x="1711573" y="30546"/>
                    </a:cubicBezTo>
                    <a:cubicBezTo>
                      <a:pt x="1711751" y="30278"/>
                      <a:pt x="1711662" y="30100"/>
                      <a:pt x="1711841" y="29832"/>
                    </a:cubicBezTo>
                    <a:cubicBezTo>
                      <a:pt x="1719427" y="28760"/>
                      <a:pt x="1723265" y="23135"/>
                      <a:pt x="1723890" y="16973"/>
                    </a:cubicBezTo>
                    <a:cubicBezTo>
                      <a:pt x="1724336" y="11347"/>
                      <a:pt x="1722016" y="5275"/>
                      <a:pt x="1717107" y="2239"/>
                    </a:cubicBezTo>
                    <a:cubicBezTo>
                      <a:pt x="1714786" y="721"/>
                      <a:pt x="1711751" y="-83"/>
                      <a:pt x="1708271" y="7"/>
                    </a:cubicBezTo>
                    <a:cubicBezTo>
                      <a:pt x="1663465" y="2061"/>
                      <a:pt x="1619553" y="8222"/>
                      <a:pt x="1576800" y="17598"/>
                    </a:cubicBezTo>
                    <a:cubicBezTo>
                      <a:pt x="1561360" y="21081"/>
                      <a:pt x="1546097" y="24831"/>
                      <a:pt x="1530925" y="29207"/>
                    </a:cubicBezTo>
                    <a:cubicBezTo>
                      <a:pt x="1439529" y="54835"/>
                      <a:pt x="1352507" y="95197"/>
                      <a:pt x="1269501" y="143953"/>
                    </a:cubicBezTo>
                    <a:cubicBezTo>
                      <a:pt x="1114290" y="235304"/>
                      <a:pt x="963987" y="346568"/>
                      <a:pt x="826894" y="463279"/>
                    </a:cubicBezTo>
                    <a:cubicBezTo>
                      <a:pt x="720326" y="554005"/>
                      <a:pt x="626699" y="660089"/>
                      <a:pt x="534501" y="766442"/>
                    </a:cubicBezTo>
                    <a:cubicBezTo>
                      <a:pt x="532269" y="768942"/>
                      <a:pt x="530127" y="771442"/>
                      <a:pt x="527985" y="773853"/>
                    </a:cubicBezTo>
                    <a:cubicBezTo>
                      <a:pt x="518524" y="784748"/>
                      <a:pt x="509153" y="795553"/>
                      <a:pt x="499781" y="806447"/>
                    </a:cubicBezTo>
                    <a:lnTo>
                      <a:pt x="499692" y="806447"/>
                    </a:lnTo>
                    <a:cubicBezTo>
                      <a:pt x="497461" y="809215"/>
                      <a:pt x="495050" y="811805"/>
                      <a:pt x="492819" y="814484"/>
                    </a:cubicBezTo>
                    <a:lnTo>
                      <a:pt x="492730" y="814484"/>
                    </a:lnTo>
                    <a:cubicBezTo>
                      <a:pt x="473094" y="837165"/>
                      <a:pt x="453548" y="859668"/>
                      <a:pt x="433734" y="881992"/>
                    </a:cubicBezTo>
                    <a:cubicBezTo>
                      <a:pt x="289857" y="1044512"/>
                      <a:pt x="146784" y="1207658"/>
                      <a:pt x="2997" y="1370267"/>
                    </a:cubicBezTo>
                    <a:cubicBezTo>
                      <a:pt x="1926" y="1371428"/>
                      <a:pt x="1212" y="1372768"/>
                      <a:pt x="677" y="1374107"/>
                    </a:cubicBezTo>
                    <a:lnTo>
                      <a:pt x="677" y="1374196"/>
                    </a:lnTo>
                    <a:cubicBezTo>
                      <a:pt x="-573" y="1377679"/>
                      <a:pt x="-38" y="1381429"/>
                      <a:pt x="1837" y="138464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 name="Google Shape;22;p2"/>
              <p:cNvSpPr/>
              <p:nvPr/>
            </p:nvSpPr>
            <p:spPr>
              <a:xfrm>
                <a:off x="3310709" y="-32414"/>
                <a:ext cx="1723963" cy="1382404"/>
              </a:xfrm>
              <a:custGeom>
                <a:avLst/>
                <a:gdLst/>
                <a:ahLst/>
                <a:cxnLst/>
                <a:rect l="l" t="t" r="r" b="b"/>
                <a:pathLst>
                  <a:path w="1723963" h="1382404" extrusionOk="0">
                    <a:moveTo>
                      <a:pt x="677" y="1371957"/>
                    </a:moveTo>
                    <a:lnTo>
                      <a:pt x="677" y="1371957"/>
                    </a:lnTo>
                    <a:cubicBezTo>
                      <a:pt x="142232" y="1295519"/>
                      <a:pt x="264598" y="1197382"/>
                      <a:pt x="380895" y="1084511"/>
                    </a:cubicBezTo>
                    <a:cubicBezTo>
                      <a:pt x="461491" y="1006376"/>
                      <a:pt x="539320" y="925562"/>
                      <a:pt x="618756" y="846356"/>
                    </a:cubicBezTo>
                    <a:cubicBezTo>
                      <a:pt x="577878" y="838587"/>
                      <a:pt x="531377" y="829836"/>
                      <a:pt x="492819" y="812334"/>
                    </a:cubicBezTo>
                    <a:cubicBezTo>
                      <a:pt x="495050" y="809655"/>
                      <a:pt x="497371" y="807065"/>
                      <a:pt x="499692" y="804297"/>
                    </a:cubicBezTo>
                    <a:lnTo>
                      <a:pt x="499781" y="804297"/>
                    </a:lnTo>
                    <a:cubicBezTo>
                      <a:pt x="541284" y="812512"/>
                      <a:pt x="583501" y="828943"/>
                      <a:pt x="623486" y="840819"/>
                    </a:cubicBezTo>
                    <a:cubicBezTo>
                      <a:pt x="623665" y="840819"/>
                      <a:pt x="623843" y="840998"/>
                      <a:pt x="623932" y="841087"/>
                    </a:cubicBezTo>
                    <a:cubicBezTo>
                      <a:pt x="633661" y="831354"/>
                      <a:pt x="643568" y="821710"/>
                      <a:pt x="653297" y="812066"/>
                    </a:cubicBezTo>
                    <a:cubicBezTo>
                      <a:pt x="611615" y="798493"/>
                      <a:pt x="569755" y="785098"/>
                      <a:pt x="527985" y="771704"/>
                    </a:cubicBezTo>
                    <a:cubicBezTo>
                      <a:pt x="530127" y="769203"/>
                      <a:pt x="532269" y="766703"/>
                      <a:pt x="534501" y="764292"/>
                    </a:cubicBezTo>
                    <a:cubicBezTo>
                      <a:pt x="576093" y="776526"/>
                      <a:pt x="617238" y="791706"/>
                      <a:pt x="656421" y="809119"/>
                    </a:cubicBezTo>
                    <a:cubicBezTo>
                      <a:pt x="676146" y="789742"/>
                      <a:pt x="695960" y="770364"/>
                      <a:pt x="716042" y="751344"/>
                    </a:cubicBezTo>
                    <a:cubicBezTo>
                      <a:pt x="835106" y="638205"/>
                      <a:pt x="958989" y="530334"/>
                      <a:pt x="1086086" y="426303"/>
                    </a:cubicBezTo>
                    <a:cubicBezTo>
                      <a:pt x="1214432" y="321290"/>
                      <a:pt x="1345902" y="218956"/>
                      <a:pt x="1482906" y="125462"/>
                    </a:cubicBezTo>
                    <a:cubicBezTo>
                      <a:pt x="1556361" y="75367"/>
                      <a:pt x="1633923" y="29647"/>
                      <a:pt x="1717107" y="0"/>
                    </a:cubicBezTo>
                    <a:cubicBezTo>
                      <a:pt x="1722016" y="3036"/>
                      <a:pt x="1724426" y="9108"/>
                      <a:pt x="1723890" y="14734"/>
                    </a:cubicBezTo>
                    <a:cubicBezTo>
                      <a:pt x="1603398" y="56793"/>
                      <a:pt x="1495312" y="134303"/>
                      <a:pt x="1392225" y="209223"/>
                    </a:cubicBezTo>
                    <a:cubicBezTo>
                      <a:pt x="1210505" y="341561"/>
                      <a:pt x="1035926" y="483453"/>
                      <a:pt x="868397" y="633204"/>
                    </a:cubicBezTo>
                    <a:cubicBezTo>
                      <a:pt x="889282" y="674817"/>
                      <a:pt x="908650" y="717054"/>
                      <a:pt x="929179" y="758845"/>
                    </a:cubicBezTo>
                    <a:cubicBezTo>
                      <a:pt x="927215" y="760899"/>
                      <a:pt x="925341" y="762953"/>
                      <a:pt x="923377" y="765006"/>
                    </a:cubicBezTo>
                    <a:cubicBezTo>
                      <a:pt x="901421" y="723751"/>
                      <a:pt x="881874" y="680710"/>
                      <a:pt x="862328" y="638651"/>
                    </a:cubicBezTo>
                    <a:cubicBezTo>
                      <a:pt x="847601" y="651778"/>
                      <a:pt x="833053" y="665083"/>
                      <a:pt x="818505" y="678388"/>
                    </a:cubicBezTo>
                    <a:cubicBezTo>
                      <a:pt x="841532" y="719554"/>
                      <a:pt x="866077" y="760542"/>
                      <a:pt x="887140" y="802958"/>
                    </a:cubicBezTo>
                    <a:cubicBezTo>
                      <a:pt x="885177" y="805101"/>
                      <a:pt x="883124" y="807244"/>
                      <a:pt x="881071" y="809298"/>
                    </a:cubicBezTo>
                    <a:cubicBezTo>
                      <a:pt x="856437" y="768400"/>
                      <a:pt x="835106" y="725359"/>
                      <a:pt x="812882" y="683478"/>
                    </a:cubicBezTo>
                    <a:cubicBezTo>
                      <a:pt x="748173" y="742504"/>
                      <a:pt x="684446" y="802690"/>
                      <a:pt x="622147" y="864215"/>
                    </a:cubicBezTo>
                    <a:cubicBezTo>
                      <a:pt x="537535" y="947529"/>
                      <a:pt x="453369" y="1038433"/>
                      <a:pt x="363759" y="1123444"/>
                    </a:cubicBezTo>
                    <a:cubicBezTo>
                      <a:pt x="376433" y="1147197"/>
                      <a:pt x="389642" y="1170682"/>
                      <a:pt x="402316" y="1194524"/>
                    </a:cubicBezTo>
                    <a:cubicBezTo>
                      <a:pt x="399728" y="1196221"/>
                      <a:pt x="397140" y="1197828"/>
                      <a:pt x="394462" y="1199436"/>
                    </a:cubicBezTo>
                    <a:cubicBezTo>
                      <a:pt x="382770" y="1175326"/>
                      <a:pt x="371792" y="1150948"/>
                      <a:pt x="360189" y="1126837"/>
                    </a:cubicBezTo>
                    <a:cubicBezTo>
                      <a:pt x="349746" y="1136660"/>
                      <a:pt x="339214" y="1146393"/>
                      <a:pt x="328593" y="1156127"/>
                    </a:cubicBezTo>
                    <a:cubicBezTo>
                      <a:pt x="342427" y="1175236"/>
                      <a:pt x="355637" y="1195060"/>
                      <a:pt x="368489" y="1215063"/>
                    </a:cubicBezTo>
                    <a:cubicBezTo>
                      <a:pt x="365365" y="1216938"/>
                      <a:pt x="362331" y="1218724"/>
                      <a:pt x="359207" y="1220510"/>
                    </a:cubicBezTo>
                    <a:cubicBezTo>
                      <a:pt x="345551" y="1201757"/>
                      <a:pt x="332877" y="1182201"/>
                      <a:pt x="322078" y="1162110"/>
                    </a:cubicBezTo>
                    <a:cubicBezTo>
                      <a:pt x="224524" y="1250514"/>
                      <a:pt x="120187" y="1329452"/>
                      <a:pt x="1837" y="1382405"/>
                    </a:cubicBezTo>
                    <a:cubicBezTo>
                      <a:pt x="-38" y="1379280"/>
                      <a:pt x="-573" y="1375529"/>
                      <a:pt x="677" y="13719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 name="Google Shape;23;p2"/>
              <p:cNvSpPr/>
              <p:nvPr/>
            </p:nvSpPr>
            <p:spPr>
              <a:xfrm>
                <a:off x="3839092" y="986723"/>
                <a:ext cx="55507" cy="44005"/>
              </a:xfrm>
              <a:custGeom>
                <a:avLst/>
                <a:gdLst/>
                <a:ahLst/>
                <a:cxnLst/>
                <a:rect l="l" t="t" r="r" b="b"/>
                <a:pathLst>
                  <a:path w="55507" h="44005" extrusionOk="0">
                    <a:moveTo>
                      <a:pt x="317" y="28046"/>
                    </a:moveTo>
                    <a:cubicBezTo>
                      <a:pt x="941" y="31708"/>
                      <a:pt x="3440" y="36083"/>
                      <a:pt x="7725" y="36440"/>
                    </a:cubicBezTo>
                    <a:cubicBezTo>
                      <a:pt x="8796" y="36530"/>
                      <a:pt x="9867" y="36530"/>
                      <a:pt x="10938" y="36530"/>
                    </a:cubicBezTo>
                    <a:cubicBezTo>
                      <a:pt x="12901" y="39119"/>
                      <a:pt x="15668" y="41084"/>
                      <a:pt x="19060" y="42066"/>
                    </a:cubicBezTo>
                    <a:cubicBezTo>
                      <a:pt x="21023" y="42602"/>
                      <a:pt x="23076" y="42780"/>
                      <a:pt x="25129" y="42691"/>
                    </a:cubicBezTo>
                    <a:cubicBezTo>
                      <a:pt x="41730" y="49210"/>
                      <a:pt x="57528" y="30190"/>
                      <a:pt x="55296" y="14205"/>
                    </a:cubicBezTo>
                    <a:cubicBezTo>
                      <a:pt x="54761" y="10187"/>
                      <a:pt x="52351" y="7865"/>
                      <a:pt x="48692" y="6704"/>
                    </a:cubicBezTo>
                    <a:cubicBezTo>
                      <a:pt x="45032" y="5544"/>
                      <a:pt x="41105" y="5008"/>
                      <a:pt x="37178" y="5276"/>
                    </a:cubicBezTo>
                    <a:cubicBezTo>
                      <a:pt x="34768" y="3222"/>
                      <a:pt x="31912" y="1615"/>
                      <a:pt x="28610" y="722"/>
                    </a:cubicBezTo>
                    <a:cubicBezTo>
                      <a:pt x="12366" y="-3565"/>
                      <a:pt x="-2361" y="11973"/>
                      <a:pt x="317" y="2804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 name="Google Shape;24;p2"/>
              <p:cNvSpPr/>
              <p:nvPr/>
            </p:nvSpPr>
            <p:spPr>
              <a:xfrm>
                <a:off x="3783439" y="1014613"/>
                <a:ext cx="25680" cy="24985"/>
              </a:xfrm>
              <a:custGeom>
                <a:avLst/>
                <a:gdLst/>
                <a:ahLst/>
                <a:cxnLst/>
                <a:rect l="l" t="t" r="r" b="b"/>
                <a:pathLst>
                  <a:path w="25680" h="24985" extrusionOk="0">
                    <a:moveTo>
                      <a:pt x="543" y="18373"/>
                    </a:moveTo>
                    <a:cubicBezTo>
                      <a:pt x="2418" y="23909"/>
                      <a:pt x="8040" y="25874"/>
                      <a:pt x="13307" y="24624"/>
                    </a:cubicBezTo>
                    <a:cubicBezTo>
                      <a:pt x="16341" y="23909"/>
                      <a:pt x="18662" y="22123"/>
                      <a:pt x="21161" y="20427"/>
                    </a:cubicBezTo>
                    <a:cubicBezTo>
                      <a:pt x="26873" y="16408"/>
                      <a:pt x="26605" y="9800"/>
                      <a:pt x="23481" y="5335"/>
                    </a:cubicBezTo>
                    <a:cubicBezTo>
                      <a:pt x="23124" y="2299"/>
                      <a:pt x="20893" y="-469"/>
                      <a:pt x="17234" y="67"/>
                    </a:cubicBezTo>
                    <a:cubicBezTo>
                      <a:pt x="16252" y="246"/>
                      <a:pt x="15270" y="513"/>
                      <a:pt x="14378" y="781"/>
                    </a:cubicBezTo>
                    <a:cubicBezTo>
                      <a:pt x="12771" y="960"/>
                      <a:pt x="11075" y="1496"/>
                      <a:pt x="9380" y="2656"/>
                    </a:cubicBezTo>
                    <a:cubicBezTo>
                      <a:pt x="6969" y="4353"/>
                      <a:pt x="4292" y="5961"/>
                      <a:pt x="2596" y="8461"/>
                    </a:cubicBezTo>
                    <a:cubicBezTo>
                      <a:pt x="2775" y="8461"/>
                      <a:pt x="2864" y="8461"/>
                      <a:pt x="3042" y="8461"/>
                    </a:cubicBezTo>
                    <a:cubicBezTo>
                      <a:pt x="454" y="11050"/>
                      <a:pt x="-796" y="14533"/>
                      <a:pt x="543" y="1837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sp>
        <p:nvSpPr>
          <p:cNvPr id="25" name="Google Shape;25;p2"/>
          <p:cNvSpPr txBox="1">
            <a:spLocks noGrp="1"/>
          </p:cNvSpPr>
          <p:nvPr>
            <p:ph type="title"/>
          </p:nvPr>
        </p:nvSpPr>
        <p:spPr>
          <a:xfrm>
            <a:off x="2187903" y="2010140"/>
            <a:ext cx="4753800" cy="625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5500">
                <a:latin typeface="Overpass ExtraBold"/>
                <a:ea typeface="Overpass ExtraBold"/>
                <a:cs typeface="Overpass ExtraBold"/>
                <a:sym typeface="Overpass ExtraBold"/>
              </a:defRPr>
            </a:lvl1pPr>
            <a:lvl2pPr lvl="1" rtl="0">
              <a:spcBef>
                <a:spcPts val="0"/>
              </a:spcBef>
              <a:spcAft>
                <a:spcPts val="0"/>
              </a:spcAft>
              <a:buNone/>
              <a:defRPr sz="5300"/>
            </a:lvl2pPr>
            <a:lvl3pPr lvl="2" rtl="0">
              <a:spcBef>
                <a:spcPts val="0"/>
              </a:spcBef>
              <a:spcAft>
                <a:spcPts val="0"/>
              </a:spcAft>
              <a:buNone/>
              <a:defRPr sz="5300"/>
            </a:lvl3pPr>
            <a:lvl4pPr lvl="3" rtl="0">
              <a:spcBef>
                <a:spcPts val="0"/>
              </a:spcBef>
              <a:spcAft>
                <a:spcPts val="0"/>
              </a:spcAft>
              <a:buNone/>
              <a:defRPr sz="5300"/>
            </a:lvl4pPr>
            <a:lvl5pPr lvl="4" rtl="0">
              <a:spcBef>
                <a:spcPts val="0"/>
              </a:spcBef>
              <a:spcAft>
                <a:spcPts val="0"/>
              </a:spcAft>
              <a:buNone/>
              <a:defRPr sz="5300"/>
            </a:lvl5pPr>
            <a:lvl6pPr lvl="5" rtl="0">
              <a:spcBef>
                <a:spcPts val="0"/>
              </a:spcBef>
              <a:spcAft>
                <a:spcPts val="0"/>
              </a:spcAft>
              <a:buNone/>
              <a:defRPr sz="5300"/>
            </a:lvl6pPr>
            <a:lvl7pPr lvl="6" rtl="0">
              <a:spcBef>
                <a:spcPts val="0"/>
              </a:spcBef>
              <a:spcAft>
                <a:spcPts val="0"/>
              </a:spcAft>
              <a:buNone/>
              <a:defRPr sz="5300"/>
            </a:lvl7pPr>
            <a:lvl8pPr lvl="7" rtl="0">
              <a:spcBef>
                <a:spcPts val="0"/>
              </a:spcBef>
              <a:spcAft>
                <a:spcPts val="0"/>
              </a:spcAft>
              <a:buNone/>
              <a:defRPr sz="5300"/>
            </a:lvl8pPr>
            <a:lvl9pPr lvl="8" rtl="0">
              <a:spcBef>
                <a:spcPts val="0"/>
              </a:spcBef>
              <a:spcAft>
                <a:spcPts val="0"/>
              </a:spcAft>
              <a:buNone/>
              <a:defRPr sz="5300"/>
            </a:lvl9pPr>
          </a:lstStyle>
          <a:p>
            <a:endParaRPr/>
          </a:p>
        </p:txBody>
      </p:sp>
      <p:sp>
        <p:nvSpPr>
          <p:cNvPr id="26" name="Google Shape;26;p2"/>
          <p:cNvSpPr txBox="1">
            <a:spLocks noGrp="1"/>
          </p:cNvSpPr>
          <p:nvPr>
            <p:ph type="subTitle" idx="1"/>
          </p:nvPr>
        </p:nvSpPr>
        <p:spPr>
          <a:xfrm>
            <a:off x="2187900" y="2635350"/>
            <a:ext cx="4753800" cy="4980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1000"/>
              </a:spcBef>
              <a:spcAft>
                <a:spcPts val="0"/>
              </a:spcAft>
              <a:buClr>
                <a:schemeClr val="dk1"/>
              </a:buClr>
              <a:buSzPts val="1900"/>
              <a:buFont typeface="Barlow"/>
              <a:buNone/>
              <a:defRPr sz="1900" i="0">
                <a:solidFill>
                  <a:schemeClr val="dk1"/>
                </a:solidFill>
                <a:latin typeface="Barlow"/>
                <a:ea typeface="Barlow"/>
                <a:cs typeface="Barlow"/>
                <a:sym typeface="Barlow"/>
              </a:defRPr>
            </a:lvl1pPr>
            <a:lvl2pPr lvl="1" algn="ctr" rtl="0">
              <a:lnSpc>
                <a:spcPct val="90000"/>
              </a:lnSpc>
              <a:spcBef>
                <a:spcPts val="1600"/>
              </a:spcBef>
              <a:spcAft>
                <a:spcPts val="0"/>
              </a:spcAft>
              <a:buSzPts val="2000"/>
              <a:buNone/>
              <a:defRPr sz="2000"/>
            </a:lvl2pPr>
            <a:lvl3pPr lvl="2" algn="ctr" rtl="0">
              <a:lnSpc>
                <a:spcPct val="90000"/>
              </a:lnSpc>
              <a:spcBef>
                <a:spcPts val="1600"/>
              </a:spcBef>
              <a:spcAft>
                <a:spcPts val="0"/>
              </a:spcAft>
              <a:buSzPts val="1800"/>
              <a:buNone/>
              <a:defRPr sz="1800"/>
            </a:lvl3pPr>
            <a:lvl4pPr lvl="3" algn="ctr" rtl="0">
              <a:lnSpc>
                <a:spcPct val="90000"/>
              </a:lnSpc>
              <a:spcBef>
                <a:spcPts val="1600"/>
              </a:spcBef>
              <a:spcAft>
                <a:spcPts val="0"/>
              </a:spcAft>
              <a:buSzPts val="1600"/>
              <a:buNone/>
              <a:defRPr sz="1600"/>
            </a:lvl4pPr>
            <a:lvl5pPr lvl="4" algn="ctr" rtl="0">
              <a:lnSpc>
                <a:spcPct val="90000"/>
              </a:lnSpc>
              <a:spcBef>
                <a:spcPts val="1600"/>
              </a:spcBef>
              <a:spcAft>
                <a:spcPts val="0"/>
              </a:spcAft>
              <a:buSzPts val="1600"/>
              <a:buNone/>
              <a:defRPr sz="1600"/>
            </a:lvl5pPr>
            <a:lvl6pPr lvl="5" algn="ctr" rtl="0">
              <a:lnSpc>
                <a:spcPct val="90000"/>
              </a:lnSpc>
              <a:spcBef>
                <a:spcPts val="1600"/>
              </a:spcBef>
              <a:spcAft>
                <a:spcPts val="0"/>
              </a:spcAft>
              <a:buSzPts val="1600"/>
              <a:buNone/>
              <a:defRPr sz="1600"/>
            </a:lvl6pPr>
            <a:lvl7pPr lvl="6" algn="ctr" rtl="0">
              <a:lnSpc>
                <a:spcPct val="90000"/>
              </a:lnSpc>
              <a:spcBef>
                <a:spcPts val="1600"/>
              </a:spcBef>
              <a:spcAft>
                <a:spcPts val="0"/>
              </a:spcAft>
              <a:buSzPts val="1600"/>
              <a:buNone/>
              <a:defRPr sz="1600"/>
            </a:lvl7pPr>
            <a:lvl8pPr lvl="7" algn="ctr" rtl="0">
              <a:lnSpc>
                <a:spcPct val="90000"/>
              </a:lnSpc>
              <a:spcBef>
                <a:spcPts val="1600"/>
              </a:spcBef>
              <a:spcAft>
                <a:spcPts val="0"/>
              </a:spcAft>
              <a:buSzPts val="1600"/>
              <a:buNone/>
              <a:defRPr sz="1600"/>
            </a:lvl8pPr>
            <a:lvl9pPr lvl="8" algn="ctr" rtl="0">
              <a:lnSpc>
                <a:spcPct val="90000"/>
              </a:lnSpc>
              <a:spcBef>
                <a:spcPts val="1600"/>
              </a:spcBef>
              <a:spcAft>
                <a:spcPts val="1600"/>
              </a:spcAft>
              <a:buSzPts val="1600"/>
              <a:buNone/>
              <a:defRPr sz="1600"/>
            </a:lvl9pPr>
          </a:lstStyle>
          <a:p>
            <a:endParaRPr/>
          </a:p>
        </p:txBody>
      </p:sp>
      <p:grpSp>
        <p:nvGrpSpPr>
          <p:cNvPr id="27" name="Google Shape;27;p2"/>
          <p:cNvGrpSpPr/>
          <p:nvPr/>
        </p:nvGrpSpPr>
        <p:grpSpPr>
          <a:xfrm>
            <a:off x="-210612" y="4210513"/>
            <a:ext cx="1421328" cy="1561857"/>
            <a:chOff x="-124520" y="1013297"/>
            <a:chExt cx="1895610" cy="2083031"/>
          </a:xfrm>
        </p:grpSpPr>
        <p:sp>
          <p:nvSpPr>
            <p:cNvPr id="28" name="Google Shape;28;p2"/>
            <p:cNvSpPr/>
            <p:nvPr/>
          </p:nvSpPr>
          <p:spPr>
            <a:xfrm>
              <a:off x="116878" y="1586353"/>
              <a:ext cx="1654212" cy="1256443"/>
            </a:xfrm>
            <a:custGeom>
              <a:avLst/>
              <a:gdLst/>
              <a:ahLst/>
              <a:cxnLst/>
              <a:rect l="l" t="t" r="r" b="b"/>
              <a:pathLst>
                <a:path w="1654212" h="1256443" extrusionOk="0">
                  <a:moveTo>
                    <a:pt x="1640965" y="28580"/>
                  </a:moveTo>
                  <a:cubicBezTo>
                    <a:pt x="1631415" y="18400"/>
                    <a:pt x="1618920" y="12150"/>
                    <a:pt x="1605443" y="8310"/>
                  </a:cubicBezTo>
                  <a:cubicBezTo>
                    <a:pt x="1595982" y="5542"/>
                    <a:pt x="1585896" y="4024"/>
                    <a:pt x="1576078" y="2863"/>
                  </a:cubicBezTo>
                  <a:cubicBezTo>
                    <a:pt x="1488164" y="-6692"/>
                    <a:pt x="1394269" y="8578"/>
                    <a:pt x="1307158" y="35188"/>
                  </a:cubicBezTo>
                  <a:cubicBezTo>
                    <a:pt x="1302963" y="36349"/>
                    <a:pt x="1298857" y="37599"/>
                    <a:pt x="1294752" y="38939"/>
                  </a:cubicBezTo>
                  <a:cubicBezTo>
                    <a:pt x="1271367" y="46350"/>
                    <a:pt x="1248697" y="54476"/>
                    <a:pt x="1226741" y="63227"/>
                  </a:cubicBezTo>
                  <a:cubicBezTo>
                    <a:pt x="1192914" y="76622"/>
                    <a:pt x="1159444" y="91356"/>
                    <a:pt x="1126509" y="107251"/>
                  </a:cubicBezTo>
                  <a:cubicBezTo>
                    <a:pt x="1124189" y="108322"/>
                    <a:pt x="1121868" y="109394"/>
                    <a:pt x="1119637" y="110555"/>
                  </a:cubicBezTo>
                  <a:cubicBezTo>
                    <a:pt x="991112" y="173063"/>
                    <a:pt x="869817" y="252715"/>
                    <a:pt x="756287" y="341209"/>
                  </a:cubicBezTo>
                  <a:cubicBezTo>
                    <a:pt x="752895" y="343798"/>
                    <a:pt x="749593" y="346388"/>
                    <a:pt x="746290" y="349067"/>
                  </a:cubicBezTo>
                  <a:cubicBezTo>
                    <a:pt x="683188" y="398626"/>
                    <a:pt x="622496" y="450865"/>
                    <a:pt x="564571" y="504175"/>
                  </a:cubicBezTo>
                  <a:cubicBezTo>
                    <a:pt x="556806" y="511319"/>
                    <a:pt x="549041" y="518552"/>
                    <a:pt x="541186" y="526053"/>
                  </a:cubicBezTo>
                  <a:cubicBezTo>
                    <a:pt x="538776" y="528196"/>
                    <a:pt x="536367" y="530339"/>
                    <a:pt x="533957" y="532750"/>
                  </a:cubicBezTo>
                  <a:cubicBezTo>
                    <a:pt x="432565" y="628387"/>
                    <a:pt x="337689" y="731079"/>
                    <a:pt x="248703" y="838235"/>
                  </a:cubicBezTo>
                  <a:cubicBezTo>
                    <a:pt x="199792" y="897082"/>
                    <a:pt x="152577" y="957268"/>
                    <a:pt x="106701" y="1018525"/>
                  </a:cubicBezTo>
                  <a:cubicBezTo>
                    <a:pt x="95277" y="1033884"/>
                    <a:pt x="77337" y="1055852"/>
                    <a:pt x="59486" y="1080855"/>
                  </a:cubicBezTo>
                  <a:cubicBezTo>
                    <a:pt x="59486" y="1080944"/>
                    <a:pt x="59397" y="1080944"/>
                    <a:pt x="59308" y="1081033"/>
                  </a:cubicBezTo>
                  <a:cubicBezTo>
                    <a:pt x="38601" y="1110233"/>
                    <a:pt x="17626" y="1143095"/>
                    <a:pt x="7184" y="1173723"/>
                  </a:cubicBezTo>
                  <a:cubicBezTo>
                    <a:pt x="222" y="1193637"/>
                    <a:pt x="-2277" y="1212478"/>
                    <a:pt x="2364" y="1228641"/>
                  </a:cubicBezTo>
                  <a:cubicBezTo>
                    <a:pt x="25302" y="1309455"/>
                    <a:pt x="109290" y="1191672"/>
                    <a:pt x="133120" y="1158543"/>
                  </a:cubicBezTo>
                  <a:cubicBezTo>
                    <a:pt x="240403" y="1008346"/>
                    <a:pt x="370266" y="879758"/>
                    <a:pt x="516731" y="771709"/>
                  </a:cubicBezTo>
                  <a:cubicBezTo>
                    <a:pt x="517980" y="770637"/>
                    <a:pt x="519319" y="769744"/>
                    <a:pt x="520747" y="768762"/>
                  </a:cubicBezTo>
                  <a:cubicBezTo>
                    <a:pt x="589294" y="718309"/>
                    <a:pt x="661589" y="672589"/>
                    <a:pt x="736740" y="631066"/>
                  </a:cubicBezTo>
                  <a:cubicBezTo>
                    <a:pt x="737544" y="630530"/>
                    <a:pt x="738436" y="629995"/>
                    <a:pt x="739239" y="629548"/>
                  </a:cubicBezTo>
                  <a:cubicBezTo>
                    <a:pt x="741560" y="628298"/>
                    <a:pt x="743791" y="627048"/>
                    <a:pt x="746112" y="625887"/>
                  </a:cubicBezTo>
                  <a:cubicBezTo>
                    <a:pt x="847057" y="570612"/>
                    <a:pt x="951305" y="520338"/>
                    <a:pt x="1054928" y="468814"/>
                  </a:cubicBezTo>
                  <a:cubicBezTo>
                    <a:pt x="1057784" y="467474"/>
                    <a:pt x="1060730" y="466046"/>
                    <a:pt x="1063675" y="464528"/>
                  </a:cubicBezTo>
                  <a:cubicBezTo>
                    <a:pt x="1116602" y="438364"/>
                    <a:pt x="1169351" y="411753"/>
                    <a:pt x="1221475" y="384339"/>
                  </a:cubicBezTo>
                  <a:cubicBezTo>
                    <a:pt x="1226295" y="381749"/>
                    <a:pt x="1231293" y="379160"/>
                    <a:pt x="1236112" y="376570"/>
                  </a:cubicBezTo>
                  <a:cubicBezTo>
                    <a:pt x="1333934" y="324331"/>
                    <a:pt x="1429257" y="268164"/>
                    <a:pt x="1519224" y="202888"/>
                  </a:cubicBezTo>
                  <a:cubicBezTo>
                    <a:pt x="1558228" y="174759"/>
                    <a:pt x="1697284" y="88945"/>
                    <a:pt x="1640965" y="2858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9" name="Google Shape;29;p2"/>
            <p:cNvSpPr/>
            <p:nvPr/>
          </p:nvSpPr>
          <p:spPr>
            <a:xfrm>
              <a:off x="-124520" y="1013297"/>
              <a:ext cx="1786539" cy="2083031"/>
            </a:xfrm>
            <a:custGeom>
              <a:avLst/>
              <a:gdLst/>
              <a:ahLst/>
              <a:cxnLst/>
              <a:rect l="l" t="t" r="r" b="b"/>
              <a:pathLst>
                <a:path w="1786539" h="2083031" extrusionOk="0">
                  <a:moveTo>
                    <a:pt x="1632634" y="1472"/>
                  </a:moveTo>
                  <a:cubicBezTo>
                    <a:pt x="1504020" y="18081"/>
                    <a:pt x="1380583" y="98627"/>
                    <a:pt x="1271604" y="165600"/>
                  </a:cubicBezTo>
                  <a:cubicBezTo>
                    <a:pt x="1269998" y="166582"/>
                    <a:pt x="1268570" y="167475"/>
                    <a:pt x="1266963" y="168547"/>
                  </a:cubicBezTo>
                  <a:cubicBezTo>
                    <a:pt x="1262411" y="171315"/>
                    <a:pt x="1258038" y="173994"/>
                    <a:pt x="1253486" y="176851"/>
                  </a:cubicBezTo>
                  <a:cubicBezTo>
                    <a:pt x="1166732" y="231144"/>
                    <a:pt x="1083458" y="291062"/>
                    <a:pt x="1004291" y="355981"/>
                  </a:cubicBezTo>
                  <a:cubicBezTo>
                    <a:pt x="1000899" y="358749"/>
                    <a:pt x="997686" y="361338"/>
                    <a:pt x="994384" y="364196"/>
                  </a:cubicBezTo>
                  <a:cubicBezTo>
                    <a:pt x="976711" y="378751"/>
                    <a:pt x="959218" y="393575"/>
                    <a:pt x="941992" y="408576"/>
                  </a:cubicBezTo>
                  <a:cubicBezTo>
                    <a:pt x="853542" y="485908"/>
                    <a:pt x="770715" y="569757"/>
                    <a:pt x="694314" y="659054"/>
                  </a:cubicBezTo>
                  <a:cubicBezTo>
                    <a:pt x="691993" y="661554"/>
                    <a:pt x="689941" y="664233"/>
                    <a:pt x="687709" y="666734"/>
                  </a:cubicBezTo>
                  <a:cubicBezTo>
                    <a:pt x="588995" y="782998"/>
                    <a:pt x="501170" y="908639"/>
                    <a:pt x="426286" y="1041513"/>
                  </a:cubicBezTo>
                  <a:cubicBezTo>
                    <a:pt x="342031" y="1191085"/>
                    <a:pt x="258579" y="1340300"/>
                    <a:pt x="184142" y="1495766"/>
                  </a:cubicBezTo>
                  <a:cubicBezTo>
                    <a:pt x="98548" y="1674717"/>
                    <a:pt x="7064" y="1860722"/>
                    <a:pt x="13" y="2062355"/>
                  </a:cubicBezTo>
                  <a:cubicBezTo>
                    <a:pt x="-791" y="2085661"/>
                    <a:pt x="37142" y="2091644"/>
                    <a:pt x="41426" y="2067891"/>
                  </a:cubicBezTo>
                  <a:cubicBezTo>
                    <a:pt x="51065" y="2014313"/>
                    <a:pt x="63918" y="1961806"/>
                    <a:pt x="79270" y="1910193"/>
                  </a:cubicBezTo>
                  <a:cubicBezTo>
                    <a:pt x="82572" y="1898941"/>
                    <a:pt x="85963" y="1887779"/>
                    <a:pt x="89534" y="1876528"/>
                  </a:cubicBezTo>
                  <a:cubicBezTo>
                    <a:pt x="96495" y="1855097"/>
                    <a:pt x="103725" y="1833665"/>
                    <a:pt x="111401" y="1812413"/>
                  </a:cubicBezTo>
                  <a:cubicBezTo>
                    <a:pt x="112115" y="1812055"/>
                    <a:pt x="112829" y="1811430"/>
                    <a:pt x="113543" y="1810895"/>
                  </a:cubicBezTo>
                  <a:lnTo>
                    <a:pt x="113900" y="1811252"/>
                  </a:lnTo>
                  <a:cubicBezTo>
                    <a:pt x="125324" y="1797589"/>
                    <a:pt x="137106" y="1784284"/>
                    <a:pt x="149333" y="1771336"/>
                  </a:cubicBezTo>
                  <a:cubicBezTo>
                    <a:pt x="169594" y="1754102"/>
                    <a:pt x="189230" y="1735796"/>
                    <a:pt x="207526" y="1715972"/>
                  </a:cubicBezTo>
                  <a:cubicBezTo>
                    <a:pt x="213596" y="1709364"/>
                    <a:pt x="210829" y="1701774"/>
                    <a:pt x="205027" y="1698470"/>
                  </a:cubicBezTo>
                  <a:cubicBezTo>
                    <a:pt x="206366" y="1697220"/>
                    <a:pt x="207794" y="1696059"/>
                    <a:pt x="209044" y="1694809"/>
                  </a:cubicBezTo>
                  <a:cubicBezTo>
                    <a:pt x="210829" y="1697130"/>
                    <a:pt x="214310" y="1698291"/>
                    <a:pt x="216363" y="1695612"/>
                  </a:cubicBezTo>
                  <a:cubicBezTo>
                    <a:pt x="222432" y="1687754"/>
                    <a:pt x="228590" y="1679807"/>
                    <a:pt x="234659" y="1671949"/>
                  </a:cubicBezTo>
                  <a:cubicBezTo>
                    <a:pt x="236445" y="1670252"/>
                    <a:pt x="238230" y="1668645"/>
                    <a:pt x="239925" y="1667037"/>
                  </a:cubicBezTo>
                  <a:cubicBezTo>
                    <a:pt x="241532" y="1665430"/>
                    <a:pt x="242425" y="1663466"/>
                    <a:pt x="242782" y="1661501"/>
                  </a:cubicBezTo>
                  <a:cubicBezTo>
                    <a:pt x="435569" y="1411738"/>
                    <a:pt x="622822" y="1156527"/>
                    <a:pt x="846402" y="933553"/>
                  </a:cubicBezTo>
                  <a:cubicBezTo>
                    <a:pt x="849704" y="930160"/>
                    <a:pt x="853006" y="926945"/>
                    <a:pt x="856398" y="923641"/>
                  </a:cubicBezTo>
                  <a:cubicBezTo>
                    <a:pt x="872910" y="907210"/>
                    <a:pt x="889779" y="890869"/>
                    <a:pt x="906737" y="874885"/>
                  </a:cubicBezTo>
                  <a:cubicBezTo>
                    <a:pt x="997954" y="788981"/>
                    <a:pt x="1095418" y="711918"/>
                    <a:pt x="1196542" y="639498"/>
                  </a:cubicBezTo>
                  <a:cubicBezTo>
                    <a:pt x="1204843" y="633426"/>
                    <a:pt x="1213233" y="627354"/>
                    <a:pt x="1221801" y="621460"/>
                  </a:cubicBezTo>
                  <a:cubicBezTo>
                    <a:pt x="1268480" y="588420"/>
                    <a:pt x="1316052" y="556274"/>
                    <a:pt x="1363981" y="524752"/>
                  </a:cubicBezTo>
                  <a:cubicBezTo>
                    <a:pt x="1394506" y="504660"/>
                    <a:pt x="1425120" y="484657"/>
                    <a:pt x="1455555" y="464566"/>
                  </a:cubicBezTo>
                  <a:cubicBezTo>
                    <a:pt x="1461892" y="460458"/>
                    <a:pt x="1468140" y="456261"/>
                    <a:pt x="1474477" y="452153"/>
                  </a:cubicBezTo>
                  <a:cubicBezTo>
                    <a:pt x="1516515" y="424471"/>
                    <a:pt x="1558464" y="396700"/>
                    <a:pt x="1600057" y="368125"/>
                  </a:cubicBezTo>
                  <a:cubicBezTo>
                    <a:pt x="1657982" y="328299"/>
                    <a:pt x="1723761" y="288115"/>
                    <a:pt x="1761069" y="226411"/>
                  </a:cubicBezTo>
                  <a:cubicBezTo>
                    <a:pt x="1824439" y="121933"/>
                    <a:pt x="1765086" y="-15762"/>
                    <a:pt x="1632634" y="147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0" name="Google Shape;30;p2"/>
            <p:cNvSpPr/>
            <p:nvPr/>
          </p:nvSpPr>
          <p:spPr>
            <a:xfrm>
              <a:off x="35314" y="1091034"/>
              <a:ext cx="792311" cy="1293567"/>
            </a:xfrm>
            <a:custGeom>
              <a:avLst/>
              <a:gdLst/>
              <a:ahLst/>
              <a:cxnLst/>
              <a:rect l="l" t="t" r="r" b="b"/>
              <a:pathLst>
                <a:path w="792311" h="1293567" extrusionOk="0">
                  <a:moveTo>
                    <a:pt x="761628" y="39196"/>
                  </a:moveTo>
                  <a:cubicBezTo>
                    <a:pt x="704774" y="-28759"/>
                    <a:pt x="604275" y="4906"/>
                    <a:pt x="538674" y="40982"/>
                  </a:cubicBezTo>
                  <a:cubicBezTo>
                    <a:pt x="471198" y="78040"/>
                    <a:pt x="415861" y="132333"/>
                    <a:pt x="368824" y="192787"/>
                  </a:cubicBezTo>
                  <a:cubicBezTo>
                    <a:pt x="364719" y="197966"/>
                    <a:pt x="360792" y="203145"/>
                    <a:pt x="356954" y="208325"/>
                  </a:cubicBezTo>
                  <a:cubicBezTo>
                    <a:pt x="349278" y="218504"/>
                    <a:pt x="341781" y="228952"/>
                    <a:pt x="334551" y="239489"/>
                  </a:cubicBezTo>
                  <a:cubicBezTo>
                    <a:pt x="318575" y="262617"/>
                    <a:pt x="303045" y="286191"/>
                    <a:pt x="287961" y="310212"/>
                  </a:cubicBezTo>
                  <a:cubicBezTo>
                    <a:pt x="286087" y="313070"/>
                    <a:pt x="284302" y="315927"/>
                    <a:pt x="282695" y="318695"/>
                  </a:cubicBezTo>
                  <a:cubicBezTo>
                    <a:pt x="237711" y="390401"/>
                    <a:pt x="196744" y="465321"/>
                    <a:pt x="160775" y="540866"/>
                  </a:cubicBezTo>
                  <a:cubicBezTo>
                    <a:pt x="147833" y="567923"/>
                    <a:pt x="135606" y="595427"/>
                    <a:pt x="124092" y="623287"/>
                  </a:cubicBezTo>
                  <a:cubicBezTo>
                    <a:pt x="122932" y="626055"/>
                    <a:pt x="121771" y="628734"/>
                    <a:pt x="120700" y="631592"/>
                  </a:cubicBezTo>
                  <a:cubicBezTo>
                    <a:pt x="74199" y="745267"/>
                    <a:pt x="39480" y="865014"/>
                    <a:pt x="19576" y="986815"/>
                  </a:cubicBezTo>
                  <a:cubicBezTo>
                    <a:pt x="16185" y="1007442"/>
                    <a:pt x="13150" y="1028159"/>
                    <a:pt x="10740" y="1048876"/>
                  </a:cubicBezTo>
                  <a:cubicBezTo>
                    <a:pt x="1726" y="1122457"/>
                    <a:pt x="-1755" y="1196484"/>
                    <a:pt x="833" y="1269975"/>
                  </a:cubicBezTo>
                  <a:cubicBezTo>
                    <a:pt x="2975" y="1328465"/>
                    <a:pt x="56527" y="1262206"/>
                    <a:pt x="66524" y="1242472"/>
                  </a:cubicBezTo>
                  <a:cubicBezTo>
                    <a:pt x="134267" y="1108526"/>
                    <a:pt x="196387" y="972170"/>
                    <a:pt x="274573" y="844297"/>
                  </a:cubicBezTo>
                  <a:cubicBezTo>
                    <a:pt x="277518" y="839386"/>
                    <a:pt x="280553" y="834474"/>
                    <a:pt x="283588" y="829652"/>
                  </a:cubicBezTo>
                  <a:cubicBezTo>
                    <a:pt x="294209" y="812507"/>
                    <a:pt x="305276" y="795541"/>
                    <a:pt x="316611" y="778664"/>
                  </a:cubicBezTo>
                  <a:cubicBezTo>
                    <a:pt x="349992" y="729372"/>
                    <a:pt x="385069" y="681509"/>
                    <a:pt x="421662" y="634717"/>
                  </a:cubicBezTo>
                  <a:cubicBezTo>
                    <a:pt x="424786" y="630610"/>
                    <a:pt x="427999" y="626502"/>
                    <a:pt x="431213" y="622394"/>
                  </a:cubicBezTo>
                  <a:cubicBezTo>
                    <a:pt x="500295" y="534615"/>
                    <a:pt x="573929" y="450319"/>
                    <a:pt x="648901" y="367541"/>
                  </a:cubicBezTo>
                  <a:cubicBezTo>
                    <a:pt x="686834" y="325661"/>
                    <a:pt x="741993" y="266010"/>
                    <a:pt x="771625" y="202788"/>
                  </a:cubicBezTo>
                  <a:lnTo>
                    <a:pt x="771625" y="202699"/>
                  </a:lnTo>
                  <a:cubicBezTo>
                    <a:pt x="773231" y="199573"/>
                    <a:pt x="774570" y="196359"/>
                    <a:pt x="775909" y="193233"/>
                  </a:cubicBezTo>
                  <a:cubicBezTo>
                    <a:pt x="798222" y="141084"/>
                    <a:pt x="801614" y="86881"/>
                    <a:pt x="761628" y="3919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1" name="Google Shape;31;p2"/>
            <p:cNvSpPr/>
            <p:nvPr/>
          </p:nvSpPr>
          <p:spPr>
            <a:xfrm>
              <a:off x="124151" y="1621452"/>
              <a:ext cx="1511203" cy="1138535"/>
            </a:xfrm>
            <a:custGeom>
              <a:avLst/>
              <a:gdLst/>
              <a:ahLst/>
              <a:cxnLst/>
              <a:rect l="l" t="t" r="r" b="b"/>
              <a:pathLst>
                <a:path w="1511203" h="1138535" extrusionOk="0">
                  <a:moveTo>
                    <a:pt x="1510701" y="39826"/>
                  </a:moveTo>
                  <a:cubicBezTo>
                    <a:pt x="1351206" y="123408"/>
                    <a:pt x="1190103" y="203061"/>
                    <a:pt x="1032304" y="288875"/>
                  </a:cubicBezTo>
                  <a:cubicBezTo>
                    <a:pt x="1098530" y="295841"/>
                    <a:pt x="1164042" y="320844"/>
                    <a:pt x="1228839" y="341471"/>
                  </a:cubicBezTo>
                  <a:cubicBezTo>
                    <a:pt x="1224020" y="344061"/>
                    <a:pt x="1219022" y="346650"/>
                    <a:pt x="1214202" y="349240"/>
                  </a:cubicBezTo>
                  <a:cubicBezTo>
                    <a:pt x="1149850" y="334595"/>
                    <a:pt x="1086391" y="308610"/>
                    <a:pt x="1022932" y="293965"/>
                  </a:cubicBezTo>
                  <a:cubicBezTo>
                    <a:pt x="985089" y="314593"/>
                    <a:pt x="947335" y="335399"/>
                    <a:pt x="910027" y="357009"/>
                  </a:cubicBezTo>
                  <a:cubicBezTo>
                    <a:pt x="932697" y="361563"/>
                    <a:pt x="954385" y="378083"/>
                    <a:pt x="973753" y="389334"/>
                  </a:cubicBezTo>
                  <a:cubicBezTo>
                    <a:pt x="1000529" y="404872"/>
                    <a:pt x="1027305" y="419874"/>
                    <a:pt x="1056402" y="429429"/>
                  </a:cubicBezTo>
                  <a:cubicBezTo>
                    <a:pt x="1053457" y="431036"/>
                    <a:pt x="1050511" y="432375"/>
                    <a:pt x="1047655" y="433715"/>
                  </a:cubicBezTo>
                  <a:cubicBezTo>
                    <a:pt x="1026324" y="429161"/>
                    <a:pt x="1006599" y="420410"/>
                    <a:pt x="986695" y="409605"/>
                  </a:cubicBezTo>
                  <a:cubicBezTo>
                    <a:pt x="960008" y="395228"/>
                    <a:pt x="925110" y="381387"/>
                    <a:pt x="901637" y="361831"/>
                  </a:cubicBezTo>
                  <a:cubicBezTo>
                    <a:pt x="803101" y="418892"/>
                    <a:pt x="706440" y="479435"/>
                    <a:pt x="613259" y="546229"/>
                  </a:cubicBezTo>
                  <a:cubicBezTo>
                    <a:pt x="655655" y="557480"/>
                    <a:pt x="698853" y="571411"/>
                    <a:pt x="738839" y="590788"/>
                  </a:cubicBezTo>
                  <a:cubicBezTo>
                    <a:pt x="736518" y="591949"/>
                    <a:pt x="734287" y="593199"/>
                    <a:pt x="731966" y="594449"/>
                  </a:cubicBezTo>
                  <a:cubicBezTo>
                    <a:pt x="731163" y="594896"/>
                    <a:pt x="730271" y="595432"/>
                    <a:pt x="729467" y="595967"/>
                  </a:cubicBezTo>
                  <a:cubicBezTo>
                    <a:pt x="687697" y="580519"/>
                    <a:pt x="646283" y="565249"/>
                    <a:pt x="602817" y="553998"/>
                  </a:cubicBezTo>
                  <a:cubicBezTo>
                    <a:pt x="538108" y="600879"/>
                    <a:pt x="476077" y="650706"/>
                    <a:pt x="416188" y="702945"/>
                  </a:cubicBezTo>
                  <a:cubicBezTo>
                    <a:pt x="449123" y="712321"/>
                    <a:pt x="481254" y="722858"/>
                    <a:pt x="513474" y="733663"/>
                  </a:cubicBezTo>
                  <a:cubicBezTo>
                    <a:pt x="512135" y="734645"/>
                    <a:pt x="510707" y="735538"/>
                    <a:pt x="509458" y="736610"/>
                  </a:cubicBezTo>
                  <a:cubicBezTo>
                    <a:pt x="475631" y="727680"/>
                    <a:pt x="441625" y="719286"/>
                    <a:pt x="407888" y="710178"/>
                  </a:cubicBezTo>
                  <a:cubicBezTo>
                    <a:pt x="337645" y="771882"/>
                    <a:pt x="270527" y="837158"/>
                    <a:pt x="206443" y="905649"/>
                  </a:cubicBezTo>
                  <a:cubicBezTo>
                    <a:pt x="136647" y="980301"/>
                    <a:pt x="69975" y="1061383"/>
                    <a:pt x="0" y="1138535"/>
                  </a:cubicBezTo>
                  <a:cubicBezTo>
                    <a:pt x="10532" y="1107906"/>
                    <a:pt x="31417" y="1074956"/>
                    <a:pt x="52124" y="1045845"/>
                  </a:cubicBezTo>
                  <a:cubicBezTo>
                    <a:pt x="52213" y="1045756"/>
                    <a:pt x="52302" y="1045756"/>
                    <a:pt x="52302" y="1045666"/>
                  </a:cubicBezTo>
                  <a:cubicBezTo>
                    <a:pt x="103534" y="989677"/>
                    <a:pt x="154497" y="933688"/>
                    <a:pt x="207335" y="879217"/>
                  </a:cubicBezTo>
                  <a:cubicBezTo>
                    <a:pt x="312565" y="770453"/>
                    <a:pt x="425024" y="670352"/>
                    <a:pt x="545784" y="579447"/>
                  </a:cubicBezTo>
                  <a:cubicBezTo>
                    <a:pt x="545605" y="579269"/>
                    <a:pt x="545338" y="579090"/>
                    <a:pt x="545248" y="578822"/>
                  </a:cubicBezTo>
                  <a:cubicBezTo>
                    <a:pt x="539268" y="552658"/>
                    <a:pt x="530968" y="525066"/>
                    <a:pt x="526862" y="497562"/>
                  </a:cubicBezTo>
                  <a:cubicBezTo>
                    <a:pt x="529272" y="495151"/>
                    <a:pt x="531682" y="492919"/>
                    <a:pt x="534092" y="490865"/>
                  </a:cubicBezTo>
                  <a:cubicBezTo>
                    <a:pt x="541232" y="519083"/>
                    <a:pt x="553103" y="547211"/>
                    <a:pt x="551228" y="575518"/>
                  </a:cubicBezTo>
                  <a:cubicBezTo>
                    <a:pt x="563813" y="566053"/>
                    <a:pt x="576487" y="556587"/>
                    <a:pt x="589340" y="547301"/>
                  </a:cubicBezTo>
                  <a:cubicBezTo>
                    <a:pt x="643873" y="507831"/>
                    <a:pt x="699835" y="470148"/>
                    <a:pt x="756779" y="433626"/>
                  </a:cubicBezTo>
                  <a:cubicBezTo>
                    <a:pt x="742498" y="398086"/>
                    <a:pt x="739196" y="354955"/>
                    <a:pt x="739196" y="313878"/>
                  </a:cubicBezTo>
                  <a:cubicBezTo>
                    <a:pt x="742498" y="311110"/>
                    <a:pt x="745801" y="308610"/>
                    <a:pt x="749192" y="306020"/>
                  </a:cubicBezTo>
                  <a:cubicBezTo>
                    <a:pt x="750531" y="318433"/>
                    <a:pt x="751781" y="330845"/>
                    <a:pt x="753209" y="343257"/>
                  </a:cubicBezTo>
                  <a:cubicBezTo>
                    <a:pt x="756332" y="371475"/>
                    <a:pt x="763205" y="399782"/>
                    <a:pt x="765436" y="428089"/>
                  </a:cubicBezTo>
                  <a:cubicBezTo>
                    <a:pt x="885571" y="351473"/>
                    <a:pt x="1009901" y="280928"/>
                    <a:pt x="1136819" y="215384"/>
                  </a:cubicBezTo>
                  <a:cubicBezTo>
                    <a:pt x="1123431" y="171182"/>
                    <a:pt x="1115220" y="122694"/>
                    <a:pt x="1112542" y="75367"/>
                  </a:cubicBezTo>
                  <a:cubicBezTo>
                    <a:pt x="1114774" y="74206"/>
                    <a:pt x="1117094" y="73134"/>
                    <a:pt x="1119415" y="72063"/>
                  </a:cubicBezTo>
                  <a:cubicBezTo>
                    <a:pt x="1126466" y="119033"/>
                    <a:pt x="1134588" y="165467"/>
                    <a:pt x="1143067" y="212169"/>
                  </a:cubicBezTo>
                  <a:cubicBezTo>
                    <a:pt x="1192156" y="186898"/>
                    <a:pt x="1241513" y="162163"/>
                    <a:pt x="1291227" y="138410"/>
                  </a:cubicBezTo>
                  <a:cubicBezTo>
                    <a:pt x="1285426" y="93672"/>
                    <a:pt x="1287568" y="48756"/>
                    <a:pt x="1287657" y="3750"/>
                  </a:cubicBezTo>
                  <a:cubicBezTo>
                    <a:pt x="1291763" y="2411"/>
                    <a:pt x="1295869" y="1161"/>
                    <a:pt x="1300064" y="0"/>
                  </a:cubicBezTo>
                  <a:cubicBezTo>
                    <a:pt x="1301045" y="44381"/>
                    <a:pt x="1298992" y="88940"/>
                    <a:pt x="1301849" y="133320"/>
                  </a:cubicBezTo>
                  <a:cubicBezTo>
                    <a:pt x="1370841" y="100370"/>
                    <a:pt x="1440280" y="68669"/>
                    <a:pt x="1509720" y="38130"/>
                  </a:cubicBezTo>
                  <a:cubicBezTo>
                    <a:pt x="1510791" y="37683"/>
                    <a:pt x="1511862" y="39201"/>
                    <a:pt x="1510701" y="398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2" name="Google Shape;32;p2"/>
            <p:cNvSpPr/>
            <p:nvPr/>
          </p:nvSpPr>
          <p:spPr>
            <a:xfrm>
              <a:off x="-8335" y="1171732"/>
              <a:ext cx="1637962" cy="1569377"/>
            </a:xfrm>
            <a:custGeom>
              <a:avLst/>
              <a:gdLst/>
              <a:ahLst/>
              <a:cxnLst/>
              <a:rect l="l" t="t" r="r" b="b"/>
              <a:pathLst>
                <a:path w="1637962" h="1569377" extrusionOk="0">
                  <a:moveTo>
                    <a:pt x="1636137" y="79495"/>
                  </a:moveTo>
                  <a:cubicBezTo>
                    <a:pt x="1529926" y="96105"/>
                    <a:pt x="1417199" y="100837"/>
                    <a:pt x="1309381" y="96730"/>
                  </a:cubicBezTo>
                  <a:cubicBezTo>
                    <a:pt x="1214415" y="150129"/>
                    <a:pt x="1121324" y="206119"/>
                    <a:pt x="1032071" y="270680"/>
                  </a:cubicBezTo>
                  <a:cubicBezTo>
                    <a:pt x="1141406" y="293004"/>
                    <a:pt x="1247885" y="291486"/>
                    <a:pt x="1358292" y="293808"/>
                  </a:cubicBezTo>
                  <a:cubicBezTo>
                    <a:pt x="1351955" y="297916"/>
                    <a:pt x="1345707" y="302113"/>
                    <a:pt x="1339370" y="306220"/>
                  </a:cubicBezTo>
                  <a:cubicBezTo>
                    <a:pt x="1233069" y="311399"/>
                    <a:pt x="1121860" y="306399"/>
                    <a:pt x="1019754" y="279699"/>
                  </a:cubicBezTo>
                  <a:cubicBezTo>
                    <a:pt x="929073" y="346136"/>
                    <a:pt x="842943" y="418556"/>
                    <a:pt x="761812" y="495976"/>
                  </a:cubicBezTo>
                  <a:cubicBezTo>
                    <a:pt x="872575" y="476063"/>
                    <a:pt x="991282" y="462043"/>
                    <a:pt x="1105616" y="463115"/>
                  </a:cubicBezTo>
                  <a:cubicBezTo>
                    <a:pt x="1097136" y="469009"/>
                    <a:pt x="1088657" y="474991"/>
                    <a:pt x="1080357" y="481153"/>
                  </a:cubicBezTo>
                  <a:cubicBezTo>
                    <a:pt x="971825" y="490440"/>
                    <a:pt x="862043" y="495530"/>
                    <a:pt x="753958" y="503656"/>
                  </a:cubicBezTo>
                  <a:cubicBezTo>
                    <a:pt x="708885" y="546875"/>
                    <a:pt x="665240" y="591792"/>
                    <a:pt x="623201" y="638137"/>
                  </a:cubicBezTo>
                  <a:cubicBezTo>
                    <a:pt x="577772" y="688232"/>
                    <a:pt x="533859" y="739667"/>
                    <a:pt x="490660" y="791995"/>
                  </a:cubicBezTo>
                  <a:cubicBezTo>
                    <a:pt x="571435" y="776815"/>
                    <a:pt x="657118" y="769403"/>
                    <a:pt x="740123" y="765117"/>
                  </a:cubicBezTo>
                  <a:cubicBezTo>
                    <a:pt x="736732" y="768421"/>
                    <a:pt x="733429" y="771636"/>
                    <a:pt x="730127" y="775029"/>
                  </a:cubicBezTo>
                  <a:cubicBezTo>
                    <a:pt x="648728" y="788423"/>
                    <a:pt x="564473" y="798782"/>
                    <a:pt x="483431" y="800746"/>
                  </a:cubicBezTo>
                  <a:cubicBezTo>
                    <a:pt x="405066" y="896205"/>
                    <a:pt x="329915" y="994521"/>
                    <a:pt x="256192" y="1093015"/>
                  </a:cubicBezTo>
                  <a:cubicBezTo>
                    <a:pt x="149980" y="1234997"/>
                    <a:pt x="54747" y="1386177"/>
                    <a:pt x="18957" y="1562359"/>
                  </a:cubicBezTo>
                  <a:cubicBezTo>
                    <a:pt x="16547" y="1574682"/>
                    <a:pt x="-2196" y="1569414"/>
                    <a:pt x="213" y="1557091"/>
                  </a:cubicBezTo>
                  <a:cubicBezTo>
                    <a:pt x="35201" y="1379658"/>
                    <a:pt x="132576" y="1225978"/>
                    <a:pt x="239769" y="1083460"/>
                  </a:cubicBezTo>
                  <a:cubicBezTo>
                    <a:pt x="355531" y="929334"/>
                    <a:pt x="475755" y="776726"/>
                    <a:pt x="604994" y="633851"/>
                  </a:cubicBezTo>
                  <a:cubicBezTo>
                    <a:pt x="610260" y="628136"/>
                    <a:pt x="615615" y="622421"/>
                    <a:pt x="620881" y="616706"/>
                  </a:cubicBezTo>
                  <a:cubicBezTo>
                    <a:pt x="603923" y="588488"/>
                    <a:pt x="594462" y="554733"/>
                    <a:pt x="580717" y="524998"/>
                  </a:cubicBezTo>
                  <a:cubicBezTo>
                    <a:pt x="577950" y="519104"/>
                    <a:pt x="574737" y="513568"/>
                    <a:pt x="571524" y="508121"/>
                  </a:cubicBezTo>
                  <a:cubicBezTo>
                    <a:pt x="573755" y="505620"/>
                    <a:pt x="575808" y="502941"/>
                    <a:pt x="578129" y="500441"/>
                  </a:cubicBezTo>
                  <a:cubicBezTo>
                    <a:pt x="586161" y="513032"/>
                    <a:pt x="594640" y="525623"/>
                    <a:pt x="600353" y="538839"/>
                  </a:cubicBezTo>
                  <a:cubicBezTo>
                    <a:pt x="609903" y="561074"/>
                    <a:pt x="622041" y="583755"/>
                    <a:pt x="629360" y="607240"/>
                  </a:cubicBezTo>
                  <a:cubicBezTo>
                    <a:pt x="716560" y="513121"/>
                    <a:pt x="812061" y="421949"/>
                    <a:pt x="914167" y="338278"/>
                  </a:cubicBezTo>
                  <a:cubicBezTo>
                    <a:pt x="891675" y="300773"/>
                    <a:pt x="879983" y="248088"/>
                    <a:pt x="878198" y="205404"/>
                  </a:cubicBezTo>
                  <a:cubicBezTo>
                    <a:pt x="881500" y="202547"/>
                    <a:pt x="884714" y="199957"/>
                    <a:pt x="888105" y="197189"/>
                  </a:cubicBezTo>
                  <a:cubicBezTo>
                    <a:pt x="895959" y="224157"/>
                    <a:pt x="899976" y="252017"/>
                    <a:pt x="906848" y="279253"/>
                  </a:cubicBezTo>
                  <a:cubicBezTo>
                    <a:pt x="911400" y="297112"/>
                    <a:pt x="917380" y="314704"/>
                    <a:pt x="920861" y="332741"/>
                  </a:cubicBezTo>
                  <a:cubicBezTo>
                    <a:pt x="986552" y="279253"/>
                    <a:pt x="1055009" y="228711"/>
                    <a:pt x="1125787" y="182633"/>
                  </a:cubicBezTo>
                  <a:cubicBezTo>
                    <a:pt x="1123912" y="128073"/>
                    <a:pt x="1129268" y="72709"/>
                    <a:pt x="1137390" y="18059"/>
                  </a:cubicBezTo>
                  <a:cubicBezTo>
                    <a:pt x="1141942" y="15202"/>
                    <a:pt x="1146315" y="12523"/>
                    <a:pt x="1150867" y="9755"/>
                  </a:cubicBezTo>
                  <a:cubicBezTo>
                    <a:pt x="1147118" y="64762"/>
                    <a:pt x="1144262" y="119947"/>
                    <a:pt x="1138282" y="174686"/>
                  </a:cubicBezTo>
                  <a:cubicBezTo>
                    <a:pt x="1246993" y="104945"/>
                    <a:pt x="1360969" y="45206"/>
                    <a:pt x="1478873" y="111"/>
                  </a:cubicBezTo>
                  <a:cubicBezTo>
                    <a:pt x="1480658" y="-604"/>
                    <a:pt x="1481818" y="2343"/>
                    <a:pt x="1480122" y="3236"/>
                  </a:cubicBezTo>
                  <a:cubicBezTo>
                    <a:pt x="1427017" y="31900"/>
                    <a:pt x="1374268" y="60386"/>
                    <a:pt x="1321965" y="89586"/>
                  </a:cubicBezTo>
                  <a:cubicBezTo>
                    <a:pt x="1426035" y="82174"/>
                    <a:pt x="1531443" y="76013"/>
                    <a:pt x="1635512" y="74406"/>
                  </a:cubicBezTo>
                  <a:cubicBezTo>
                    <a:pt x="1638279" y="74584"/>
                    <a:pt x="1638993" y="79049"/>
                    <a:pt x="1636137" y="794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3" name="Google Shape;33;p2"/>
            <p:cNvSpPr/>
            <p:nvPr/>
          </p:nvSpPr>
          <p:spPr>
            <a:xfrm>
              <a:off x="46054" y="1199520"/>
              <a:ext cx="765257" cy="940479"/>
            </a:xfrm>
            <a:custGeom>
              <a:avLst/>
              <a:gdLst/>
              <a:ahLst/>
              <a:cxnLst/>
              <a:rect l="l" t="t" r="r" b="b"/>
              <a:pathLst>
                <a:path w="765257" h="940479" extrusionOk="0">
                  <a:moveTo>
                    <a:pt x="765258" y="85015"/>
                  </a:moveTo>
                  <a:cubicBezTo>
                    <a:pt x="763919" y="88141"/>
                    <a:pt x="762491" y="91355"/>
                    <a:pt x="760974" y="94481"/>
                  </a:cubicBezTo>
                  <a:lnTo>
                    <a:pt x="760974" y="94570"/>
                  </a:lnTo>
                  <a:cubicBezTo>
                    <a:pt x="674398" y="115287"/>
                    <a:pt x="586751" y="130557"/>
                    <a:pt x="499104" y="145291"/>
                  </a:cubicBezTo>
                  <a:cubicBezTo>
                    <a:pt x="401104" y="265038"/>
                    <a:pt x="305514" y="385142"/>
                    <a:pt x="221527" y="515159"/>
                  </a:cubicBezTo>
                  <a:cubicBezTo>
                    <a:pt x="286592" y="509622"/>
                    <a:pt x="354782" y="513908"/>
                    <a:pt x="420562" y="514087"/>
                  </a:cubicBezTo>
                  <a:cubicBezTo>
                    <a:pt x="417259" y="518195"/>
                    <a:pt x="414135" y="522302"/>
                    <a:pt x="411011" y="526410"/>
                  </a:cubicBezTo>
                  <a:cubicBezTo>
                    <a:pt x="346928" y="531143"/>
                    <a:pt x="278292" y="534089"/>
                    <a:pt x="216439" y="523017"/>
                  </a:cubicBezTo>
                  <a:cubicBezTo>
                    <a:pt x="189217" y="565611"/>
                    <a:pt x="163155" y="609367"/>
                    <a:pt x="138610" y="654462"/>
                  </a:cubicBezTo>
                  <a:cubicBezTo>
                    <a:pt x="127007" y="675714"/>
                    <a:pt x="115762" y="697056"/>
                    <a:pt x="104873" y="718666"/>
                  </a:cubicBezTo>
                  <a:cubicBezTo>
                    <a:pt x="104694" y="718755"/>
                    <a:pt x="104694" y="719023"/>
                    <a:pt x="104516" y="719202"/>
                  </a:cubicBezTo>
                  <a:cubicBezTo>
                    <a:pt x="67208" y="791800"/>
                    <a:pt x="32577" y="865738"/>
                    <a:pt x="0" y="940479"/>
                  </a:cubicBezTo>
                  <a:cubicBezTo>
                    <a:pt x="2410" y="919763"/>
                    <a:pt x="5444" y="899046"/>
                    <a:pt x="8836" y="878418"/>
                  </a:cubicBezTo>
                  <a:cubicBezTo>
                    <a:pt x="45876" y="796890"/>
                    <a:pt x="85415" y="716344"/>
                    <a:pt x="128703" y="637763"/>
                  </a:cubicBezTo>
                  <a:cubicBezTo>
                    <a:pt x="135754" y="625172"/>
                    <a:pt x="142805" y="612581"/>
                    <a:pt x="150035" y="600080"/>
                  </a:cubicBezTo>
                  <a:cubicBezTo>
                    <a:pt x="134237" y="576059"/>
                    <a:pt x="121474" y="549895"/>
                    <a:pt x="109960" y="523106"/>
                  </a:cubicBezTo>
                  <a:cubicBezTo>
                    <a:pt x="111031" y="520248"/>
                    <a:pt x="112191" y="517569"/>
                    <a:pt x="113352" y="514801"/>
                  </a:cubicBezTo>
                  <a:cubicBezTo>
                    <a:pt x="126472" y="541055"/>
                    <a:pt x="140842" y="566504"/>
                    <a:pt x="154230" y="592668"/>
                  </a:cubicBezTo>
                  <a:cubicBezTo>
                    <a:pt x="210370" y="496049"/>
                    <a:pt x="273204" y="403002"/>
                    <a:pt x="340858" y="313705"/>
                  </a:cubicBezTo>
                  <a:cubicBezTo>
                    <a:pt x="313725" y="281469"/>
                    <a:pt x="291680" y="246732"/>
                    <a:pt x="271866" y="210120"/>
                  </a:cubicBezTo>
                  <a:cubicBezTo>
                    <a:pt x="273472" y="207263"/>
                    <a:pt x="275257" y="204405"/>
                    <a:pt x="277131" y="201637"/>
                  </a:cubicBezTo>
                  <a:cubicBezTo>
                    <a:pt x="298285" y="238606"/>
                    <a:pt x="320955" y="274682"/>
                    <a:pt x="342643" y="311383"/>
                  </a:cubicBezTo>
                  <a:cubicBezTo>
                    <a:pt x="367813" y="278343"/>
                    <a:pt x="393607" y="245839"/>
                    <a:pt x="420026" y="213692"/>
                  </a:cubicBezTo>
                  <a:cubicBezTo>
                    <a:pt x="392982" y="183063"/>
                    <a:pt x="370223" y="149309"/>
                    <a:pt x="352283" y="112340"/>
                  </a:cubicBezTo>
                  <a:cubicBezTo>
                    <a:pt x="350408" y="108322"/>
                    <a:pt x="348266" y="104125"/>
                    <a:pt x="346035" y="99749"/>
                  </a:cubicBezTo>
                  <a:cubicBezTo>
                    <a:pt x="349962" y="94481"/>
                    <a:pt x="353800" y="89302"/>
                    <a:pt x="357906" y="84212"/>
                  </a:cubicBezTo>
                  <a:cubicBezTo>
                    <a:pt x="363172" y="96713"/>
                    <a:pt x="368973" y="108947"/>
                    <a:pt x="375399" y="120823"/>
                  </a:cubicBezTo>
                  <a:cubicBezTo>
                    <a:pt x="379416" y="128324"/>
                    <a:pt x="417170" y="194226"/>
                    <a:pt x="429755" y="202084"/>
                  </a:cubicBezTo>
                  <a:cubicBezTo>
                    <a:pt x="487769" y="132432"/>
                    <a:pt x="548729" y="65281"/>
                    <a:pt x="611653" y="719"/>
                  </a:cubicBezTo>
                  <a:cubicBezTo>
                    <a:pt x="613616" y="-1424"/>
                    <a:pt x="616562" y="1701"/>
                    <a:pt x="614777" y="3845"/>
                  </a:cubicBezTo>
                  <a:cubicBezTo>
                    <a:pt x="577112" y="50011"/>
                    <a:pt x="539268" y="95820"/>
                    <a:pt x="501871" y="141630"/>
                  </a:cubicBezTo>
                  <a:cubicBezTo>
                    <a:pt x="590321" y="125110"/>
                    <a:pt x="677700" y="104482"/>
                    <a:pt x="765258" y="850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4" name="Google Shape;34;p2"/>
            <p:cNvSpPr/>
            <p:nvPr/>
          </p:nvSpPr>
          <p:spPr>
            <a:xfrm>
              <a:off x="150598" y="1917739"/>
              <a:ext cx="168392" cy="18035"/>
            </a:xfrm>
            <a:custGeom>
              <a:avLst/>
              <a:gdLst/>
              <a:ahLst/>
              <a:cxnLst/>
              <a:rect l="l" t="t" r="r" b="b"/>
              <a:pathLst>
                <a:path w="168392" h="18035" extrusionOk="0">
                  <a:moveTo>
                    <a:pt x="168393" y="3125"/>
                  </a:moveTo>
                  <a:cubicBezTo>
                    <a:pt x="165358" y="7947"/>
                    <a:pt x="162324" y="12770"/>
                    <a:pt x="159378" y="17770"/>
                  </a:cubicBezTo>
                  <a:cubicBezTo>
                    <a:pt x="106362" y="19467"/>
                    <a:pt x="52542" y="12859"/>
                    <a:pt x="1043" y="2947"/>
                  </a:cubicBezTo>
                  <a:cubicBezTo>
                    <a:pt x="61" y="2768"/>
                    <a:pt x="-117" y="1786"/>
                    <a:pt x="61" y="1072"/>
                  </a:cubicBezTo>
                  <a:cubicBezTo>
                    <a:pt x="150" y="893"/>
                    <a:pt x="150" y="625"/>
                    <a:pt x="418" y="536"/>
                  </a:cubicBezTo>
                  <a:cubicBezTo>
                    <a:pt x="597" y="179"/>
                    <a:pt x="1043" y="0"/>
                    <a:pt x="1489" y="0"/>
                  </a:cubicBezTo>
                  <a:cubicBezTo>
                    <a:pt x="57094" y="3572"/>
                    <a:pt x="112788" y="2500"/>
                    <a:pt x="168393" y="31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35" name="Google Shape;35;p2"/>
          <p:cNvGrpSpPr/>
          <p:nvPr/>
        </p:nvGrpSpPr>
        <p:grpSpPr>
          <a:xfrm>
            <a:off x="521607" y="4008221"/>
            <a:ext cx="1121196" cy="1966462"/>
            <a:chOff x="10518644" y="5290214"/>
            <a:chExt cx="1495326" cy="2622649"/>
          </a:xfrm>
        </p:grpSpPr>
        <p:grpSp>
          <p:nvGrpSpPr>
            <p:cNvPr id="36" name="Google Shape;36;p2"/>
            <p:cNvGrpSpPr/>
            <p:nvPr/>
          </p:nvGrpSpPr>
          <p:grpSpPr>
            <a:xfrm>
              <a:off x="10518644" y="6629176"/>
              <a:ext cx="582413" cy="846780"/>
              <a:chOff x="10518644" y="6629176"/>
              <a:chExt cx="582413" cy="846780"/>
            </a:xfrm>
          </p:grpSpPr>
          <p:sp>
            <p:nvSpPr>
              <p:cNvPr id="37" name="Google Shape;37;p2"/>
              <p:cNvSpPr/>
              <p:nvPr/>
            </p:nvSpPr>
            <p:spPr>
              <a:xfrm>
                <a:off x="10518644" y="6629176"/>
                <a:ext cx="582413" cy="846780"/>
              </a:xfrm>
              <a:custGeom>
                <a:avLst/>
                <a:gdLst/>
                <a:ahLst/>
                <a:cxnLst/>
                <a:rect l="l" t="t" r="r" b="b"/>
                <a:pathLst>
                  <a:path w="582413" h="846780" extrusionOk="0">
                    <a:moveTo>
                      <a:pt x="378646" y="438493"/>
                    </a:moveTo>
                    <a:cubicBezTo>
                      <a:pt x="244678" y="319907"/>
                      <a:pt x="47338" y="213822"/>
                      <a:pt x="52694" y="8350"/>
                    </a:cubicBezTo>
                    <a:cubicBezTo>
                      <a:pt x="52961" y="-1205"/>
                      <a:pt x="40644" y="-2455"/>
                      <a:pt x="36807" y="4064"/>
                    </a:cubicBezTo>
                    <a:cubicBezTo>
                      <a:pt x="35468" y="3706"/>
                      <a:pt x="33862" y="4064"/>
                      <a:pt x="32879" y="5403"/>
                    </a:cubicBezTo>
                    <a:cubicBezTo>
                      <a:pt x="32702" y="5492"/>
                      <a:pt x="32612" y="5582"/>
                      <a:pt x="32523" y="5760"/>
                    </a:cubicBezTo>
                    <a:cubicBezTo>
                      <a:pt x="19759" y="30942"/>
                      <a:pt x="11013" y="57106"/>
                      <a:pt x="6014" y="83716"/>
                    </a:cubicBezTo>
                    <a:cubicBezTo>
                      <a:pt x="5926" y="83895"/>
                      <a:pt x="6014" y="84073"/>
                      <a:pt x="5926" y="84163"/>
                    </a:cubicBezTo>
                    <a:cubicBezTo>
                      <a:pt x="-17905" y="207392"/>
                      <a:pt x="32969" y="340802"/>
                      <a:pt x="107942" y="438403"/>
                    </a:cubicBezTo>
                    <a:cubicBezTo>
                      <a:pt x="164796" y="512252"/>
                      <a:pt x="236377" y="572706"/>
                      <a:pt x="311618" y="627177"/>
                    </a:cubicBezTo>
                    <a:cubicBezTo>
                      <a:pt x="353924" y="657717"/>
                      <a:pt x="397836" y="685935"/>
                      <a:pt x="440142" y="716385"/>
                    </a:cubicBezTo>
                    <a:cubicBezTo>
                      <a:pt x="480039" y="745049"/>
                      <a:pt x="514312" y="779696"/>
                      <a:pt x="551531" y="810861"/>
                    </a:cubicBezTo>
                    <a:cubicBezTo>
                      <a:pt x="553048" y="812201"/>
                      <a:pt x="554655" y="813718"/>
                      <a:pt x="556350" y="814969"/>
                    </a:cubicBezTo>
                    <a:cubicBezTo>
                      <a:pt x="557065" y="823898"/>
                      <a:pt x="557689" y="832739"/>
                      <a:pt x="557957" y="841668"/>
                    </a:cubicBezTo>
                    <a:cubicBezTo>
                      <a:pt x="558136" y="848455"/>
                      <a:pt x="568221" y="848455"/>
                      <a:pt x="568310" y="841847"/>
                    </a:cubicBezTo>
                    <a:cubicBezTo>
                      <a:pt x="568399" y="840329"/>
                      <a:pt x="568310" y="838632"/>
                      <a:pt x="568221" y="837204"/>
                    </a:cubicBezTo>
                    <a:cubicBezTo>
                      <a:pt x="568221" y="837204"/>
                      <a:pt x="568399" y="837114"/>
                      <a:pt x="568310" y="837025"/>
                    </a:cubicBezTo>
                    <a:cubicBezTo>
                      <a:pt x="568310" y="832739"/>
                      <a:pt x="568310" y="828631"/>
                      <a:pt x="568132" y="824434"/>
                    </a:cubicBezTo>
                    <a:cubicBezTo>
                      <a:pt x="569827" y="825684"/>
                      <a:pt x="571345" y="827024"/>
                      <a:pt x="572951" y="828184"/>
                    </a:cubicBezTo>
                    <a:cubicBezTo>
                      <a:pt x="577682" y="831846"/>
                      <a:pt x="584822" y="827292"/>
                      <a:pt x="581609" y="821487"/>
                    </a:cubicBezTo>
                    <a:cubicBezTo>
                      <a:pt x="577235" y="813897"/>
                      <a:pt x="572327" y="806485"/>
                      <a:pt x="567150" y="799342"/>
                    </a:cubicBezTo>
                    <a:cubicBezTo>
                      <a:pt x="566614" y="792912"/>
                      <a:pt x="566525" y="787376"/>
                      <a:pt x="565722" y="781036"/>
                    </a:cubicBezTo>
                    <a:cubicBezTo>
                      <a:pt x="565722" y="780678"/>
                      <a:pt x="565543" y="780411"/>
                      <a:pt x="565365" y="780143"/>
                    </a:cubicBezTo>
                    <a:cubicBezTo>
                      <a:pt x="551084" y="646287"/>
                      <a:pt x="480842" y="529129"/>
                      <a:pt x="378646" y="43849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8" name="Google Shape;38;p2"/>
              <p:cNvSpPr/>
              <p:nvPr/>
            </p:nvSpPr>
            <p:spPr>
              <a:xfrm>
                <a:off x="10524362" y="6634757"/>
                <a:ext cx="576695" cy="831621"/>
              </a:xfrm>
              <a:custGeom>
                <a:avLst/>
                <a:gdLst/>
                <a:ahLst/>
                <a:cxnLst/>
                <a:rect l="l" t="t" r="r" b="b"/>
                <a:pathLst>
                  <a:path w="576695" h="831621" extrusionOk="0">
                    <a:moveTo>
                      <a:pt x="559647" y="774740"/>
                    </a:moveTo>
                    <a:cubicBezTo>
                      <a:pt x="559826" y="775007"/>
                      <a:pt x="560004" y="775276"/>
                      <a:pt x="560004" y="775633"/>
                    </a:cubicBezTo>
                    <a:cubicBezTo>
                      <a:pt x="560807" y="781883"/>
                      <a:pt x="560897" y="787509"/>
                      <a:pt x="561433" y="793938"/>
                    </a:cubicBezTo>
                    <a:cubicBezTo>
                      <a:pt x="566609" y="800993"/>
                      <a:pt x="571517" y="808494"/>
                      <a:pt x="575892" y="816084"/>
                    </a:cubicBezTo>
                    <a:cubicBezTo>
                      <a:pt x="579105" y="821888"/>
                      <a:pt x="571964" y="826443"/>
                      <a:pt x="567233" y="822782"/>
                    </a:cubicBezTo>
                    <a:cubicBezTo>
                      <a:pt x="565627" y="821621"/>
                      <a:pt x="564110" y="820281"/>
                      <a:pt x="562414" y="819031"/>
                    </a:cubicBezTo>
                    <a:cubicBezTo>
                      <a:pt x="562592" y="823228"/>
                      <a:pt x="562592" y="827336"/>
                      <a:pt x="562592" y="831622"/>
                    </a:cubicBezTo>
                    <a:cubicBezTo>
                      <a:pt x="558129" y="820906"/>
                      <a:pt x="553310" y="810459"/>
                      <a:pt x="548133" y="800189"/>
                    </a:cubicBezTo>
                    <a:cubicBezTo>
                      <a:pt x="460755" y="625971"/>
                      <a:pt x="281533" y="511314"/>
                      <a:pt x="145066" y="373797"/>
                    </a:cubicBezTo>
                    <a:cubicBezTo>
                      <a:pt x="70361" y="298519"/>
                      <a:pt x="-3362" y="188416"/>
                      <a:pt x="119" y="78760"/>
                    </a:cubicBezTo>
                    <a:cubicBezTo>
                      <a:pt x="296" y="78671"/>
                      <a:pt x="208" y="78581"/>
                      <a:pt x="208" y="78314"/>
                    </a:cubicBezTo>
                    <a:cubicBezTo>
                      <a:pt x="5206" y="51703"/>
                      <a:pt x="13952" y="25449"/>
                      <a:pt x="26716" y="357"/>
                    </a:cubicBezTo>
                    <a:cubicBezTo>
                      <a:pt x="26805" y="179"/>
                      <a:pt x="26895" y="89"/>
                      <a:pt x="27072" y="0"/>
                    </a:cubicBezTo>
                    <a:cubicBezTo>
                      <a:pt x="-24783" y="221546"/>
                      <a:pt x="161488" y="363528"/>
                      <a:pt x="312772" y="497205"/>
                    </a:cubicBezTo>
                    <a:cubicBezTo>
                      <a:pt x="401312" y="575250"/>
                      <a:pt x="501900" y="666066"/>
                      <a:pt x="559647" y="77474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39" name="Google Shape;39;p2"/>
            <p:cNvSpPr/>
            <p:nvPr/>
          </p:nvSpPr>
          <p:spPr>
            <a:xfrm>
              <a:off x="10819641" y="5904130"/>
              <a:ext cx="612308" cy="2008733"/>
            </a:xfrm>
            <a:custGeom>
              <a:avLst/>
              <a:gdLst/>
              <a:ahLst/>
              <a:cxnLst/>
              <a:rect l="l" t="t" r="r" b="b"/>
              <a:pathLst>
                <a:path w="612308" h="2008733" extrusionOk="0">
                  <a:moveTo>
                    <a:pt x="609957" y="0"/>
                  </a:moveTo>
                  <a:cubicBezTo>
                    <a:pt x="617008" y="176451"/>
                    <a:pt x="607815" y="346294"/>
                    <a:pt x="587554" y="506313"/>
                  </a:cubicBezTo>
                  <a:cubicBezTo>
                    <a:pt x="587466" y="506492"/>
                    <a:pt x="587466" y="506492"/>
                    <a:pt x="587466" y="506760"/>
                  </a:cubicBezTo>
                  <a:cubicBezTo>
                    <a:pt x="580682" y="561320"/>
                    <a:pt x="572560" y="614720"/>
                    <a:pt x="563456" y="666958"/>
                  </a:cubicBezTo>
                  <a:lnTo>
                    <a:pt x="563277" y="667048"/>
                  </a:lnTo>
                  <a:cubicBezTo>
                    <a:pt x="562832" y="669191"/>
                    <a:pt x="562474" y="671423"/>
                    <a:pt x="562117" y="673745"/>
                  </a:cubicBezTo>
                  <a:cubicBezTo>
                    <a:pt x="561671" y="676245"/>
                    <a:pt x="561135" y="678567"/>
                    <a:pt x="560867" y="680978"/>
                  </a:cubicBezTo>
                  <a:lnTo>
                    <a:pt x="560690" y="681067"/>
                  </a:lnTo>
                  <a:cubicBezTo>
                    <a:pt x="559707" y="687050"/>
                    <a:pt x="558547" y="692944"/>
                    <a:pt x="557386" y="698927"/>
                  </a:cubicBezTo>
                  <a:cubicBezTo>
                    <a:pt x="533467" y="827961"/>
                    <a:pt x="503210" y="949136"/>
                    <a:pt x="470098" y="1060311"/>
                  </a:cubicBezTo>
                  <a:cubicBezTo>
                    <a:pt x="467062" y="1070848"/>
                    <a:pt x="463938" y="1081028"/>
                    <a:pt x="460725" y="1091387"/>
                  </a:cubicBezTo>
                  <a:cubicBezTo>
                    <a:pt x="460368" y="1092726"/>
                    <a:pt x="459833" y="1094155"/>
                    <a:pt x="459565" y="1095494"/>
                  </a:cubicBezTo>
                  <a:cubicBezTo>
                    <a:pt x="459476" y="1095673"/>
                    <a:pt x="459476" y="1095673"/>
                    <a:pt x="459386" y="1095762"/>
                  </a:cubicBezTo>
                  <a:lnTo>
                    <a:pt x="459297" y="1095940"/>
                  </a:lnTo>
                  <a:lnTo>
                    <a:pt x="459208" y="1096119"/>
                  </a:lnTo>
                  <a:cubicBezTo>
                    <a:pt x="459297" y="1096298"/>
                    <a:pt x="459120" y="1096298"/>
                    <a:pt x="459120" y="1096298"/>
                  </a:cubicBezTo>
                  <a:cubicBezTo>
                    <a:pt x="459208" y="1096476"/>
                    <a:pt x="459030" y="1096476"/>
                    <a:pt x="459030" y="1096476"/>
                  </a:cubicBezTo>
                  <a:cubicBezTo>
                    <a:pt x="456263" y="1105942"/>
                    <a:pt x="453318" y="1115139"/>
                    <a:pt x="450461" y="1124248"/>
                  </a:cubicBezTo>
                  <a:lnTo>
                    <a:pt x="450282" y="1124873"/>
                  </a:lnTo>
                  <a:cubicBezTo>
                    <a:pt x="450105" y="1124962"/>
                    <a:pt x="450194" y="1125051"/>
                    <a:pt x="450105" y="1125141"/>
                  </a:cubicBezTo>
                  <a:cubicBezTo>
                    <a:pt x="422793" y="1211669"/>
                    <a:pt x="393964" y="1291411"/>
                    <a:pt x="365492" y="1363385"/>
                  </a:cubicBezTo>
                  <a:cubicBezTo>
                    <a:pt x="364868" y="1364903"/>
                    <a:pt x="364243" y="1366332"/>
                    <a:pt x="363707" y="1367760"/>
                  </a:cubicBezTo>
                  <a:cubicBezTo>
                    <a:pt x="363529" y="1367850"/>
                    <a:pt x="363529" y="1367850"/>
                    <a:pt x="363529" y="1368028"/>
                  </a:cubicBezTo>
                  <a:cubicBezTo>
                    <a:pt x="363350" y="1368118"/>
                    <a:pt x="363439" y="1368207"/>
                    <a:pt x="363439" y="1368207"/>
                  </a:cubicBezTo>
                  <a:lnTo>
                    <a:pt x="363529" y="1368385"/>
                  </a:lnTo>
                  <a:cubicBezTo>
                    <a:pt x="355764" y="1387852"/>
                    <a:pt x="348088" y="1406694"/>
                    <a:pt x="340502" y="1425179"/>
                  </a:cubicBezTo>
                  <a:cubicBezTo>
                    <a:pt x="338716" y="1429554"/>
                    <a:pt x="336931" y="1433840"/>
                    <a:pt x="335057" y="1438037"/>
                  </a:cubicBezTo>
                  <a:lnTo>
                    <a:pt x="334879" y="1438126"/>
                  </a:lnTo>
                  <a:cubicBezTo>
                    <a:pt x="334343" y="1439733"/>
                    <a:pt x="333629" y="1441073"/>
                    <a:pt x="333094" y="1442502"/>
                  </a:cubicBezTo>
                  <a:cubicBezTo>
                    <a:pt x="330951" y="1447503"/>
                    <a:pt x="328898" y="1452592"/>
                    <a:pt x="326578" y="1457504"/>
                  </a:cubicBezTo>
                  <a:cubicBezTo>
                    <a:pt x="324257" y="1463130"/>
                    <a:pt x="321937" y="1468577"/>
                    <a:pt x="319527" y="1474113"/>
                  </a:cubicBezTo>
                  <a:cubicBezTo>
                    <a:pt x="308192" y="1500366"/>
                    <a:pt x="296767" y="1525816"/>
                    <a:pt x="285432" y="1550551"/>
                  </a:cubicBezTo>
                  <a:cubicBezTo>
                    <a:pt x="281237" y="1559481"/>
                    <a:pt x="277221" y="1568411"/>
                    <a:pt x="273026" y="1576983"/>
                  </a:cubicBezTo>
                  <a:lnTo>
                    <a:pt x="273115" y="1577161"/>
                  </a:lnTo>
                  <a:cubicBezTo>
                    <a:pt x="147089" y="1845945"/>
                    <a:pt x="32042" y="2007037"/>
                    <a:pt x="30792" y="2008733"/>
                  </a:cubicBezTo>
                  <a:lnTo>
                    <a:pt x="0" y="1986499"/>
                  </a:lnTo>
                  <a:cubicBezTo>
                    <a:pt x="1339" y="1984623"/>
                    <a:pt x="121563" y="1816209"/>
                    <a:pt x="250445" y="1535906"/>
                  </a:cubicBezTo>
                  <a:cubicBezTo>
                    <a:pt x="251248" y="1534120"/>
                    <a:pt x="251962" y="1532424"/>
                    <a:pt x="252766" y="1530638"/>
                  </a:cubicBezTo>
                  <a:cubicBezTo>
                    <a:pt x="256603" y="1522422"/>
                    <a:pt x="260442" y="1513850"/>
                    <a:pt x="264279" y="1505278"/>
                  </a:cubicBezTo>
                  <a:cubicBezTo>
                    <a:pt x="271152" y="1490276"/>
                    <a:pt x="277846" y="1474738"/>
                    <a:pt x="284629" y="1459022"/>
                  </a:cubicBezTo>
                  <a:cubicBezTo>
                    <a:pt x="291591" y="1443216"/>
                    <a:pt x="298374" y="1427143"/>
                    <a:pt x="305246" y="1410623"/>
                  </a:cubicBezTo>
                  <a:cubicBezTo>
                    <a:pt x="316136" y="1384459"/>
                    <a:pt x="327114" y="1356956"/>
                    <a:pt x="338181" y="1328291"/>
                  </a:cubicBezTo>
                  <a:cubicBezTo>
                    <a:pt x="338360" y="1328202"/>
                    <a:pt x="338270" y="1328112"/>
                    <a:pt x="338270" y="1328112"/>
                  </a:cubicBezTo>
                  <a:cubicBezTo>
                    <a:pt x="338449" y="1328023"/>
                    <a:pt x="338360" y="1327934"/>
                    <a:pt x="338360" y="1327934"/>
                  </a:cubicBezTo>
                  <a:cubicBezTo>
                    <a:pt x="341930" y="1318915"/>
                    <a:pt x="345499" y="1309539"/>
                    <a:pt x="349159" y="1299984"/>
                  </a:cubicBezTo>
                  <a:cubicBezTo>
                    <a:pt x="349962" y="1297841"/>
                    <a:pt x="350766" y="1295698"/>
                    <a:pt x="351569" y="1293554"/>
                  </a:cubicBezTo>
                  <a:cubicBezTo>
                    <a:pt x="352640" y="1290876"/>
                    <a:pt x="353800" y="1288018"/>
                    <a:pt x="354782" y="1285161"/>
                  </a:cubicBezTo>
                  <a:cubicBezTo>
                    <a:pt x="384057" y="1206848"/>
                    <a:pt x="413065" y="1120676"/>
                    <a:pt x="440109" y="1027718"/>
                  </a:cubicBezTo>
                  <a:cubicBezTo>
                    <a:pt x="442429" y="1019413"/>
                    <a:pt x="444838" y="1010930"/>
                    <a:pt x="447337" y="1002357"/>
                  </a:cubicBezTo>
                  <a:cubicBezTo>
                    <a:pt x="450194" y="992089"/>
                    <a:pt x="453050" y="981819"/>
                    <a:pt x="455995" y="971372"/>
                  </a:cubicBezTo>
                  <a:lnTo>
                    <a:pt x="457512" y="965835"/>
                  </a:lnTo>
                  <a:cubicBezTo>
                    <a:pt x="479647" y="884218"/>
                    <a:pt x="499997" y="797600"/>
                    <a:pt x="517312" y="706963"/>
                  </a:cubicBezTo>
                  <a:lnTo>
                    <a:pt x="517222" y="706785"/>
                  </a:lnTo>
                  <a:cubicBezTo>
                    <a:pt x="517848" y="703659"/>
                    <a:pt x="518561" y="700355"/>
                    <a:pt x="519008" y="697320"/>
                  </a:cubicBezTo>
                  <a:cubicBezTo>
                    <a:pt x="526684" y="656957"/>
                    <a:pt x="533646" y="615881"/>
                    <a:pt x="539893" y="574089"/>
                  </a:cubicBezTo>
                  <a:lnTo>
                    <a:pt x="539804" y="573911"/>
                  </a:lnTo>
                  <a:cubicBezTo>
                    <a:pt x="558904" y="445949"/>
                    <a:pt x="571221" y="311111"/>
                    <a:pt x="573720" y="171004"/>
                  </a:cubicBezTo>
                  <a:cubicBezTo>
                    <a:pt x="573631" y="170825"/>
                    <a:pt x="573542" y="170736"/>
                    <a:pt x="573631" y="170468"/>
                  </a:cubicBezTo>
                  <a:cubicBezTo>
                    <a:pt x="574702" y="114836"/>
                    <a:pt x="574166" y="58311"/>
                    <a:pt x="571757" y="1161"/>
                  </a:cubicBezTo>
                  <a:lnTo>
                    <a:pt x="595319" y="268"/>
                  </a:lnTo>
                  <a:lnTo>
                    <a:pt x="609957"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0" name="Google Shape;40;p2"/>
            <p:cNvSpPr/>
            <p:nvPr/>
          </p:nvSpPr>
          <p:spPr>
            <a:xfrm>
              <a:off x="10778432" y="5893319"/>
              <a:ext cx="1235448" cy="1155481"/>
            </a:xfrm>
            <a:custGeom>
              <a:avLst/>
              <a:gdLst/>
              <a:ahLst/>
              <a:cxnLst/>
              <a:rect l="l" t="t" r="r" b="b"/>
              <a:pathLst>
                <a:path w="1235448" h="1155481" extrusionOk="0">
                  <a:moveTo>
                    <a:pt x="1221049" y="287900"/>
                  </a:moveTo>
                  <a:cubicBezTo>
                    <a:pt x="1073245" y="414255"/>
                    <a:pt x="924816" y="541235"/>
                    <a:pt x="795131" y="686789"/>
                  </a:cubicBezTo>
                  <a:cubicBezTo>
                    <a:pt x="695881" y="798499"/>
                    <a:pt x="606628" y="923872"/>
                    <a:pt x="530496" y="1054335"/>
                  </a:cubicBezTo>
                  <a:cubicBezTo>
                    <a:pt x="523979" y="1059782"/>
                    <a:pt x="517643" y="1065319"/>
                    <a:pt x="511217" y="1071123"/>
                  </a:cubicBezTo>
                  <a:cubicBezTo>
                    <a:pt x="509254" y="1072819"/>
                    <a:pt x="507110" y="1074605"/>
                    <a:pt x="505147" y="1076481"/>
                  </a:cubicBezTo>
                  <a:cubicBezTo>
                    <a:pt x="501310" y="1079606"/>
                    <a:pt x="497829" y="1082910"/>
                    <a:pt x="494169" y="1086214"/>
                  </a:cubicBezTo>
                  <a:cubicBezTo>
                    <a:pt x="495419" y="1079338"/>
                    <a:pt x="496311" y="1072462"/>
                    <a:pt x="497203" y="1065586"/>
                  </a:cubicBezTo>
                  <a:cubicBezTo>
                    <a:pt x="500149" y="1066479"/>
                    <a:pt x="503631" y="1066033"/>
                    <a:pt x="506039" y="1064425"/>
                  </a:cubicBezTo>
                  <a:cubicBezTo>
                    <a:pt x="508717" y="1062639"/>
                    <a:pt x="510324" y="1059514"/>
                    <a:pt x="508628" y="1055317"/>
                  </a:cubicBezTo>
                  <a:cubicBezTo>
                    <a:pt x="508004" y="1053621"/>
                    <a:pt x="507200" y="1051835"/>
                    <a:pt x="506575" y="1050138"/>
                  </a:cubicBezTo>
                  <a:lnTo>
                    <a:pt x="506486" y="1049959"/>
                  </a:lnTo>
                  <a:cubicBezTo>
                    <a:pt x="504165" y="1044333"/>
                    <a:pt x="501934" y="1039155"/>
                    <a:pt x="499345" y="1033707"/>
                  </a:cubicBezTo>
                  <a:cubicBezTo>
                    <a:pt x="499792" y="1016652"/>
                    <a:pt x="498989" y="999507"/>
                    <a:pt x="497203" y="982451"/>
                  </a:cubicBezTo>
                  <a:cubicBezTo>
                    <a:pt x="496579" y="974593"/>
                    <a:pt x="495508" y="966556"/>
                    <a:pt x="493990" y="958876"/>
                  </a:cubicBezTo>
                  <a:cubicBezTo>
                    <a:pt x="493990" y="958252"/>
                    <a:pt x="493901" y="957805"/>
                    <a:pt x="493722" y="957358"/>
                  </a:cubicBezTo>
                  <a:cubicBezTo>
                    <a:pt x="475961" y="845827"/>
                    <a:pt x="416609" y="738849"/>
                    <a:pt x="357166" y="642587"/>
                  </a:cubicBezTo>
                  <a:cubicBezTo>
                    <a:pt x="236763" y="448187"/>
                    <a:pt x="127428" y="242894"/>
                    <a:pt x="104043" y="11705"/>
                  </a:cubicBezTo>
                  <a:cubicBezTo>
                    <a:pt x="103329" y="3668"/>
                    <a:pt x="95832" y="-1243"/>
                    <a:pt x="89227" y="274"/>
                  </a:cubicBezTo>
                  <a:lnTo>
                    <a:pt x="89048" y="364"/>
                  </a:lnTo>
                  <a:cubicBezTo>
                    <a:pt x="87709" y="631"/>
                    <a:pt x="86371" y="1167"/>
                    <a:pt x="85122" y="2239"/>
                  </a:cubicBezTo>
                  <a:cubicBezTo>
                    <a:pt x="83961" y="3132"/>
                    <a:pt x="82890" y="4293"/>
                    <a:pt x="81909" y="5811"/>
                  </a:cubicBezTo>
                  <a:cubicBezTo>
                    <a:pt x="-8327" y="156812"/>
                    <a:pt x="-27160" y="345943"/>
                    <a:pt x="41209" y="509267"/>
                  </a:cubicBezTo>
                  <a:cubicBezTo>
                    <a:pt x="81998" y="606332"/>
                    <a:pt x="149205" y="689646"/>
                    <a:pt x="223999" y="762513"/>
                  </a:cubicBezTo>
                  <a:cubicBezTo>
                    <a:pt x="314057" y="850470"/>
                    <a:pt x="424998" y="923336"/>
                    <a:pt x="481228" y="1038797"/>
                  </a:cubicBezTo>
                  <a:cubicBezTo>
                    <a:pt x="484530" y="1045852"/>
                    <a:pt x="487654" y="1052817"/>
                    <a:pt x="490688" y="1060050"/>
                  </a:cubicBezTo>
                  <a:cubicBezTo>
                    <a:pt x="491045" y="1060586"/>
                    <a:pt x="491491" y="1061121"/>
                    <a:pt x="491759" y="1061479"/>
                  </a:cubicBezTo>
                  <a:cubicBezTo>
                    <a:pt x="491135" y="1071391"/>
                    <a:pt x="489974" y="1081392"/>
                    <a:pt x="488635" y="1091304"/>
                  </a:cubicBezTo>
                  <a:lnTo>
                    <a:pt x="479799" y="1099251"/>
                  </a:lnTo>
                  <a:cubicBezTo>
                    <a:pt x="473998" y="1104698"/>
                    <a:pt x="478818" y="1112378"/>
                    <a:pt x="484976" y="1113271"/>
                  </a:cubicBezTo>
                  <a:cubicBezTo>
                    <a:pt x="482299" y="1127022"/>
                    <a:pt x="478639" y="1140863"/>
                    <a:pt x="474266" y="1154794"/>
                  </a:cubicBezTo>
                  <a:cubicBezTo>
                    <a:pt x="473908" y="1155508"/>
                    <a:pt x="475158" y="1155776"/>
                    <a:pt x="475337" y="1155062"/>
                  </a:cubicBezTo>
                  <a:cubicBezTo>
                    <a:pt x="475426" y="1154615"/>
                    <a:pt x="475515" y="1154437"/>
                    <a:pt x="475694" y="1154080"/>
                  </a:cubicBezTo>
                  <a:cubicBezTo>
                    <a:pt x="476229" y="1155062"/>
                    <a:pt x="477657" y="1155151"/>
                    <a:pt x="478371" y="1154168"/>
                  </a:cubicBezTo>
                  <a:cubicBezTo>
                    <a:pt x="482655" y="1147918"/>
                    <a:pt x="486851" y="1141935"/>
                    <a:pt x="491224" y="1136042"/>
                  </a:cubicBezTo>
                  <a:cubicBezTo>
                    <a:pt x="491403" y="1135952"/>
                    <a:pt x="491314" y="1135863"/>
                    <a:pt x="491403" y="1135773"/>
                  </a:cubicBezTo>
                  <a:lnTo>
                    <a:pt x="491580" y="1135149"/>
                  </a:lnTo>
                  <a:cubicBezTo>
                    <a:pt x="502737" y="1119164"/>
                    <a:pt x="513716" y="1102912"/>
                    <a:pt x="524515" y="1086749"/>
                  </a:cubicBezTo>
                  <a:cubicBezTo>
                    <a:pt x="527371" y="1082642"/>
                    <a:pt x="530228" y="1078534"/>
                    <a:pt x="532994" y="1074338"/>
                  </a:cubicBezTo>
                  <a:cubicBezTo>
                    <a:pt x="551023" y="1058621"/>
                    <a:pt x="569410" y="1043530"/>
                    <a:pt x="587974" y="1028439"/>
                  </a:cubicBezTo>
                  <a:cubicBezTo>
                    <a:pt x="588153" y="1028349"/>
                    <a:pt x="588153" y="1028349"/>
                    <a:pt x="588153" y="1028349"/>
                  </a:cubicBezTo>
                  <a:cubicBezTo>
                    <a:pt x="700791" y="937088"/>
                    <a:pt x="820836" y="855113"/>
                    <a:pt x="922585" y="751440"/>
                  </a:cubicBezTo>
                  <a:cubicBezTo>
                    <a:pt x="982028" y="690986"/>
                    <a:pt x="1030671" y="624549"/>
                    <a:pt x="1070121" y="549540"/>
                  </a:cubicBezTo>
                  <a:cubicBezTo>
                    <a:pt x="1107696" y="477834"/>
                    <a:pt x="1148039" y="413183"/>
                    <a:pt x="1195165" y="349514"/>
                  </a:cubicBezTo>
                  <a:lnTo>
                    <a:pt x="1195254" y="349336"/>
                  </a:lnTo>
                  <a:cubicBezTo>
                    <a:pt x="1207393" y="332816"/>
                    <a:pt x="1220066" y="316296"/>
                    <a:pt x="1233187" y="299865"/>
                  </a:cubicBezTo>
                  <a:cubicBezTo>
                    <a:pt x="1236043" y="296383"/>
                    <a:pt x="1235953" y="292632"/>
                    <a:pt x="1234258" y="289685"/>
                  </a:cubicBezTo>
                  <a:lnTo>
                    <a:pt x="1234169" y="289507"/>
                  </a:lnTo>
                  <a:cubicBezTo>
                    <a:pt x="1231848" y="285489"/>
                    <a:pt x="1226046" y="283524"/>
                    <a:pt x="1221049" y="287900"/>
                  </a:cubicBezTo>
                  <a:close/>
                  <a:moveTo>
                    <a:pt x="500774" y="1106127"/>
                  </a:moveTo>
                  <a:cubicBezTo>
                    <a:pt x="500684" y="1106306"/>
                    <a:pt x="500684" y="1106306"/>
                    <a:pt x="500595" y="1106395"/>
                  </a:cubicBezTo>
                  <a:lnTo>
                    <a:pt x="500506" y="1106574"/>
                  </a:lnTo>
                  <a:lnTo>
                    <a:pt x="500416" y="1106752"/>
                  </a:lnTo>
                  <a:cubicBezTo>
                    <a:pt x="500506" y="1106931"/>
                    <a:pt x="500328" y="1106931"/>
                    <a:pt x="500328" y="1106931"/>
                  </a:cubicBezTo>
                  <a:cubicBezTo>
                    <a:pt x="500416" y="1107109"/>
                    <a:pt x="500239" y="1107109"/>
                    <a:pt x="500239" y="1107109"/>
                  </a:cubicBezTo>
                  <a:cubicBezTo>
                    <a:pt x="492385" y="1121575"/>
                    <a:pt x="484441" y="1136042"/>
                    <a:pt x="476765" y="1150597"/>
                  </a:cubicBezTo>
                  <a:cubicBezTo>
                    <a:pt x="481407" y="1138006"/>
                    <a:pt x="485333" y="1125415"/>
                    <a:pt x="488546" y="1112735"/>
                  </a:cubicBezTo>
                  <a:cubicBezTo>
                    <a:pt x="489706" y="1112467"/>
                    <a:pt x="490777" y="1111842"/>
                    <a:pt x="491938" y="1110770"/>
                  </a:cubicBezTo>
                  <a:cubicBezTo>
                    <a:pt x="495240" y="1107735"/>
                    <a:pt x="498542" y="1104698"/>
                    <a:pt x="501934" y="1101841"/>
                  </a:cubicBezTo>
                  <a:cubicBezTo>
                    <a:pt x="502737" y="1101037"/>
                    <a:pt x="503720" y="1100055"/>
                    <a:pt x="504612" y="1099341"/>
                  </a:cubicBezTo>
                  <a:cubicBezTo>
                    <a:pt x="503273" y="1102109"/>
                    <a:pt x="502470" y="1104252"/>
                    <a:pt x="500774" y="1106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1" name="Google Shape;41;p2"/>
            <p:cNvSpPr/>
            <p:nvPr/>
          </p:nvSpPr>
          <p:spPr>
            <a:xfrm>
              <a:off x="11225501" y="5290214"/>
              <a:ext cx="288465" cy="1281678"/>
            </a:xfrm>
            <a:custGeom>
              <a:avLst/>
              <a:gdLst/>
              <a:ahLst/>
              <a:cxnLst/>
              <a:rect l="l" t="t" r="r" b="b"/>
              <a:pathLst>
                <a:path w="288465" h="1281678" extrusionOk="0">
                  <a:moveTo>
                    <a:pt x="200170" y="5269"/>
                  </a:moveTo>
                  <a:cubicBezTo>
                    <a:pt x="197939" y="8215"/>
                    <a:pt x="195707" y="11162"/>
                    <a:pt x="193655" y="14109"/>
                  </a:cubicBezTo>
                  <a:cubicBezTo>
                    <a:pt x="128499" y="101799"/>
                    <a:pt x="70395" y="184220"/>
                    <a:pt x="36569" y="290572"/>
                  </a:cubicBezTo>
                  <a:cubicBezTo>
                    <a:pt x="3187" y="395764"/>
                    <a:pt x="-7880" y="507474"/>
                    <a:pt x="5597" y="616863"/>
                  </a:cubicBezTo>
                  <a:cubicBezTo>
                    <a:pt x="20682" y="736967"/>
                    <a:pt x="68253" y="850642"/>
                    <a:pt x="98778" y="967264"/>
                  </a:cubicBezTo>
                  <a:cubicBezTo>
                    <a:pt x="118056" y="1041023"/>
                    <a:pt x="130373" y="1113711"/>
                    <a:pt x="133854" y="1188005"/>
                  </a:cubicBezTo>
                  <a:lnTo>
                    <a:pt x="133944" y="1188184"/>
                  </a:lnTo>
                  <a:cubicBezTo>
                    <a:pt x="135372" y="1219171"/>
                    <a:pt x="135283" y="1250067"/>
                    <a:pt x="133587" y="1281678"/>
                  </a:cubicBezTo>
                  <a:cubicBezTo>
                    <a:pt x="149563" y="1228100"/>
                    <a:pt x="165629" y="1174254"/>
                    <a:pt x="181427" y="1120676"/>
                  </a:cubicBezTo>
                  <a:cubicBezTo>
                    <a:pt x="181516" y="1120497"/>
                    <a:pt x="181516" y="1120497"/>
                    <a:pt x="181516" y="1120229"/>
                  </a:cubicBezTo>
                  <a:cubicBezTo>
                    <a:pt x="225072" y="969853"/>
                    <a:pt x="263808" y="818406"/>
                    <a:pt x="280498" y="662047"/>
                  </a:cubicBezTo>
                  <a:cubicBezTo>
                    <a:pt x="303436" y="446931"/>
                    <a:pt x="275589" y="241102"/>
                    <a:pt x="213201" y="36523"/>
                  </a:cubicBezTo>
                  <a:cubicBezTo>
                    <a:pt x="213111" y="36344"/>
                    <a:pt x="213111" y="36344"/>
                    <a:pt x="213111" y="36344"/>
                  </a:cubicBezTo>
                  <a:cubicBezTo>
                    <a:pt x="209630" y="24110"/>
                    <a:pt x="205882" y="12144"/>
                    <a:pt x="201865" y="0"/>
                  </a:cubicBezTo>
                  <a:cubicBezTo>
                    <a:pt x="201955" y="1875"/>
                    <a:pt x="201598" y="3572"/>
                    <a:pt x="200170" y="52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2" name="Google Shape;42;p2"/>
            <p:cNvSpPr/>
            <p:nvPr/>
          </p:nvSpPr>
          <p:spPr>
            <a:xfrm>
              <a:off x="11336546" y="5774947"/>
              <a:ext cx="639434" cy="845640"/>
            </a:xfrm>
            <a:custGeom>
              <a:avLst/>
              <a:gdLst/>
              <a:ahLst/>
              <a:cxnLst/>
              <a:rect l="l" t="t" r="r" b="b"/>
              <a:pathLst>
                <a:path w="639434" h="845640" extrusionOk="0">
                  <a:moveTo>
                    <a:pt x="623752" y="2471"/>
                  </a:moveTo>
                  <a:cubicBezTo>
                    <a:pt x="373039" y="219106"/>
                    <a:pt x="175522" y="489497"/>
                    <a:pt x="47711" y="795249"/>
                  </a:cubicBezTo>
                  <a:cubicBezTo>
                    <a:pt x="47265" y="795517"/>
                    <a:pt x="46908" y="795696"/>
                    <a:pt x="46551" y="796142"/>
                  </a:cubicBezTo>
                  <a:lnTo>
                    <a:pt x="46372" y="796231"/>
                  </a:lnTo>
                  <a:cubicBezTo>
                    <a:pt x="32716" y="805250"/>
                    <a:pt x="19151" y="814448"/>
                    <a:pt x="5316" y="823556"/>
                  </a:cubicBezTo>
                  <a:cubicBezTo>
                    <a:pt x="3977" y="824538"/>
                    <a:pt x="2906" y="825521"/>
                    <a:pt x="2103" y="826681"/>
                  </a:cubicBezTo>
                  <a:cubicBezTo>
                    <a:pt x="50" y="829539"/>
                    <a:pt x="-396" y="833022"/>
                    <a:pt x="317" y="836147"/>
                  </a:cubicBezTo>
                  <a:lnTo>
                    <a:pt x="407" y="836326"/>
                  </a:lnTo>
                  <a:cubicBezTo>
                    <a:pt x="2192" y="843291"/>
                    <a:pt x="9421" y="848649"/>
                    <a:pt x="17009" y="843737"/>
                  </a:cubicBezTo>
                  <a:cubicBezTo>
                    <a:pt x="24862" y="838647"/>
                    <a:pt x="32716" y="833379"/>
                    <a:pt x="40481" y="828110"/>
                  </a:cubicBezTo>
                  <a:cubicBezTo>
                    <a:pt x="169274" y="741939"/>
                    <a:pt x="294586" y="649517"/>
                    <a:pt x="378573" y="516197"/>
                  </a:cubicBezTo>
                  <a:cubicBezTo>
                    <a:pt x="474342" y="364392"/>
                    <a:pt x="550118" y="196781"/>
                    <a:pt x="628126" y="34976"/>
                  </a:cubicBezTo>
                  <a:cubicBezTo>
                    <a:pt x="628215" y="34797"/>
                    <a:pt x="628304" y="34707"/>
                    <a:pt x="628394" y="34440"/>
                  </a:cubicBezTo>
                  <a:cubicBezTo>
                    <a:pt x="631696" y="27474"/>
                    <a:pt x="635088" y="20509"/>
                    <a:pt x="638390" y="13544"/>
                  </a:cubicBezTo>
                  <a:cubicBezTo>
                    <a:pt x="638657" y="13008"/>
                    <a:pt x="638746" y="12562"/>
                    <a:pt x="638925" y="12116"/>
                  </a:cubicBezTo>
                  <a:cubicBezTo>
                    <a:pt x="641870" y="3186"/>
                    <a:pt x="631428" y="-3958"/>
                    <a:pt x="623752" y="24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3" name="Google Shape;43;p2"/>
            <p:cNvSpPr/>
            <p:nvPr/>
          </p:nvSpPr>
          <p:spPr>
            <a:xfrm>
              <a:off x="10649487" y="6330410"/>
              <a:ext cx="540091" cy="946722"/>
            </a:xfrm>
            <a:custGeom>
              <a:avLst/>
              <a:gdLst/>
              <a:ahLst/>
              <a:cxnLst/>
              <a:rect l="l" t="t" r="r" b="b"/>
              <a:pathLst>
                <a:path w="540091" h="946722" extrusionOk="0">
                  <a:moveTo>
                    <a:pt x="361513" y="494639"/>
                  </a:moveTo>
                  <a:cubicBezTo>
                    <a:pt x="248964" y="326046"/>
                    <a:pt x="61978" y="215318"/>
                    <a:pt x="19762" y="4846"/>
                  </a:cubicBezTo>
                  <a:cubicBezTo>
                    <a:pt x="18512" y="-1852"/>
                    <a:pt x="10747" y="-959"/>
                    <a:pt x="7980" y="3595"/>
                  </a:cubicBezTo>
                  <a:cubicBezTo>
                    <a:pt x="7355" y="4488"/>
                    <a:pt x="6819" y="5381"/>
                    <a:pt x="6552" y="6631"/>
                  </a:cubicBezTo>
                  <a:cubicBezTo>
                    <a:pt x="2714" y="36188"/>
                    <a:pt x="393" y="65210"/>
                    <a:pt x="215" y="93517"/>
                  </a:cubicBezTo>
                  <a:cubicBezTo>
                    <a:pt x="-499" y="120485"/>
                    <a:pt x="572" y="146827"/>
                    <a:pt x="3339" y="172634"/>
                  </a:cubicBezTo>
                  <a:cubicBezTo>
                    <a:pt x="14763" y="283898"/>
                    <a:pt x="56445" y="385965"/>
                    <a:pt x="136773" y="477494"/>
                  </a:cubicBezTo>
                  <a:cubicBezTo>
                    <a:pt x="253694" y="610278"/>
                    <a:pt x="409709" y="706272"/>
                    <a:pt x="503693" y="857898"/>
                  </a:cubicBezTo>
                  <a:cubicBezTo>
                    <a:pt x="507085" y="872543"/>
                    <a:pt x="509227" y="887456"/>
                    <a:pt x="508602" y="901654"/>
                  </a:cubicBezTo>
                  <a:cubicBezTo>
                    <a:pt x="508602" y="901654"/>
                    <a:pt x="508692" y="901832"/>
                    <a:pt x="508513" y="901832"/>
                  </a:cubicBezTo>
                  <a:cubicBezTo>
                    <a:pt x="508513" y="901832"/>
                    <a:pt x="508602" y="902011"/>
                    <a:pt x="508424" y="902011"/>
                  </a:cubicBezTo>
                  <a:cubicBezTo>
                    <a:pt x="508066" y="914691"/>
                    <a:pt x="505924" y="926478"/>
                    <a:pt x="500748" y="937909"/>
                  </a:cubicBezTo>
                  <a:cubicBezTo>
                    <a:pt x="497891" y="944606"/>
                    <a:pt x="507442" y="950499"/>
                    <a:pt x="510834" y="943712"/>
                  </a:cubicBezTo>
                  <a:cubicBezTo>
                    <a:pt x="519491" y="926746"/>
                    <a:pt x="522525" y="908708"/>
                    <a:pt x="522257" y="890403"/>
                  </a:cubicBezTo>
                  <a:lnTo>
                    <a:pt x="523596" y="892814"/>
                  </a:lnTo>
                  <a:cubicBezTo>
                    <a:pt x="523954" y="893349"/>
                    <a:pt x="524311" y="894063"/>
                    <a:pt x="524757" y="894510"/>
                  </a:cubicBezTo>
                  <a:cubicBezTo>
                    <a:pt x="525828" y="895760"/>
                    <a:pt x="527256" y="896564"/>
                    <a:pt x="528774" y="896921"/>
                  </a:cubicBezTo>
                  <a:cubicBezTo>
                    <a:pt x="535110" y="898528"/>
                    <a:pt x="542965" y="891474"/>
                    <a:pt x="539037" y="883884"/>
                  </a:cubicBezTo>
                  <a:cubicBezTo>
                    <a:pt x="534486" y="875311"/>
                    <a:pt x="529845" y="867007"/>
                    <a:pt x="525025" y="858880"/>
                  </a:cubicBezTo>
                  <a:cubicBezTo>
                    <a:pt x="521901" y="853433"/>
                    <a:pt x="518420" y="848076"/>
                    <a:pt x="515207" y="842897"/>
                  </a:cubicBezTo>
                  <a:cubicBezTo>
                    <a:pt x="506817" y="810928"/>
                    <a:pt x="492894" y="779317"/>
                    <a:pt x="482987" y="751010"/>
                  </a:cubicBezTo>
                  <a:cubicBezTo>
                    <a:pt x="451748" y="661803"/>
                    <a:pt x="414172" y="573577"/>
                    <a:pt x="361513" y="4946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4" name="Google Shape;44;p2"/>
            <p:cNvSpPr/>
            <p:nvPr/>
          </p:nvSpPr>
          <p:spPr>
            <a:xfrm>
              <a:off x="11121852" y="6606749"/>
              <a:ext cx="835505" cy="764081"/>
            </a:xfrm>
            <a:custGeom>
              <a:avLst/>
              <a:gdLst/>
              <a:ahLst/>
              <a:cxnLst/>
              <a:rect l="l" t="t" r="r" b="b"/>
              <a:pathLst>
                <a:path w="835505" h="764081" extrusionOk="0">
                  <a:moveTo>
                    <a:pt x="827914" y="147"/>
                  </a:moveTo>
                  <a:cubicBezTo>
                    <a:pt x="827200" y="147"/>
                    <a:pt x="826396" y="415"/>
                    <a:pt x="825682" y="1040"/>
                  </a:cubicBezTo>
                  <a:cubicBezTo>
                    <a:pt x="658154" y="119805"/>
                    <a:pt x="496963" y="247321"/>
                    <a:pt x="344428" y="384838"/>
                  </a:cubicBezTo>
                  <a:cubicBezTo>
                    <a:pt x="246964" y="472349"/>
                    <a:pt x="147000" y="561110"/>
                    <a:pt x="63548" y="662908"/>
                  </a:cubicBezTo>
                  <a:cubicBezTo>
                    <a:pt x="62835" y="663712"/>
                    <a:pt x="62299" y="664605"/>
                    <a:pt x="61585" y="665320"/>
                  </a:cubicBezTo>
                  <a:cubicBezTo>
                    <a:pt x="61406" y="665409"/>
                    <a:pt x="61406" y="665409"/>
                    <a:pt x="61406" y="665588"/>
                  </a:cubicBezTo>
                  <a:cubicBezTo>
                    <a:pt x="61228" y="665677"/>
                    <a:pt x="61317" y="665766"/>
                    <a:pt x="61317" y="665766"/>
                  </a:cubicBezTo>
                  <a:cubicBezTo>
                    <a:pt x="48644" y="680947"/>
                    <a:pt x="36504" y="696574"/>
                    <a:pt x="24902" y="712647"/>
                  </a:cubicBezTo>
                  <a:cubicBezTo>
                    <a:pt x="23474" y="713451"/>
                    <a:pt x="22135" y="714254"/>
                    <a:pt x="20618" y="715326"/>
                  </a:cubicBezTo>
                  <a:cubicBezTo>
                    <a:pt x="13835" y="732025"/>
                    <a:pt x="6873" y="748187"/>
                    <a:pt x="0" y="764082"/>
                  </a:cubicBezTo>
                  <a:cubicBezTo>
                    <a:pt x="8747" y="756224"/>
                    <a:pt x="18029" y="748991"/>
                    <a:pt x="27758" y="742204"/>
                  </a:cubicBezTo>
                  <a:cubicBezTo>
                    <a:pt x="28829" y="741401"/>
                    <a:pt x="29810" y="740597"/>
                    <a:pt x="30971" y="739972"/>
                  </a:cubicBezTo>
                  <a:cubicBezTo>
                    <a:pt x="39272" y="734257"/>
                    <a:pt x="47840" y="728720"/>
                    <a:pt x="56676" y="723631"/>
                  </a:cubicBezTo>
                  <a:lnTo>
                    <a:pt x="64977" y="718808"/>
                  </a:lnTo>
                  <a:cubicBezTo>
                    <a:pt x="65512" y="718451"/>
                    <a:pt x="66226" y="718094"/>
                    <a:pt x="66851" y="717916"/>
                  </a:cubicBezTo>
                  <a:cubicBezTo>
                    <a:pt x="127007" y="684251"/>
                    <a:pt x="196001" y="660498"/>
                    <a:pt x="253033" y="629422"/>
                  </a:cubicBezTo>
                  <a:cubicBezTo>
                    <a:pt x="334789" y="584863"/>
                    <a:pt x="413333" y="532356"/>
                    <a:pt x="478755" y="465473"/>
                  </a:cubicBezTo>
                  <a:cubicBezTo>
                    <a:pt x="594784" y="347423"/>
                    <a:pt x="669668" y="197047"/>
                    <a:pt x="776772" y="72031"/>
                  </a:cubicBezTo>
                  <a:cubicBezTo>
                    <a:pt x="776950" y="71764"/>
                    <a:pt x="777129" y="71406"/>
                    <a:pt x="777485" y="71228"/>
                  </a:cubicBezTo>
                  <a:cubicBezTo>
                    <a:pt x="795247" y="50511"/>
                    <a:pt x="813812" y="30330"/>
                    <a:pt x="833805" y="11309"/>
                  </a:cubicBezTo>
                  <a:cubicBezTo>
                    <a:pt x="838178" y="6934"/>
                    <a:pt x="833358" y="-1192"/>
                    <a:pt x="827914" y="1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5" name="Google Shape;45;p2"/>
            <p:cNvSpPr/>
            <p:nvPr/>
          </p:nvSpPr>
          <p:spPr>
            <a:xfrm>
              <a:off x="10649487" y="6424106"/>
              <a:ext cx="522793" cy="783223"/>
            </a:xfrm>
            <a:custGeom>
              <a:avLst/>
              <a:gdLst/>
              <a:ahLst/>
              <a:cxnLst/>
              <a:rect l="l" t="t" r="r" b="b"/>
              <a:pathLst>
                <a:path w="522793" h="783223" extrusionOk="0">
                  <a:moveTo>
                    <a:pt x="195323" y="342007"/>
                  </a:moveTo>
                  <a:cubicBezTo>
                    <a:pt x="121956" y="269052"/>
                    <a:pt x="38415" y="179487"/>
                    <a:pt x="3339" y="79117"/>
                  </a:cubicBezTo>
                  <a:cubicBezTo>
                    <a:pt x="572" y="53221"/>
                    <a:pt x="-499" y="26878"/>
                    <a:pt x="215" y="0"/>
                  </a:cubicBezTo>
                  <a:cubicBezTo>
                    <a:pt x="19494" y="198150"/>
                    <a:pt x="234862" y="342007"/>
                    <a:pt x="359103" y="485508"/>
                  </a:cubicBezTo>
                  <a:cubicBezTo>
                    <a:pt x="432558" y="570161"/>
                    <a:pt x="493250" y="667405"/>
                    <a:pt x="521812" y="773758"/>
                  </a:cubicBezTo>
                  <a:cubicBezTo>
                    <a:pt x="522169" y="775008"/>
                    <a:pt x="522436" y="776169"/>
                    <a:pt x="522793" y="777508"/>
                  </a:cubicBezTo>
                  <a:lnTo>
                    <a:pt x="520115" y="783223"/>
                  </a:lnTo>
                  <a:cubicBezTo>
                    <a:pt x="519938" y="782241"/>
                    <a:pt x="519580" y="781259"/>
                    <a:pt x="519402" y="780276"/>
                  </a:cubicBezTo>
                  <a:cubicBezTo>
                    <a:pt x="469063" y="607041"/>
                    <a:pt x="322598" y="468809"/>
                    <a:pt x="195323" y="34200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6" name="Google Shape;46;p2"/>
            <p:cNvSpPr/>
            <p:nvPr/>
          </p:nvSpPr>
          <p:spPr>
            <a:xfrm>
              <a:off x="11149610" y="6606889"/>
              <a:ext cx="807717" cy="742332"/>
            </a:xfrm>
            <a:custGeom>
              <a:avLst/>
              <a:gdLst/>
              <a:ahLst/>
              <a:cxnLst/>
              <a:rect l="l" t="t" r="r" b="b"/>
              <a:pathLst>
                <a:path w="807717" h="742332" extrusionOk="0">
                  <a:moveTo>
                    <a:pt x="805958" y="11259"/>
                  </a:moveTo>
                  <a:cubicBezTo>
                    <a:pt x="785965" y="30369"/>
                    <a:pt x="767311" y="50461"/>
                    <a:pt x="749638" y="71177"/>
                  </a:cubicBezTo>
                  <a:cubicBezTo>
                    <a:pt x="749371" y="71356"/>
                    <a:pt x="749193" y="71624"/>
                    <a:pt x="748925" y="71981"/>
                  </a:cubicBezTo>
                  <a:cubicBezTo>
                    <a:pt x="654048" y="169761"/>
                    <a:pt x="578986" y="286919"/>
                    <a:pt x="476255" y="381037"/>
                  </a:cubicBezTo>
                  <a:cubicBezTo>
                    <a:pt x="340502" y="505338"/>
                    <a:pt x="162798" y="575794"/>
                    <a:pt x="39093" y="712240"/>
                  </a:cubicBezTo>
                  <a:cubicBezTo>
                    <a:pt x="39093" y="714114"/>
                    <a:pt x="39093" y="716169"/>
                    <a:pt x="39093" y="718044"/>
                  </a:cubicBezTo>
                  <a:cubicBezTo>
                    <a:pt x="38469" y="718222"/>
                    <a:pt x="37754" y="718669"/>
                    <a:pt x="37219" y="718937"/>
                  </a:cubicBezTo>
                  <a:cubicBezTo>
                    <a:pt x="37308" y="717418"/>
                    <a:pt x="37308" y="715901"/>
                    <a:pt x="37219" y="714472"/>
                  </a:cubicBezTo>
                  <a:cubicBezTo>
                    <a:pt x="34541" y="717508"/>
                    <a:pt x="31685" y="720723"/>
                    <a:pt x="28918" y="723759"/>
                  </a:cubicBezTo>
                  <a:cubicBezTo>
                    <a:pt x="20082" y="728849"/>
                    <a:pt x="11514" y="734385"/>
                    <a:pt x="3213" y="740100"/>
                  </a:cubicBezTo>
                  <a:cubicBezTo>
                    <a:pt x="2053" y="740725"/>
                    <a:pt x="1071" y="741529"/>
                    <a:pt x="0" y="742333"/>
                  </a:cubicBezTo>
                  <a:cubicBezTo>
                    <a:pt x="1696" y="740011"/>
                    <a:pt x="3213" y="737868"/>
                    <a:pt x="4999" y="735725"/>
                  </a:cubicBezTo>
                  <a:lnTo>
                    <a:pt x="5177" y="735635"/>
                  </a:lnTo>
                  <a:cubicBezTo>
                    <a:pt x="9461" y="730367"/>
                    <a:pt x="13656" y="725098"/>
                    <a:pt x="18029" y="720008"/>
                  </a:cubicBezTo>
                  <a:lnTo>
                    <a:pt x="18119" y="720187"/>
                  </a:lnTo>
                  <a:lnTo>
                    <a:pt x="47573" y="688040"/>
                  </a:lnTo>
                  <a:lnTo>
                    <a:pt x="48465" y="686968"/>
                  </a:lnTo>
                  <a:cubicBezTo>
                    <a:pt x="171010" y="561774"/>
                    <a:pt x="337825" y="492301"/>
                    <a:pt x="465546" y="370411"/>
                  </a:cubicBezTo>
                  <a:cubicBezTo>
                    <a:pt x="585769" y="255754"/>
                    <a:pt x="671275" y="103324"/>
                    <a:pt x="800335" y="186"/>
                  </a:cubicBezTo>
                  <a:cubicBezTo>
                    <a:pt x="805600" y="-1332"/>
                    <a:pt x="810420" y="6794"/>
                    <a:pt x="805958" y="112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7" name="Google Shape;47;p2"/>
            <p:cNvSpPr/>
            <p:nvPr/>
          </p:nvSpPr>
          <p:spPr>
            <a:xfrm>
              <a:off x="11299857" y="6183094"/>
              <a:ext cx="714113" cy="797042"/>
            </a:xfrm>
            <a:custGeom>
              <a:avLst/>
              <a:gdLst/>
              <a:ahLst/>
              <a:cxnLst/>
              <a:rect l="l" t="t" r="r" b="b"/>
              <a:pathLst>
                <a:path w="714113" h="797042" extrusionOk="0">
                  <a:moveTo>
                    <a:pt x="712922" y="0"/>
                  </a:moveTo>
                  <a:cubicBezTo>
                    <a:pt x="714618" y="2947"/>
                    <a:pt x="714707" y="6608"/>
                    <a:pt x="711851" y="10180"/>
                  </a:cubicBezTo>
                  <a:cubicBezTo>
                    <a:pt x="698730" y="26611"/>
                    <a:pt x="686057" y="43131"/>
                    <a:pt x="673919" y="59650"/>
                  </a:cubicBezTo>
                  <a:lnTo>
                    <a:pt x="673829" y="59829"/>
                  </a:lnTo>
                  <a:cubicBezTo>
                    <a:pt x="571099" y="152073"/>
                    <a:pt x="470957" y="246460"/>
                    <a:pt x="387951" y="358527"/>
                  </a:cubicBezTo>
                  <a:cubicBezTo>
                    <a:pt x="288791" y="492472"/>
                    <a:pt x="186149" y="622578"/>
                    <a:pt x="66907" y="738575"/>
                  </a:cubicBezTo>
                  <a:cubicBezTo>
                    <a:pt x="66907" y="738575"/>
                    <a:pt x="66907" y="738575"/>
                    <a:pt x="66728" y="738664"/>
                  </a:cubicBezTo>
                  <a:cubicBezTo>
                    <a:pt x="46557" y="758398"/>
                    <a:pt x="25850" y="777508"/>
                    <a:pt x="4608" y="796349"/>
                  </a:cubicBezTo>
                  <a:cubicBezTo>
                    <a:pt x="4251" y="796707"/>
                    <a:pt x="3804" y="796796"/>
                    <a:pt x="3269" y="796975"/>
                  </a:cubicBezTo>
                  <a:cubicBezTo>
                    <a:pt x="949" y="797510"/>
                    <a:pt x="-1193" y="794742"/>
                    <a:pt x="770" y="792599"/>
                  </a:cubicBezTo>
                  <a:cubicBezTo>
                    <a:pt x="243182" y="532120"/>
                    <a:pt x="444269" y="233869"/>
                    <a:pt x="712922"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8" name="Google Shape;48;p2"/>
            <p:cNvSpPr/>
            <p:nvPr/>
          </p:nvSpPr>
          <p:spPr>
            <a:xfrm>
              <a:off x="11361630" y="5787062"/>
              <a:ext cx="613751" cy="811189"/>
            </a:xfrm>
            <a:custGeom>
              <a:avLst/>
              <a:gdLst/>
              <a:ahLst/>
              <a:cxnLst/>
              <a:rect l="l" t="t" r="r" b="b"/>
              <a:pathLst>
                <a:path w="613751" h="811189" extrusionOk="0">
                  <a:moveTo>
                    <a:pt x="613751" y="0"/>
                  </a:moveTo>
                  <a:cubicBezTo>
                    <a:pt x="613662" y="446"/>
                    <a:pt x="613483" y="893"/>
                    <a:pt x="613216" y="1429"/>
                  </a:cubicBezTo>
                  <a:cubicBezTo>
                    <a:pt x="609914" y="8394"/>
                    <a:pt x="606522" y="15359"/>
                    <a:pt x="603220" y="22324"/>
                  </a:cubicBezTo>
                  <a:cubicBezTo>
                    <a:pt x="603131" y="22503"/>
                    <a:pt x="603041" y="22592"/>
                    <a:pt x="602952" y="22860"/>
                  </a:cubicBezTo>
                  <a:cubicBezTo>
                    <a:pt x="405435" y="278249"/>
                    <a:pt x="277088" y="600968"/>
                    <a:pt x="18789" y="798046"/>
                  </a:cubicBezTo>
                  <a:cubicBezTo>
                    <a:pt x="12899" y="802422"/>
                    <a:pt x="7008" y="806708"/>
                    <a:pt x="1117" y="811084"/>
                  </a:cubicBezTo>
                  <a:cubicBezTo>
                    <a:pt x="403" y="811530"/>
                    <a:pt x="-400" y="810459"/>
                    <a:pt x="224" y="809923"/>
                  </a:cubicBezTo>
                  <a:cubicBezTo>
                    <a:pt x="6829" y="803672"/>
                    <a:pt x="13434" y="797242"/>
                    <a:pt x="20038" y="790813"/>
                  </a:cubicBezTo>
                  <a:cubicBezTo>
                    <a:pt x="156507" y="657135"/>
                    <a:pt x="264325" y="508367"/>
                    <a:pt x="367502" y="346829"/>
                  </a:cubicBezTo>
                  <a:cubicBezTo>
                    <a:pt x="444796" y="225921"/>
                    <a:pt x="521464" y="107692"/>
                    <a:pt x="613751"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9" name="Google Shape;49;p2"/>
            <p:cNvSpPr/>
            <p:nvPr/>
          </p:nvSpPr>
          <p:spPr>
            <a:xfrm>
              <a:off x="10846501" y="5893504"/>
              <a:ext cx="438506" cy="1096287"/>
            </a:xfrm>
            <a:custGeom>
              <a:avLst/>
              <a:gdLst/>
              <a:ahLst/>
              <a:cxnLst/>
              <a:rect l="l" t="t" r="r" b="b"/>
              <a:pathLst>
                <a:path w="438506" h="1096287" extrusionOk="0">
                  <a:moveTo>
                    <a:pt x="215374" y="642670"/>
                  </a:moveTo>
                  <a:cubicBezTo>
                    <a:pt x="295433" y="739736"/>
                    <a:pt x="391559" y="837516"/>
                    <a:pt x="425654" y="957084"/>
                  </a:cubicBezTo>
                  <a:cubicBezTo>
                    <a:pt x="425922" y="957530"/>
                    <a:pt x="426011" y="957977"/>
                    <a:pt x="425922" y="958602"/>
                  </a:cubicBezTo>
                  <a:cubicBezTo>
                    <a:pt x="427618" y="964496"/>
                    <a:pt x="429224" y="970478"/>
                    <a:pt x="430563" y="976640"/>
                  </a:cubicBezTo>
                  <a:cubicBezTo>
                    <a:pt x="435918" y="1000125"/>
                    <a:pt x="438685" y="1024325"/>
                    <a:pt x="438417" y="1049685"/>
                  </a:cubicBezTo>
                  <a:lnTo>
                    <a:pt x="438507" y="1049863"/>
                  </a:lnTo>
                  <a:cubicBezTo>
                    <a:pt x="438417" y="1054596"/>
                    <a:pt x="438328" y="1059329"/>
                    <a:pt x="437971" y="1064151"/>
                  </a:cubicBezTo>
                  <a:cubicBezTo>
                    <a:pt x="437882" y="1068169"/>
                    <a:pt x="437614" y="1072188"/>
                    <a:pt x="437078" y="1076206"/>
                  </a:cubicBezTo>
                  <a:cubicBezTo>
                    <a:pt x="436810" y="1080850"/>
                    <a:pt x="436275" y="1085493"/>
                    <a:pt x="435651" y="1090136"/>
                  </a:cubicBezTo>
                  <a:cubicBezTo>
                    <a:pt x="434668" y="1098173"/>
                    <a:pt x="422174" y="1098530"/>
                    <a:pt x="422887" y="1090047"/>
                  </a:cubicBezTo>
                  <a:cubicBezTo>
                    <a:pt x="424940" y="1063258"/>
                    <a:pt x="423958" y="1037630"/>
                    <a:pt x="420477" y="1013073"/>
                  </a:cubicBezTo>
                  <a:cubicBezTo>
                    <a:pt x="391470" y="812512"/>
                    <a:pt x="191453" y="676960"/>
                    <a:pt x="99523" y="501849"/>
                  </a:cubicBezTo>
                  <a:cubicBezTo>
                    <a:pt x="18303" y="347097"/>
                    <a:pt x="-26592" y="173147"/>
                    <a:pt x="16964" y="1875"/>
                  </a:cubicBezTo>
                  <a:cubicBezTo>
                    <a:pt x="18213" y="804"/>
                    <a:pt x="19551" y="179"/>
                    <a:pt x="20890" y="0"/>
                  </a:cubicBezTo>
                  <a:cubicBezTo>
                    <a:pt x="-29626" y="232440"/>
                    <a:pt x="68016" y="464433"/>
                    <a:pt x="215374" y="64267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0" name="Google Shape;50;p2"/>
            <p:cNvSpPr/>
            <p:nvPr/>
          </p:nvSpPr>
          <p:spPr>
            <a:xfrm>
              <a:off x="11387453" y="5290304"/>
              <a:ext cx="51426" cy="949672"/>
            </a:xfrm>
            <a:custGeom>
              <a:avLst/>
              <a:gdLst/>
              <a:ahLst/>
              <a:cxnLst/>
              <a:rect l="l" t="t" r="r" b="b"/>
              <a:pathLst>
                <a:path w="51426" h="949672" extrusionOk="0">
                  <a:moveTo>
                    <a:pt x="40091" y="0"/>
                  </a:moveTo>
                  <a:cubicBezTo>
                    <a:pt x="44108" y="12055"/>
                    <a:pt x="47856" y="24110"/>
                    <a:pt x="51337" y="36344"/>
                  </a:cubicBezTo>
                  <a:cubicBezTo>
                    <a:pt x="51337" y="36344"/>
                    <a:pt x="51337" y="36344"/>
                    <a:pt x="51427" y="36523"/>
                  </a:cubicBezTo>
                  <a:cubicBezTo>
                    <a:pt x="42769" y="80099"/>
                    <a:pt x="34915" y="123676"/>
                    <a:pt x="30810" y="168324"/>
                  </a:cubicBezTo>
                  <a:cubicBezTo>
                    <a:pt x="23401" y="246638"/>
                    <a:pt x="22687" y="325665"/>
                    <a:pt x="23312" y="404247"/>
                  </a:cubicBezTo>
                  <a:cubicBezTo>
                    <a:pt x="23937" y="474166"/>
                    <a:pt x="25990" y="544265"/>
                    <a:pt x="27596" y="614362"/>
                  </a:cubicBezTo>
                  <a:cubicBezTo>
                    <a:pt x="30542" y="724466"/>
                    <a:pt x="32505" y="834836"/>
                    <a:pt x="26793" y="944582"/>
                  </a:cubicBezTo>
                  <a:cubicBezTo>
                    <a:pt x="26525" y="951458"/>
                    <a:pt x="16796" y="951279"/>
                    <a:pt x="16172" y="944582"/>
                  </a:cubicBezTo>
                  <a:cubicBezTo>
                    <a:pt x="11531" y="891540"/>
                    <a:pt x="8228" y="838051"/>
                    <a:pt x="5908" y="784652"/>
                  </a:cubicBezTo>
                  <a:cubicBezTo>
                    <a:pt x="17" y="648028"/>
                    <a:pt x="553" y="510599"/>
                    <a:pt x="17" y="374511"/>
                  </a:cubicBezTo>
                  <a:cubicBezTo>
                    <a:pt x="-341" y="253871"/>
                    <a:pt x="4837" y="131624"/>
                    <a:pt x="31791" y="14020"/>
                  </a:cubicBezTo>
                  <a:cubicBezTo>
                    <a:pt x="33844" y="11162"/>
                    <a:pt x="36075" y="8215"/>
                    <a:pt x="38307" y="5179"/>
                  </a:cubicBezTo>
                  <a:cubicBezTo>
                    <a:pt x="39646" y="3483"/>
                    <a:pt x="40002" y="1786"/>
                    <a:pt x="40091"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51" name="Google Shape;51;p2"/>
          <p:cNvGrpSpPr/>
          <p:nvPr/>
        </p:nvGrpSpPr>
        <p:grpSpPr>
          <a:xfrm>
            <a:off x="119593" y="4399240"/>
            <a:ext cx="1161826" cy="1029691"/>
            <a:chOff x="163698" y="1355357"/>
            <a:chExt cx="1549514" cy="1373288"/>
          </a:xfrm>
        </p:grpSpPr>
        <p:sp>
          <p:nvSpPr>
            <p:cNvPr id="52" name="Google Shape;52;p2"/>
            <p:cNvSpPr/>
            <p:nvPr/>
          </p:nvSpPr>
          <p:spPr>
            <a:xfrm>
              <a:off x="213192" y="1355357"/>
              <a:ext cx="1500020" cy="1095786"/>
            </a:xfrm>
            <a:custGeom>
              <a:avLst/>
              <a:gdLst/>
              <a:ahLst/>
              <a:cxnLst/>
              <a:rect l="l" t="t" r="r" b="b"/>
              <a:pathLst>
                <a:path w="1500020" h="1095786" extrusionOk="0">
                  <a:moveTo>
                    <a:pt x="1345527" y="250022"/>
                  </a:moveTo>
                  <a:cubicBezTo>
                    <a:pt x="1405951" y="209928"/>
                    <a:pt x="1514483" y="124203"/>
                    <a:pt x="1498418" y="37495"/>
                  </a:cubicBezTo>
                  <a:cubicBezTo>
                    <a:pt x="1492973" y="8027"/>
                    <a:pt x="1467982" y="3831"/>
                    <a:pt x="1441206" y="1598"/>
                  </a:cubicBezTo>
                  <a:cubicBezTo>
                    <a:pt x="1377122" y="-3849"/>
                    <a:pt x="1312146" y="5081"/>
                    <a:pt x="1250204" y="21511"/>
                  </a:cubicBezTo>
                  <a:cubicBezTo>
                    <a:pt x="994226" y="89466"/>
                    <a:pt x="767612" y="276007"/>
                    <a:pt x="571165" y="446386"/>
                  </a:cubicBezTo>
                  <a:cubicBezTo>
                    <a:pt x="452458" y="549345"/>
                    <a:pt x="339374" y="658644"/>
                    <a:pt x="227361" y="768837"/>
                  </a:cubicBezTo>
                  <a:cubicBezTo>
                    <a:pt x="139179" y="855544"/>
                    <a:pt x="25470" y="946716"/>
                    <a:pt x="13778" y="1078429"/>
                  </a:cubicBezTo>
                  <a:cubicBezTo>
                    <a:pt x="9405" y="1082894"/>
                    <a:pt x="4942" y="1087270"/>
                    <a:pt x="658" y="1091824"/>
                  </a:cubicBezTo>
                  <a:cubicBezTo>
                    <a:pt x="-1395" y="1093967"/>
                    <a:pt x="1818" y="1097181"/>
                    <a:pt x="3960" y="1095128"/>
                  </a:cubicBezTo>
                  <a:cubicBezTo>
                    <a:pt x="7174" y="1092091"/>
                    <a:pt x="10387" y="1089145"/>
                    <a:pt x="13600" y="1086109"/>
                  </a:cubicBezTo>
                  <a:cubicBezTo>
                    <a:pt x="15028" y="1097896"/>
                    <a:pt x="34396" y="1097271"/>
                    <a:pt x="35288" y="1084055"/>
                  </a:cubicBezTo>
                  <a:cubicBezTo>
                    <a:pt x="35735" y="1077179"/>
                    <a:pt x="36538" y="1070392"/>
                    <a:pt x="37609" y="1063695"/>
                  </a:cubicBezTo>
                  <a:cubicBezTo>
                    <a:pt x="41982" y="1059677"/>
                    <a:pt x="46356" y="1055837"/>
                    <a:pt x="50729" y="1051908"/>
                  </a:cubicBezTo>
                  <a:cubicBezTo>
                    <a:pt x="444872" y="994937"/>
                    <a:pt x="831160" y="892870"/>
                    <a:pt x="1200133" y="742405"/>
                  </a:cubicBezTo>
                  <a:cubicBezTo>
                    <a:pt x="1240922" y="725796"/>
                    <a:pt x="1354809" y="701686"/>
                    <a:pt x="1358468" y="645429"/>
                  </a:cubicBezTo>
                  <a:cubicBezTo>
                    <a:pt x="1361860" y="593547"/>
                    <a:pt x="1279569" y="599083"/>
                    <a:pt x="1248330" y="599441"/>
                  </a:cubicBezTo>
                  <a:cubicBezTo>
                    <a:pt x="1151758" y="600512"/>
                    <a:pt x="1057060" y="627391"/>
                    <a:pt x="965129" y="654626"/>
                  </a:cubicBezTo>
                  <a:cubicBezTo>
                    <a:pt x="870878" y="682576"/>
                    <a:pt x="777876" y="714634"/>
                    <a:pt x="685945" y="749370"/>
                  </a:cubicBezTo>
                  <a:cubicBezTo>
                    <a:pt x="489498" y="823576"/>
                    <a:pt x="298586" y="910283"/>
                    <a:pt x="109101" y="1000651"/>
                  </a:cubicBezTo>
                  <a:cubicBezTo>
                    <a:pt x="277790" y="857330"/>
                    <a:pt x="463704" y="737404"/>
                    <a:pt x="657205" y="628819"/>
                  </a:cubicBezTo>
                  <a:cubicBezTo>
                    <a:pt x="884444" y="501214"/>
                    <a:pt x="1128106" y="394147"/>
                    <a:pt x="1345527" y="250022"/>
                  </a:cubicBezTo>
                  <a:close/>
                  <a:moveTo>
                    <a:pt x="1046082" y="651322"/>
                  </a:moveTo>
                  <a:cubicBezTo>
                    <a:pt x="1087317" y="640517"/>
                    <a:pt x="1128820" y="631052"/>
                    <a:pt x="1171037" y="625247"/>
                  </a:cubicBezTo>
                  <a:cubicBezTo>
                    <a:pt x="1193439" y="622122"/>
                    <a:pt x="1215842" y="619979"/>
                    <a:pt x="1238423" y="619354"/>
                  </a:cubicBezTo>
                  <a:cubicBezTo>
                    <a:pt x="1250740" y="618997"/>
                    <a:pt x="1309201" y="613996"/>
                    <a:pt x="1315984" y="623551"/>
                  </a:cubicBezTo>
                  <a:cubicBezTo>
                    <a:pt x="1315359" y="631320"/>
                    <a:pt x="1314645" y="639089"/>
                    <a:pt x="1314020" y="646857"/>
                  </a:cubicBezTo>
                  <a:cubicBezTo>
                    <a:pt x="1319286" y="663288"/>
                    <a:pt x="1314645" y="673021"/>
                    <a:pt x="1300275" y="676057"/>
                  </a:cubicBezTo>
                  <a:cubicBezTo>
                    <a:pt x="1293938" y="681951"/>
                    <a:pt x="1272161" y="688023"/>
                    <a:pt x="1265377" y="690881"/>
                  </a:cubicBezTo>
                  <a:cubicBezTo>
                    <a:pt x="1244671" y="699632"/>
                    <a:pt x="1223964" y="708204"/>
                    <a:pt x="1203168" y="716598"/>
                  </a:cubicBezTo>
                  <a:cubicBezTo>
                    <a:pt x="1163718" y="732582"/>
                    <a:pt x="1124000" y="748031"/>
                    <a:pt x="1084104" y="762943"/>
                  </a:cubicBezTo>
                  <a:cubicBezTo>
                    <a:pt x="927554" y="821433"/>
                    <a:pt x="768058" y="871975"/>
                    <a:pt x="606420" y="914301"/>
                  </a:cubicBezTo>
                  <a:cubicBezTo>
                    <a:pt x="435232" y="959128"/>
                    <a:pt x="261724" y="994401"/>
                    <a:pt x="86698" y="1020118"/>
                  </a:cubicBezTo>
                  <a:cubicBezTo>
                    <a:pt x="89911" y="1017350"/>
                    <a:pt x="93035" y="1014582"/>
                    <a:pt x="96248" y="1011903"/>
                  </a:cubicBezTo>
                  <a:cubicBezTo>
                    <a:pt x="407385" y="879029"/>
                    <a:pt x="717898" y="737494"/>
                    <a:pt x="1046082" y="651322"/>
                  </a:cubicBezTo>
                  <a:close/>
                  <a:moveTo>
                    <a:pt x="71079" y="1022172"/>
                  </a:moveTo>
                  <a:cubicBezTo>
                    <a:pt x="63046" y="1023333"/>
                    <a:pt x="55103" y="1024494"/>
                    <a:pt x="47070" y="1025655"/>
                  </a:cubicBezTo>
                  <a:cubicBezTo>
                    <a:pt x="79826" y="928232"/>
                    <a:pt x="171935" y="853937"/>
                    <a:pt x="242802" y="784196"/>
                  </a:cubicBezTo>
                  <a:cubicBezTo>
                    <a:pt x="330181" y="698203"/>
                    <a:pt x="418185" y="612835"/>
                    <a:pt x="509134" y="530503"/>
                  </a:cubicBezTo>
                  <a:cubicBezTo>
                    <a:pt x="693174" y="363786"/>
                    <a:pt x="893727" y="196176"/>
                    <a:pt x="1120965" y="91609"/>
                  </a:cubicBezTo>
                  <a:cubicBezTo>
                    <a:pt x="1175589" y="66517"/>
                    <a:pt x="1232175" y="45532"/>
                    <a:pt x="1290993" y="32763"/>
                  </a:cubicBezTo>
                  <a:cubicBezTo>
                    <a:pt x="1335709" y="23119"/>
                    <a:pt x="1506718" y="-13493"/>
                    <a:pt x="1475747" y="84019"/>
                  </a:cubicBezTo>
                  <a:cubicBezTo>
                    <a:pt x="1440939" y="193497"/>
                    <a:pt x="1318394" y="252790"/>
                    <a:pt x="1225749" y="305207"/>
                  </a:cubicBezTo>
                  <a:cubicBezTo>
                    <a:pt x="1023144" y="420043"/>
                    <a:pt x="814470" y="523628"/>
                    <a:pt x="612489" y="639535"/>
                  </a:cubicBezTo>
                  <a:cubicBezTo>
                    <a:pt x="420773" y="749638"/>
                    <a:pt x="232895" y="870903"/>
                    <a:pt x="71079" y="102217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3" name="Google Shape;53;p2"/>
            <p:cNvSpPr/>
            <p:nvPr/>
          </p:nvSpPr>
          <p:spPr>
            <a:xfrm>
              <a:off x="163698" y="1683842"/>
              <a:ext cx="758064" cy="1044803"/>
            </a:xfrm>
            <a:custGeom>
              <a:avLst/>
              <a:gdLst/>
              <a:ahLst/>
              <a:cxnLst/>
              <a:rect l="l" t="t" r="r" b="b"/>
              <a:pathLst>
                <a:path w="758064" h="1044803" extrusionOk="0">
                  <a:moveTo>
                    <a:pt x="724104" y="2797"/>
                  </a:moveTo>
                  <a:cubicBezTo>
                    <a:pt x="698399" y="-6580"/>
                    <a:pt x="667964" y="9762"/>
                    <a:pt x="645383" y="20299"/>
                  </a:cubicBezTo>
                  <a:cubicBezTo>
                    <a:pt x="610395" y="36729"/>
                    <a:pt x="577729" y="57535"/>
                    <a:pt x="547115" y="81021"/>
                  </a:cubicBezTo>
                  <a:cubicBezTo>
                    <a:pt x="405648" y="190141"/>
                    <a:pt x="301668" y="350876"/>
                    <a:pt x="196885" y="493304"/>
                  </a:cubicBezTo>
                  <a:cubicBezTo>
                    <a:pt x="93083" y="634483"/>
                    <a:pt x="-37851" y="819863"/>
                    <a:pt x="10345" y="1004707"/>
                  </a:cubicBezTo>
                  <a:cubicBezTo>
                    <a:pt x="6954" y="1010333"/>
                    <a:pt x="3473" y="1015959"/>
                    <a:pt x="260" y="1021763"/>
                  </a:cubicBezTo>
                  <a:cubicBezTo>
                    <a:pt x="-901" y="1023728"/>
                    <a:pt x="2134" y="1025514"/>
                    <a:pt x="3294" y="1023549"/>
                  </a:cubicBezTo>
                  <a:cubicBezTo>
                    <a:pt x="6061" y="1019084"/>
                    <a:pt x="9096" y="1014798"/>
                    <a:pt x="11952" y="1010422"/>
                  </a:cubicBezTo>
                  <a:cubicBezTo>
                    <a:pt x="14630" y="1020066"/>
                    <a:pt x="17664" y="1029711"/>
                    <a:pt x="21413" y="1039265"/>
                  </a:cubicBezTo>
                  <a:cubicBezTo>
                    <a:pt x="25072" y="1048731"/>
                    <a:pt x="39531" y="1045248"/>
                    <a:pt x="36943" y="1034979"/>
                  </a:cubicBezTo>
                  <a:cubicBezTo>
                    <a:pt x="32837" y="1018816"/>
                    <a:pt x="29803" y="1002922"/>
                    <a:pt x="27571" y="987116"/>
                  </a:cubicBezTo>
                  <a:cubicBezTo>
                    <a:pt x="129588" y="840669"/>
                    <a:pt x="268198" y="721369"/>
                    <a:pt x="389583" y="591799"/>
                  </a:cubicBezTo>
                  <a:cubicBezTo>
                    <a:pt x="457772" y="518932"/>
                    <a:pt x="524266" y="444370"/>
                    <a:pt x="588796" y="368289"/>
                  </a:cubicBezTo>
                  <a:cubicBezTo>
                    <a:pt x="642884" y="304531"/>
                    <a:pt x="705450" y="239165"/>
                    <a:pt x="738028" y="161031"/>
                  </a:cubicBezTo>
                  <a:cubicBezTo>
                    <a:pt x="753736" y="123526"/>
                    <a:pt x="779887" y="23156"/>
                    <a:pt x="724104" y="2797"/>
                  </a:cubicBezTo>
                  <a:close/>
                  <a:moveTo>
                    <a:pt x="734190" y="129509"/>
                  </a:moveTo>
                  <a:cubicBezTo>
                    <a:pt x="722587" y="170139"/>
                    <a:pt x="699202" y="207108"/>
                    <a:pt x="674479" y="240951"/>
                  </a:cubicBezTo>
                  <a:cubicBezTo>
                    <a:pt x="573534" y="379361"/>
                    <a:pt x="452417" y="507056"/>
                    <a:pt x="334335" y="630821"/>
                  </a:cubicBezTo>
                  <a:cubicBezTo>
                    <a:pt x="227231" y="743068"/>
                    <a:pt x="111202" y="848349"/>
                    <a:pt x="26590" y="978811"/>
                  </a:cubicBezTo>
                  <a:cubicBezTo>
                    <a:pt x="9096" y="827721"/>
                    <a:pt x="77196" y="693240"/>
                    <a:pt x="165200" y="568314"/>
                  </a:cubicBezTo>
                  <a:cubicBezTo>
                    <a:pt x="259630" y="434279"/>
                    <a:pt x="355577" y="294262"/>
                    <a:pt x="468215" y="174693"/>
                  </a:cubicBezTo>
                  <a:cubicBezTo>
                    <a:pt x="519982" y="119686"/>
                    <a:pt x="578353" y="69948"/>
                    <a:pt x="646454" y="36461"/>
                  </a:cubicBezTo>
                  <a:cubicBezTo>
                    <a:pt x="657878" y="30836"/>
                    <a:pt x="670552" y="21013"/>
                    <a:pt x="683137" y="20567"/>
                  </a:cubicBezTo>
                  <a:cubicBezTo>
                    <a:pt x="692151" y="20209"/>
                    <a:pt x="733208" y="37354"/>
                    <a:pt x="739277" y="46909"/>
                  </a:cubicBezTo>
                  <a:cubicBezTo>
                    <a:pt x="750523" y="64501"/>
                    <a:pt x="739366" y="111471"/>
                    <a:pt x="734190" y="12950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54" name="Google Shape;54;p2"/>
          <p:cNvGrpSpPr/>
          <p:nvPr/>
        </p:nvGrpSpPr>
        <p:grpSpPr>
          <a:xfrm>
            <a:off x="321940" y="-618565"/>
            <a:ext cx="556309" cy="1621582"/>
            <a:chOff x="315867" y="-325314"/>
            <a:chExt cx="741943" cy="2162686"/>
          </a:xfrm>
        </p:grpSpPr>
        <p:grpSp>
          <p:nvGrpSpPr>
            <p:cNvPr id="55" name="Google Shape;55;p2"/>
            <p:cNvGrpSpPr/>
            <p:nvPr/>
          </p:nvGrpSpPr>
          <p:grpSpPr>
            <a:xfrm>
              <a:off x="389694" y="-168726"/>
              <a:ext cx="668116" cy="1709144"/>
              <a:chOff x="389694" y="-168726"/>
              <a:chExt cx="668116" cy="1709144"/>
            </a:xfrm>
          </p:grpSpPr>
          <p:sp>
            <p:nvSpPr>
              <p:cNvPr id="56" name="Google Shape;56;p2"/>
              <p:cNvSpPr/>
              <p:nvPr/>
            </p:nvSpPr>
            <p:spPr>
              <a:xfrm>
                <a:off x="494460" y="1067846"/>
                <a:ext cx="373951" cy="472572"/>
              </a:xfrm>
              <a:custGeom>
                <a:avLst/>
                <a:gdLst/>
                <a:ahLst/>
                <a:cxnLst/>
                <a:rect l="l" t="t" r="r" b="b"/>
                <a:pathLst>
                  <a:path w="373951" h="472572" extrusionOk="0">
                    <a:moveTo>
                      <a:pt x="357373" y="463237"/>
                    </a:moveTo>
                    <a:cubicBezTo>
                      <a:pt x="355142" y="465738"/>
                      <a:pt x="352464" y="467613"/>
                      <a:pt x="349519" y="469220"/>
                    </a:cubicBezTo>
                    <a:cubicBezTo>
                      <a:pt x="349072" y="469399"/>
                      <a:pt x="348715" y="469667"/>
                      <a:pt x="348269" y="469667"/>
                    </a:cubicBezTo>
                    <a:cubicBezTo>
                      <a:pt x="314531" y="485204"/>
                      <a:pt x="286417" y="434484"/>
                      <a:pt x="275617" y="411088"/>
                    </a:cubicBezTo>
                    <a:cubicBezTo>
                      <a:pt x="251876" y="359206"/>
                      <a:pt x="253125" y="298752"/>
                      <a:pt x="255357" y="241245"/>
                    </a:cubicBezTo>
                    <a:cubicBezTo>
                      <a:pt x="254553" y="237316"/>
                      <a:pt x="253661" y="233566"/>
                      <a:pt x="253036" y="229637"/>
                    </a:cubicBezTo>
                    <a:cubicBezTo>
                      <a:pt x="252054" y="224904"/>
                      <a:pt x="253661" y="220975"/>
                      <a:pt x="256160" y="218207"/>
                    </a:cubicBezTo>
                    <a:cubicBezTo>
                      <a:pt x="256338" y="216153"/>
                      <a:pt x="256338" y="213920"/>
                      <a:pt x="256517" y="212045"/>
                    </a:cubicBezTo>
                    <a:cubicBezTo>
                      <a:pt x="241879" y="225440"/>
                      <a:pt x="226528" y="238566"/>
                      <a:pt x="210373" y="250711"/>
                    </a:cubicBezTo>
                    <a:cubicBezTo>
                      <a:pt x="208320" y="252765"/>
                      <a:pt x="206446" y="254640"/>
                      <a:pt x="204393" y="256515"/>
                    </a:cubicBezTo>
                    <a:cubicBezTo>
                      <a:pt x="200019" y="260891"/>
                      <a:pt x="195468" y="265177"/>
                      <a:pt x="190916" y="269285"/>
                    </a:cubicBezTo>
                    <a:cubicBezTo>
                      <a:pt x="173690" y="285179"/>
                      <a:pt x="155393" y="299645"/>
                      <a:pt x="136293" y="311433"/>
                    </a:cubicBezTo>
                    <a:cubicBezTo>
                      <a:pt x="131384" y="314558"/>
                      <a:pt x="126385" y="317594"/>
                      <a:pt x="121209" y="320273"/>
                    </a:cubicBezTo>
                    <a:cubicBezTo>
                      <a:pt x="115050" y="323756"/>
                      <a:pt x="108624" y="326702"/>
                      <a:pt x="102198" y="329560"/>
                    </a:cubicBezTo>
                    <a:cubicBezTo>
                      <a:pt x="78814" y="339650"/>
                      <a:pt x="36686" y="352956"/>
                      <a:pt x="14551" y="340097"/>
                    </a:cubicBezTo>
                    <a:cubicBezTo>
                      <a:pt x="9642" y="337239"/>
                      <a:pt x="5715" y="333042"/>
                      <a:pt x="3127" y="327238"/>
                    </a:cubicBezTo>
                    <a:cubicBezTo>
                      <a:pt x="1252" y="322684"/>
                      <a:pt x="181" y="317148"/>
                      <a:pt x="3" y="310540"/>
                    </a:cubicBezTo>
                    <a:cubicBezTo>
                      <a:pt x="-354" y="289823"/>
                      <a:pt x="32937" y="250353"/>
                      <a:pt x="78635" y="206509"/>
                    </a:cubicBezTo>
                    <a:cubicBezTo>
                      <a:pt x="82116" y="203205"/>
                      <a:pt x="85508" y="199722"/>
                      <a:pt x="88988" y="196418"/>
                    </a:cubicBezTo>
                    <a:cubicBezTo>
                      <a:pt x="100770" y="185435"/>
                      <a:pt x="112997" y="174273"/>
                      <a:pt x="125761" y="163111"/>
                    </a:cubicBezTo>
                    <a:cubicBezTo>
                      <a:pt x="127992" y="161235"/>
                      <a:pt x="130134" y="159181"/>
                      <a:pt x="132366" y="157485"/>
                    </a:cubicBezTo>
                    <a:cubicBezTo>
                      <a:pt x="215907" y="84083"/>
                      <a:pt x="311318" y="12288"/>
                      <a:pt x="328455" y="1572"/>
                    </a:cubicBezTo>
                    <a:cubicBezTo>
                      <a:pt x="339165" y="-5214"/>
                      <a:pt x="348983" y="11752"/>
                      <a:pt x="338362" y="18539"/>
                    </a:cubicBezTo>
                    <a:cubicBezTo>
                      <a:pt x="318548" y="30772"/>
                      <a:pt x="303643" y="49525"/>
                      <a:pt x="289184" y="68813"/>
                    </a:cubicBezTo>
                    <a:cubicBezTo>
                      <a:pt x="297038" y="66938"/>
                      <a:pt x="305963" y="74617"/>
                      <a:pt x="300519" y="82922"/>
                    </a:cubicBezTo>
                    <a:cubicBezTo>
                      <a:pt x="299715" y="83993"/>
                      <a:pt x="299091" y="85154"/>
                      <a:pt x="298287" y="86404"/>
                    </a:cubicBezTo>
                    <a:cubicBezTo>
                      <a:pt x="298287" y="88012"/>
                      <a:pt x="298287" y="89530"/>
                      <a:pt x="298109" y="90959"/>
                    </a:cubicBezTo>
                    <a:cubicBezTo>
                      <a:pt x="298912" y="92030"/>
                      <a:pt x="299715" y="93191"/>
                      <a:pt x="300162" y="94441"/>
                    </a:cubicBezTo>
                    <a:cubicBezTo>
                      <a:pt x="300519" y="94798"/>
                      <a:pt x="300608" y="95245"/>
                      <a:pt x="300786" y="95691"/>
                    </a:cubicBezTo>
                    <a:cubicBezTo>
                      <a:pt x="301590" y="97745"/>
                      <a:pt x="301768" y="100067"/>
                      <a:pt x="301233" y="102567"/>
                    </a:cubicBezTo>
                    <a:cubicBezTo>
                      <a:pt x="300876" y="104800"/>
                      <a:pt x="300251" y="106675"/>
                      <a:pt x="299805" y="108729"/>
                    </a:cubicBezTo>
                    <a:lnTo>
                      <a:pt x="300162" y="108550"/>
                    </a:lnTo>
                    <a:cubicBezTo>
                      <a:pt x="303018" y="106943"/>
                      <a:pt x="306588" y="106496"/>
                      <a:pt x="310247" y="107121"/>
                    </a:cubicBezTo>
                    <a:cubicBezTo>
                      <a:pt x="309266" y="104442"/>
                      <a:pt x="308551" y="101942"/>
                      <a:pt x="307748" y="99442"/>
                    </a:cubicBezTo>
                    <a:cubicBezTo>
                      <a:pt x="303643" y="87387"/>
                      <a:pt x="322654" y="82118"/>
                      <a:pt x="326581" y="94084"/>
                    </a:cubicBezTo>
                    <a:cubicBezTo>
                      <a:pt x="328009" y="98460"/>
                      <a:pt x="329258" y="102746"/>
                      <a:pt x="330686" y="106943"/>
                    </a:cubicBezTo>
                    <a:cubicBezTo>
                      <a:pt x="330686" y="107121"/>
                      <a:pt x="330686" y="107121"/>
                      <a:pt x="330686" y="107121"/>
                    </a:cubicBezTo>
                    <a:cubicBezTo>
                      <a:pt x="355766" y="185971"/>
                      <a:pt x="370761" y="266963"/>
                      <a:pt x="372278" y="349920"/>
                    </a:cubicBezTo>
                    <a:cubicBezTo>
                      <a:pt x="372278" y="351527"/>
                      <a:pt x="372457" y="353045"/>
                      <a:pt x="372457" y="354920"/>
                    </a:cubicBezTo>
                    <a:cubicBezTo>
                      <a:pt x="372635" y="355367"/>
                      <a:pt x="372814" y="355902"/>
                      <a:pt x="372635" y="356349"/>
                    </a:cubicBezTo>
                    <a:cubicBezTo>
                      <a:pt x="373706" y="383584"/>
                      <a:pt x="378883" y="440913"/>
                      <a:pt x="357373" y="46323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7" name="Google Shape;57;p2"/>
              <p:cNvSpPr/>
              <p:nvPr/>
            </p:nvSpPr>
            <p:spPr>
              <a:xfrm>
                <a:off x="568846" y="734805"/>
                <a:ext cx="488964" cy="355525"/>
              </a:xfrm>
              <a:custGeom>
                <a:avLst/>
                <a:gdLst/>
                <a:ahLst/>
                <a:cxnLst/>
                <a:rect l="l" t="t" r="r" b="b"/>
                <a:pathLst>
                  <a:path w="488964" h="355525" extrusionOk="0">
                    <a:moveTo>
                      <a:pt x="469794" y="227101"/>
                    </a:moveTo>
                    <a:cubicBezTo>
                      <a:pt x="467562" y="223172"/>
                      <a:pt x="465242" y="219600"/>
                      <a:pt x="462921" y="216296"/>
                    </a:cubicBezTo>
                    <a:cubicBezTo>
                      <a:pt x="462475" y="215671"/>
                      <a:pt x="462118" y="215224"/>
                      <a:pt x="461672" y="214599"/>
                    </a:cubicBezTo>
                    <a:cubicBezTo>
                      <a:pt x="409101" y="144323"/>
                      <a:pt x="344839" y="83244"/>
                      <a:pt x="292894" y="11538"/>
                    </a:cubicBezTo>
                    <a:cubicBezTo>
                      <a:pt x="293875" y="1805"/>
                      <a:pt x="279863" y="-5250"/>
                      <a:pt x="275132" y="5109"/>
                    </a:cubicBezTo>
                    <a:cubicBezTo>
                      <a:pt x="239342" y="85744"/>
                      <a:pt x="171241" y="116194"/>
                      <a:pt x="108050" y="159414"/>
                    </a:cubicBezTo>
                    <a:cubicBezTo>
                      <a:pt x="104301" y="161914"/>
                      <a:pt x="100820" y="164593"/>
                      <a:pt x="97072" y="167272"/>
                    </a:cubicBezTo>
                    <a:lnTo>
                      <a:pt x="96893" y="167272"/>
                    </a:lnTo>
                    <a:cubicBezTo>
                      <a:pt x="79132" y="180131"/>
                      <a:pt x="61906" y="194329"/>
                      <a:pt x="46019" y="211385"/>
                    </a:cubicBezTo>
                    <a:cubicBezTo>
                      <a:pt x="45573" y="211831"/>
                      <a:pt x="45216" y="212367"/>
                      <a:pt x="44769" y="212813"/>
                    </a:cubicBezTo>
                    <a:cubicBezTo>
                      <a:pt x="44591" y="212992"/>
                      <a:pt x="44323" y="213260"/>
                      <a:pt x="44145" y="213617"/>
                    </a:cubicBezTo>
                    <a:cubicBezTo>
                      <a:pt x="23081" y="237191"/>
                      <a:pt x="-6105" y="281929"/>
                      <a:pt x="1125" y="316576"/>
                    </a:cubicBezTo>
                    <a:cubicBezTo>
                      <a:pt x="1928" y="321488"/>
                      <a:pt x="3624" y="326042"/>
                      <a:pt x="6123" y="330239"/>
                    </a:cubicBezTo>
                    <a:cubicBezTo>
                      <a:pt x="8622" y="334614"/>
                      <a:pt x="12103" y="338722"/>
                      <a:pt x="16655" y="342473"/>
                    </a:cubicBezTo>
                    <a:cubicBezTo>
                      <a:pt x="59496" y="378638"/>
                      <a:pt x="128400" y="331489"/>
                      <a:pt x="162941" y="299878"/>
                    </a:cubicBezTo>
                    <a:cubicBezTo>
                      <a:pt x="165172" y="297824"/>
                      <a:pt x="167046" y="295949"/>
                      <a:pt x="168921" y="294252"/>
                    </a:cubicBezTo>
                    <a:cubicBezTo>
                      <a:pt x="170170" y="293002"/>
                      <a:pt x="171598" y="291752"/>
                      <a:pt x="172669" y="290323"/>
                    </a:cubicBezTo>
                    <a:cubicBezTo>
                      <a:pt x="217921" y="244871"/>
                      <a:pt x="246928" y="186917"/>
                      <a:pt x="271562" y="127981"/>
                    </a:cubicBezTo>
                    <a:cubicBezTo>
                      <a:pt x="283611" y="163789"/>
                      <a:pt x="297445" y="211742"/>
                      <a:pt x="315832" y="254336"/>
                    </a:cubicBezTo>
                    <a:cubicBezTo>
                      <a:pt x="317438" y="258087"/>
                      <a:pt x="319134" y="261837"/>
                      <a:pt x="320830" y="265499"/>
                    </a:cubicBezTo>
                    <a:cubicBezTo>
                      <a:pt x="329487" y="283894"/>
                      <a:pt x="338859" y="300860"/>
                      <a:pt x="349569" y="314880"/>
                    </a:cubicBezTo>
                    <a:cubicBezTo>
                      <a:pt x="352426" y="318630"/>
                      <a:pt x="355371" y="322113"/>
                      <a:pt x="358405" y="325417"/>
                    </a:cubicBezTo>
                    <a:cubicBezTo>
                      <a:pt x="360637" y="327917"/>
                      <a:pt x="362779" y="330150"/>
                      <a:pt x="365189" y="332293"/>
                    </a:cubicBezTo>
                    <a:cubicBezTo>
                      <a:pt x="382950" y="348813"/>
                      <a:pt x="414992" y="358367"/>
                      <a:pt x="441768" y="353992"/>
                    </a:cubicBezTo>
                    <a:cubicBezTo>
                      <a:pt x="448194" y="352920"/>
                      <a:pt x="454442" y="351045"/>
                      <a:pt x="459976" y="348187"/>
                    </a:cubicBezTo>
                    <a:cubicBezTo>
                      <a:pt x="459976" y="348009"/>
                      <a:pt x="459976" y="348009"/>
                      <a:pt x="459976" y="348009"/>
                    </a:cubicBezTo>
                    <a:cubicBezTo>
                      <a:pt x="462653" y="346759"/>
                      <a:pt x="465331" y="345151"/>
                      <a:pt x="467652" y="343276"/>
                    </a:cubicBezTo>
                    <a:cubicBezTo>
                      <a:pt x="501836" y="317469"/>
                      <a:pt x="489072" y="261123"/>
                      <a:pt x="469794" y="22710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8" name="Google Shape;58;p2"/>
              <p:cNvSpPr/>
              <p:nvPr/>
            </p:nvSpPr>
            <p:spPr>
              <a:xfrm>
                <a:off x="584815" y="407169"/>
                <a:ext cx="443917" cy="377360"/>
              </a:xfrm>
              <a:custGeom>
                <a:avLst/>
                <a:gdLst/>
                <a:ahLst/>
                <a:cxnLst/>
                <a:rect l="l" t="t" r="r" b="b"/>
                <a:pathLst>
                  <a:path w="443917" h="377360" extrusionOk="0">
                    <a:moveTo>
                      <a:pt x="443114" y="194424"/>
                    </a:moveTo>
                    <a:cubicBezTo>
                      <a:pt x="440883" y="174332"/>
                      <a:pt x="433564" y="153436"/>
                      <a:pt x="424550" y="135488"/>
                    </a:cubicBezTo>
                    <a:cubicBezTo>
                      <a:pt x="423925" y="134059"/>
                      <a:pt x="423122" y="132541"/>
                      <a:pt x="422318" y="131112"/>
                    </a:cubicBezTo>
                    <a:cubicBezTo>
                      <a:pt x="417409" y="121647"/>
                      <a:pt x="412143" y="113342"/>
                      <a:pt x="407056" y="106555"/>
                    </a:cubicBezTo>
                    <a:cubicBezTo>
                      <a:pt x="400897" y="98429"/>
                      <a:pt x="394025" y="91018"/>
                      <a:pt x="386349" y="84410"/>
                    </a:cubicBezTo>
                    <a:cubicBezTo>
                      <a:pt x="385367" y="83427"/>
                      <a:pt x="384475" y="82713"/>
                      <a:pt x="383404" y="81731"/>
                    </a:cubicBezTo>
                    <a:cubicBezTo>
                      <a:pt x="383404" y="81731"/>
                      <a:pt x="383404" y="81731"/>
                      <a:pt x="383225" y="81731"/>
                    </a:cubicBezTo>
                    <a:cubicBezTo>
                      <a:pt x="331548" y="38333"/>
                      <a:pt x="250863" y="22170"/>
                      <a:pt x="191688" y="649"/>
                    </a:cubicBezTo>
                    <a:cubicBezTo>
                      <a:pt x="179728" y="-3726"/>
                      <a:pt x="174551" y="15294"/>
                      <a:pt x="186333" y="19491"/>
                    </a:cubicBezTo>
                    <a:cubicBezTo>
                      <a:pt x="191331" y="21366"/>
                      <a:pt x="196507" y="23063"/>
                      <a:pt x="202041" y="24849"/>
                    </a:cubicBezTo>
                    <a:cubicBezTo>
                      <a:pt x="196864" y="26277"/>
                      <a:pt x="192313" y="28956"/>
                      <a:pt x="188564" y="32528"/>
                    </a:cubicBezTo>
                    <a:cubicBezTo>
                      <a:pt x="188742" y="31903"/>
                      <a:pt x="189010" y="31278"/>
                      <a:pt x="189189" y="30474"/>
                    </a:cubicBezTo>
                    <a:cubicBezTo>
                      <a:pt x="192313" y="18241"/>
                      <a:pt x="173302" y="13062"/>
                      <a:pt x="170178" y="25295"/>
                    </a:cubicBezTo>
                    <a:cubicBezTo>
                      <a:pt x="153666" y="90214"/>
                      <a:pt x="113770" y="137809"/>
                      <a:pt x="73606" y="187012"/>
                    </a:cubicBezTo>
                    <a:cubicBezTo>
                      <a:pt x="71999" y="189066"/>
                      <a:pt x="70303" y="191119"/>
                      <a:pt x="68697" y="193173"/>
                    </a:cubicBezTo>
                    <a:cubicBezTo>
                      <a:pt x="56023" y="208532"/>
                      <a:pt x="43438" y="224427"/>
                      <a:pt x="31657" y="240947"/>
                    </a:cubicBezTo>
                    <a:cubicBezTo>
                      <a:pt x="30407" y="242644"/>
                      <a:pt x="29157" y="244519"/>
                      <a:pt x="27908" y="246484"/>
                    </a:cubicBezTo>
                    <a:cubicBezTo>
                      <a:pt x="26480" y="248716"/>
                      <a:pt x="24963" y="250859"/>
                      <a:pt x="23535" y="253270"/>
                    </a:cubicBezTo>
                    <a:cubicBezTo>
                      <a:pt x="8183" y="278095"/>
                      <a:pt x="-5473" y="311135"/>
                      <a:pt x="2203" y="338013"/>
                    </a:cubicBezTo>
                    <a:cubicBezTo>
                      <a:pt x="2828" y="341138"/>
                      <a:pt x="3899" y="344174"/>
                      <a:pt x="5684" y="347121"/>
                    </a:cubicBezTo>
                    <a:cubicBezTo>
                      <a:pt x="9879" y="355962"/>
                      <a:pt x="17108" y="363641"/>
                      <a:pt x="28176" y="369892"/>
                    </a:cubicBezTo>
                    <a:cubicBezTo>
                      <a:pt x="60842" y="388555"/>
                      <a:pt x="98507" y="369267"/>
                      <a:pt x="125016" y="344710"/>
                    </a:cubicBezTo>
                    <a:cubicBezTo>
                      <a:pt x="127515" y="342388"/>
                      <a:pt x="129924" y="340156"/>
                      <a:pt x="132067" y="337834"/>
                    </a:cubicBezTo>
                    <a:cubicBezTo>
                      <a:pt x="136618" y="333102"/>
                      <a:pt x="140724" y="328369"/>
                      <a:pt x="144294" y="323815"/>
                    </a:cubicBezTo>
                    <a:cubicBezTo>
                      <a:pt x="192670" y="261932"/>
                      <a:pt x="211323" y="188709"/>
                      <a:pt x="209806" y="109591"/>
                    </a:cubicBezTo>
                    <a:cubicBezTo>
                      <a:pt x="222034" y="161116"/>
                      <a:pt x="257200" y="211568"/>
                      <a:pt x="297899" y="241929"/>
                    </a:cubicBezTo>
                    <a:cubicBezTo>
                      <a:pt x="309681" y="250770"/>
                      <a:pt x="325568" y="259074"/>
                      <a:pt x="342347" y="264522"/>
                    </a:cubicBezTo>
                    <a:cubicBezTo>
                      <a:pt x="344043" y="265147"/>
                      <a:pt x="345828" y="265593"/>
                      <a:pt x="347524" y="266129"/>
                    </a:cubicBezTo>
                    <a:cubicBezTo>
                      <a:pt x="379120" y="275237"/>
                      <a:pt x="413304" y="273541"/>
                      <a:pt x="432939" y="246037"/>
                    </a:cubicBezTo>
                    <a:cubicBezTo>
                      <a:pt x="440794" y="235054"/>
                      <a:pt x="443918" y="221480"/>
                      <a:pt x="443918" y="207104"/>
                    </a:cubicBezTo>
                    <a:cubicBezTo>
                      <a:pt x="443918" y="202907"/>
                      <a:pt x="443650" y="198710"/>
                      <a:pt x="443114" y="1944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9" name="Google Shape;59;p2"/>
              <p:cNvSpPr/>
              <p:nvPr/>
            </p:nvSpPr>
            <p:spPr>
              <a:xfrm>
                <a:off x="525862" y="94618"/>
                <a:ext cx="369172" cy="397512"/>
              </a:xfrm>
              <a:custGeom>
                <a:avLst/>
                <a:gdLst/>
                <a:ahLst/>
                <a:cxnLst/>
                <a:rect l="l" t="t" r="r" b="b"/>
                <a:pathLst>
                  <a:path w="369172" h="397512" extrusionOk="0">
                    <a:moveTo>
                      <a:pt x="305532" y="84154"/>
                    </a:moveTo>
                    <a:cubicBezTo>
                      <a:pt x="300801" y="80582"/>
                      <a:pt x="295803" y="76921"/>
                      <a:pt x="290626" y="73795"/>
                    </a:cubicBezTo>
                    <a:cubicBezTo>
                      <a:pt x="287949" y="71920"/>
                      <a:pt x="285003" y="70045"/>
                      <a:pt x="282147" y="68437"/>
                    </a:cubicBezTo>
                    <a:cubicBezTo>
                      <a:pt x="231094" y="38076"/>
                      <a:pt x="164690" y="21646"/>
                      <a:pt x="112298" y="750"/>
                    </a:cubicBezTo>
                    <a:cubicBezTo>
                      <a:pt x="104622" y="-2375"/>
                      <a:pt x="99892" y="4858"/>
                      <a:pt x="100695" y="11466"/>
                    </a:cubicBezTo>
                    <a:cubicBezTo>
                      <a:pt x="97214" y="12716"/>
                      <a:pt x="94269" y="15574"/>
                      <a:pt x="93823" y="20128"/>
                    </a:cubicBezTo>
                    <a:cubicBezTo>
                      <a:pt x="84362" y="93351"/>
                      <a:pt x="52231" y="157645"/>
                      <a:pt x="27240" y="224528"/>
                    </a:cubicBezTo>
                    <a:cubicBezTo>
                      <a:pt x="26258" y="227386"/>
                      <a:pt x="25187" y="230065"/>
                      <a:pt x="24116" y="232833"/>
                    </a:cubicBezTo>
                    <a:cubicBezTo>
                      <a:pt x="15637" y="256407"/>
                      <a:pt x="8229" y="280250"/>
                      <a:pt x="3052" y="305163"/>
                    </a:cubicBezTo>
                    <a:cubicBezTo>
                      <a:pt x="2249" y="308914"/>
                      <a:pt x="1624" y="312843"/>
                      <a:pt x="1178" y="316772"/>
                    </a:cubicBezTo>
                    <a:cubicBezTo>
                      <a:pt x="732" y="319630"/>
                      <a:pt x="375" y="322576"/>
                      <a:pt x="196" y="325434"/>
                    </a:cubicBezTo>
                    <a:cubicBezTo>
                      <a:pt x="-1054" y="347401"/>
                      <a:pt x="3498" y="369100"/>
                      <a:pt x="18850" y="383120"/>
                    </a:cubicBezTo>
                    <a:cubicBezTo>
                      <a:pt x="23045" y="386870"/>
                      <a:pt x="27954" y="389995"/>
                      <a:pt x="33934" y="392585"/>
                    </a:cubicBezTo>
                    <a:cubicBezTo>
                      <a:pt x="36433" y="393567"/>
                      <a:pt x="39110" y="394460"/>
                      <a:pt x="41967" y="395264"/>
                    </a:cubicBezTo>
                    <a:cubicBezTo>
                      <a:pt x="77757" y="404997"/>
                      <a:pt x="113905" y="381602"/>
                      <a:pt x="138539" y="354545"/>
                    </a:cubicBezTo>
                    <a:cubicBezTo>
                      <a:pt x="142466" y="350258"/>
                      <a:pt x="145947" y="346061"/>
                      <a:pt x="149249" y="341775"/>
                    </a:cubicBezTo>
                    <a:cubicBezTo>
                      <a:pt x="151123" y="339275"/>
                      <a:pt x="152819" y="336864"/>
                      <a:pt x="154604" y="334364"/>
                    </a:cubicBezTo>
                    <a:cubicBezTo>
                      <a:pt x="190127" y="282036"/>
                      <a:pt x="196553" y="218992"/>
                      <a:pt x="197267" y="157288"/>
                    </a:cubicBezTo>
                    <a:cubicBezTo>
                      <a:pt x="209941" y="170325"/>
                      <a:pt x="223776" y="182470"/>
                      <a:pt x="238681" y="192917"/>
                    </a:cubicBezTo>
                    <a:cubicBezTo>
                      <a:pt x="244304" y="196846"/>
                      <a:pt x="250105" y="200775"/>
                      <a:pt x="256085" y="204079"/>
                    </a:cubicBezTo>
                    <a:cubicBezTo>
                      <a:pt x="260191" y="206580"/>
                      <a:pt x="264207" y="208991"/>
                      <a:pt x="268313" y="211134"/>
                    </a:cubicBezTo>
                    <a:cubicBezTo>
                      <a:pt x="275542" y="214884"/>
                      <a:pt x="284021" y="218545"/>
                      <a:pt x="292768" y="221224"/>
                    </a:cubicBezTo>
                    <a:cubicBezTo>
                      <a:pt x="296874" y="222475"/>
                      <a:pt x="301069" y="223457"/>
                      <a:pt x="305353" y="224171"/>
                    </a:cubicBezTo>
                    <a:cubicBezTo>
                      <a:pt x="319187" y="226850"/>
                      <a:pt x="333289" y="226671"/>
                      <a:pt x="344892" y="221314"/>
                    </a:cubicBezTo>
                    <a:cubicBezTo>
                      <a:pt x="348998" y="219438"/>
                      <a:pt x="352747" y="216938"/>
                      <a:pt x="356049" y="213456"/>
                    </a:cubicBezTo>
                    <a:cubicBezTo>
                      <a:pt x="356049" y="213277"/>
                      <a:pt x="356049" y="213277"/>
                      <a:pt x="356049" y="213277"/>
                    </a:cubicBezTo>
                    <a:cubicBezTo>
                      <a:pt x="360779" y="208901"/>
                      <a:pt x="364349" y="202740"/>
                      <a:pt x="367027" y="195239"/>
                    </a:cubicBezTo>
                    <a:cubicBezTo>
                      <a:pt x="379790" y="157556"/>
                      <a:pt x="332575" y="105049"/>
                      <a:pt x="305532" y="8415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60" name="Google Shape;60;p2"/>
              <p:cNvSpPr/>
              <p:nvPr/>
            </p:nvSpPr>
            <p:spPr>
              <a:xfrm>
                <a:off x="389694" y="-168726"/>
                <a:ext cx="386950" cy="323690"/>
              </a:xfrm>
              <a:custGeom>
                <a:avLst/>
                <a:gdLst/>
                <a:ahLst/>
                <a:cxnLst/>
                <a:rect l="l" t="t" r="r" b="b"/>
                <a:pathLst>
                  <a:path w="386950" h="323690" extrusionOk="0">
                    <a:moveTo>
                      <a:pt x="385470" y="121221"/>
                    </a:moveTo>
                    <a:cubicBezTo>
                      <a:pt x="384667" y="117471"/>
                      <a:pt x="383596" y="113720"/>
                      <a:pt x="382168" y="109880"/>
                    </a:cubicBezTo>
                    <a:cubicBezTo>
                      <a:pt x="373510" y="88985"/>
                      <a:pt x="354856" y="71393"/>
                      <a:pt x="334774" y="61928"/>
                    </a:cubicBezTo>
                    <a:cubicBezTo>
                      <a:pt x="256945" y="24959"/>
                      <a:pt x="158499" y="60499"/>
                      <a:pt x="76207" y="35496"/>
                    </a:cubicBezTo>
                    <a:cubicBezTo>
                      <a:pt x="78439" y="27817"/>
                      <a:pt x="80402" y="19958"/>
                      <a:pt x="82633" y="12100"/>
                    </a:cubicBezTo>
                    <a:cubicBezTo>
                      <a:pt x="86114" y="-44"/>
                      <a:pt x="67103" y="-5223"/>
                      <a:pt x="63801" y="6921"/>
                    </a:cubicBezTo>
                    <a:cubicBezTo>
                      <a:pt x="52377" y="48087"/>
                      <a:pt x="36668" y="91485"/>
                      <a:pt x="23637" y="134973"/>
                    </a:cubicBezTo>
                    <a:cubicBezTo>
                      <a:pt x="22566" y="138723"/>
                      <a:pt x="21406" y="142652"/>
                      <a:pt x="20335" y="146403"/>
                    </a:cubicBezTo>
                    <a:cubicBezTo>
                      <a:pt x="17211" y="157386"/>
                      <a:pt x="14176" y="168281"/>
                      <a:pt x="11677" y="179264"/>
                    </a:cubicBezTo>
                    <a:lnTo>
                      <a:pt x="11677" y="179443"/>
                    </a:lnTo>
                    <a:cubicBezTo>
                      <a:pt x="10606" y="183818"/>
                      <a:pt x="9446" y="188283"/>
                      <a:pt x="8553" y="192659"/>
                    </a:cubicBezTo>
                    <a:cubicBezTo>
                      <a:pt x="4983" y="209446"/>
                      <a:pt x="2127" y="226323"/>
                      <a:pt x="520" y="242754"/>
                    </a:cubicBezTo>
                    <a:cubicBezTo>
                      <a:pt x="-1979" y="268204"/>
                      <a:pt x="4448" y="292760"/>
                      <a:pt x="21406" y="307941"/>
                    </a:cubicBezTo>
                    <a:cubicBezTo>
                      <a:pt x="24708" y="310888"/>
                      <a:pt x="28635" y="313745"/>
                      <a:pt x="32830" y="315799"/>
                    </a:cubicBezTo>
                    <a:cubicBezTo>
                      <a:pt x="39435" y="319371"/>
                      <a:pt x="46932" y="321782"/>
                      <a:pt x="55590" y="322853"/>
                    </a:cubicBezTo>
                    <a:cubicBezTo>
                      <a:pt x="85579" y="326604"/>
                      <a:pt x="107357" y="317496"/>
                      <a:pt x="123065" y="300529"/>
                    </a:cubicBezTo>
                    <a:cubicBezTo>
                      <a:pt x="126814" y="296600"/>
                      <a:pt x="130116" y="292225"/>
                      <a:pt x="133240" y="287492"/>
                    </a:cubicBezTo>
                    <a:cubicBezTo>
                      <a:pt x="157428" y="250255"/>
                      <a:pt x="163408" y="190515"/>
                      <a:pt x="165461" y="139973"/>
                    </a:cubicBezTo>
                    <a:cubicBezTo>
                      <a:pt x="189470" y="157743"/>
                      <a:pt x="215085" y="173013"/>
                      <a:pt x="243022" y="183997"/>
                    </a:cubicBezTo>
                    <a:cubicBezTo>
                      <a:pt x="259355" y="190426"/>
                      <a:pt x="279169" y="195784"/>
                      <a:pt x="298716" y="197391"/>
                    </a:cubicBezTo>
                    <a:cubicBezTo>
                      <a:pt x="302197" y="197748"/>
                      <a:pt x="305499" y="198016"/>
                      <a:pt x="308801" y="198016"/>
                    </a:cubicBezTo>
                    <a:cubicBezTo>
                      <a:pt x="325760" y="198374"/>
                      <a:pt x="342093" y="195337"/>
                      <a:pt x="355749" y="187301"/>
                    </a:cubicBezTo>
                    <a:cubicBezTo>
                      <a:pt x="357444" y="186229"/>
                      <a:pt x="359319" y="185068"/>
                      <a:pt x="361104" y="183818"/>
                    </a:cubicBezTo>
                    <a:cubicBezTo>
                      <a:pt x="370029" y="177210"/>
                      <a:pt x="377616" y="167923"/>
                      <a:pt x="382614" y="155332"/>
                    </a:cubicBezTo>
                    <a:cubicBezTo>
                      <a:pt x="387344" y="143813"/>
                      <a:pt x="388058" y="132205"/>
                      <a:pt x="385470" y="12122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61" name="Google Shape;61;p2"/>
              <p:cNvSpPr/>
              <p:nvPr/>
            </p:nvSpPr>
            <p:spPr>
              <a:xfrm>
                <a:off x="398337" y="-78215"/>
                <a:ext cx="127820" cy="225287"/>
              </a:xfrm>
              <a:custGeom>
                <a:avLst/>
                <a:gdLst/>
                <a:ahLst/>
                <a:cxnLst/>
                <a:rect l="l" t="t" r="r" b="b"/>
                <a:pathLst>
                  <a:path w="127820" h="225287" extrusionOk="0">
                    <a:moveTo>
                      <a:pt x="127543" y="6153"/>
                    </a:moveTo>
                    <a:cubicBezTo>
                      <a:pt x="113262" y="48391"/>
                      <a:pt x="94698" y="91968"/>
                      <a:pt x="73812" y="134384"/>
                    </a:cubicBezTo>
                    <a:cubicBezTo>
                      <a:pt x="83898" y="143938"/>
                      <a:pt x="92466" y="155279"/>
                      <a:pt x="101302" y="166084"/>
                    </a:cubicBezTo>
                    <a:cubicBezTo>
                      <a:pt x="109157" y="175817"/>
                      <a:pt x="118082" y="185908"/>
                      <a:pt x="124687" y="197070"/>
                    </a:cubicBezTo>
                    <a:cubicBezTo>
                      <a:pt x="121563" y="201803"/>
                      <a:pt x="118261" y="206178"/>
                      <a:pt x="114512" y="210107"/>
                    </a:cubicBezTo>
                    <a:cubicBezTo>
                      <a:pt x="104783" y="200017"/>
                      <a:pt x="97286" y="186712"/>
                      <a:pt x="89075" y="175549"/>
                    </a:cubicBezTo>
                    <a:cubicBezTo>
                      <a:pt x="82024" y="165995"/>
                      <a:pt x="74348" y="156886"/>
                      <a:pt x="67565" y="147064"/>
                    </a:cubicBezTo>
                    <a:cubicBezTo>
                      <a:pt x="53909" y="173942"/>
                      <a:pt x="39450" y="200195"/>
                      <a:pt x="24277" y="225288"/>
                    </a:cubicBezTo>
                    <a:cubicBezTo>
                      <a:pt x="20082" y="223234"/>
                      <a:pt x="16155" y="220377"/>
                      <a:pt x="12852" y="217430"/>
                    </a:cubicBezTo>
                    <a:cubicBezTo>
                      <a:pt x="30257" y="176264"/>
                      <a:pt x="49446" y="134741"/>
                      <a:pt x="69707" y="94200"/>
                    </a:cubicBezTo>
                    <a:cubicBezTo>
                      <a:pt x="46501" y="97683"/>
                      <a:pt x="23206" y="100183"/>
                      <a:pt x="0" y="102058"/>
                    </a:cubicBezTo>
                    <a:cubicBezTo>
                      <a:pt x="982" y="97683"/>
                      <a:pt x="2053" y="93218"/>
                      <a:pt x="3124" y="88842"/>
                    </a:cubicBezTo>
                    <a:lnTo>
                      <a:pt x="3124" y="88842"/>
                    </a:lnTo>
                    <a:cubicBezTo>
                      <a:pt x="27311" y="86342"/>
                      <a:pt x="51499" y="83931"/>
                      <a:pt x="75776" y="82234"/>
                    </a:cubicBezTo>
                    <a:cubicBezTo>
                      <a:pt x="89610" y="54909"/>
                      <a:pt x="103891" y="28031"/>
                      <a:pt x="118439" y="2403"/>
                    </a:cubicBezTo>
                    <a:cubicBezTo>
                      <a:pt x="121295" y="-2509"/>
                      <a:pt x="129417" y="795"/>
                      <a:pt x="127543" y="615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62" name="Google Shape;62;p2"/>
              <p:cNvSpPr/>
              <p:nvPr/>
            </p:nvSpPr>
            <p:spPr>
              <a:xfrm>
                <a:off x="552178" y="-86914"/>
                <a:ext cx="222986" cy="116204"/>
              </a:xfrm>
              <a:custGeom>
                <a:avLst/>
                <a:gdLst/>
                <a:ahLst/>
                <a:cxnLst/>
                <a:rect l="l" t="t" r="r" b="b"/>
                <a:pathLst>
                  <a:path w="222986" h="116204" extrusionOk="0">
                    <a:moveTo>
                      <a:pt x="184251" y="37445"/>
                    </a:moveTo>
                    <a:cubicBezTo>
                      <a:pt x="189160" y="58786"/>
                      <a:pt x="194783" y="80307"/>
                      <a:pt x="198710" y="102006"/>
                    </a:cubicBezTo>
                    <a:cubicBezTo>
                      <a:pt x="197014" y="103256"/>
                      <a:pt x="195140" y="104328"/>
                      <a:pt x="193355" y="105489"/>
                    </a:cubicBezTo>
                    <a:cubicBezTo>
                      <a:pt x="186928" y="83343"/>
                      <a:pt x="183626" y="59947"/>
                      <a:pt x="181395" y="37087"/>
                    </a:cubicBezTo>
                    <a:cubicBezTo>
                      <a:pt x="164883" y="35837"/>
                      <a:pt x="148550" y="34141"/>
                      <a:pt x="132127" y="32087"/>
                    </a:cubicBezTo>
                    <a:cubicBezTo>
                      <a:pt x="135697" y="46374"/>
                      <a:pt x="137750" y="61019"/>
                      <a:pt x="140427" y="75485"/>
                    </a:cubicBezTo>
                    <a:cubicBezTo>
                      <a:pt x="142748" y="88880"/>
                      <a:pt x="145961" y="102631"/>
                      <a:pt x="146407" y="116204"/>
                    </a:cubicBezTo>
                    <a:cubicBezTo>
                      <a:pt x="143105" y="116204"/>
                      <a:pt x="139803" y="115847"/>
                      <a:pt x="136322" y="115579"/>
                    </a:cubicBezTo>
                    <a:cubicBezTo>
                      <a:pt x="128021" y="90398"/>
                      <a:pt x="124273" y="57715"/>
                      <a:pt x="124540" y="31372"/>
                    </a:cubicBezTo>
                    <a:cubicBezTo>
                      <a:pt x="109010" y="29497"/>
                      <a:pt x="93480" y="27443"/>
                      <a:pt x="77950" y="25389"/>
                    </a:cubicBezTo>
                    <a:cubicBezTo>
                      <a:pt x="52067" y="21907"/>
                      <a:pt x="20650" y="23514"/>
                      <a:pt x="835" y="4673"/>
                    </a:cubicBezTo>
                    <a:cubicBezTo>
                      <a:pt x="-1218" y="2797"/>
                      <a:pt x="835" y="-685"/>
                      <a:pt x="3513" y="118"/>
                    </a:cubicBezTo>
                    <a:cubicBezTo>
                      <a:pt x="72416" y="19942"/>
                      <a:pt x="148550" y="16013"/>
                      <a:pt x="219684" y="28068"/>
                    </a:cubicBezTo>
                    <a:cubicBezTo>
                      <a:pt x="221112" y="31819"/>
                      <a:pt x="222184" y="35569"/>
                      <a:pt x="222987" y="39409"/>
                    </a:cubicBezTo>
                    <a:cubicBezTo>
                      <a:pt x="210134" y="39052"/>
                      <a:pt x="197103" y="38427"/>
                      <a:pt x="184251" y="3744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63" name="Google Shape;63;p2"/>
              <p:cNvSpPr/>
              <p:nvPr/>
            </p:nvSpPr>
            <p:spPr>
              <a:xfrm>
                <a:off x="525969" y="184822"/>
                <a:ext cx="153583" cy="302291"/>
              </a:xfrm>
              <a:custGeom>
                <a:avLst/>
                <a:gdLst/>
                <a:ahLst/>
                <a:cxnLst/>
                <a:rect l="l" t="t" r="r" b="b"/>
                <a:pathLst>
                  <a:path w="153583" h="302291" extrusionOk="0">
                    <a:moveTo>
                      <a:pt x="134951" y="226479"/>
                    </a:moveTo>
                    <a:cubicBezTo>
                      <a:pt x="139324" y="234337"/>
                      <a:pt x="145483" y="242642"/>
                      <a:pt x="149053" y="251482"/>
                    </a:cubicBezTo>
                    <a:cubicBezTo>
                      <a:pt x="145751" y="255768"/>
                      <a:pt x="142270" y="259965"/>
                      <a:pt x="138343" y="264251"/>
                    </a:cubicBezTo>
                    <a:cubicBezTo>
                      <a:pt x="129507" y="254072"/>
                      <a:pt x="124955" y="237552"/>
                      <a:pt x="119778" y="225765"/>
                    </a:cubicBezTo>
                    <a:cubicBezTo>
                      <a:pt x="116922" y="219514"/>
                      <a:pt x="113173" y="212995"/>
                      <a:pt x="110942" y="206298"/>
                    </a:cubicBezTo>
                    <a:cubicBezTo>
                      <a:pt x="91128" y="243267"/>
                      <a:pt x="64976" y="276574"/>
                      <a:pt x="33738" y="302292"/>
                    </a:cubicBezTo>
                    <a:cubicBezTo>
                      <a:pt x="27758" y="299792"/>
                      <a:pt x="22938" y="296666"/>
                      <a:pt x="18654" y="292826"/>
                    </a:cubicBezTo>
                    <a:cubicBezTo>
                      <a:pt x="38290" y="273360"/>
                      <a:pt x="55694" y="253357"/>
                      <a:pt x="70956" y="232640"/>
                    </a:cubicBezTo>
                    <a:cubicBezTo>
                      <a:pt x="48375" y="237373"/>
                      <a:pt x="23206" y="237194"/>
                      <a:pt x="0" y="235141"/>
                    </a:cubicBezTo>
                    <a:cubicBezTo>
                      <a:pt x="179" y="232283"/>
                      <a:pt x="446" y="229336"/>
                      <a:pt x="982" y="226479"/>
                    </a:cubicBezTo>
                    <a:cubicBezTo>
                      <a:pt x="26865" y="222371"/>
                      <a:pt x="54534" y="218978"/>
                      <a:pt x="79792" y="220496"/>
                    </a:cubicBezTo>
                    <a:cubicBezTo>
                      <a:pt x="96751" y="195850"/>
                      <a:pt x="110406" y="169597"/>
                      <a:pt x="121206" y="141647"/>
                    </a:cubicBezTo>
                    <a:cubicBezTo>
                      <a:pt x="88718" y="143701"/>
                      <a:pt x="56230" y="144504"/>
                      <a:pt x="23831" y="142629"/>
                    </a:cubicBezTo>
                    <a:cubicBezTo>
                      <a:pt x="24902" y="139772"/>
                      <a:pt x="26062" y="137093"/>
                      <a:pt x="26954" y="134325"/>
                    </a:cubicBezTo>
                    <a:cubicBezTo>
                      <a:pt x="59800" y="133967"/>
                      <a:pt x="92556" y="132896"/>
                      <a:pt x="125579" y="129770"/>
                    </a:cubicBezTo>
                    <a:cubicBezTo>
                      <a:pt x="139057" y="90926"/>
                      <a:pt x="147089" y="48510"/>
                      <a:pt x="149142" y="736"/>
                    </a:cubicBezTo>
                    <a:cubicBezTo>
                      <a:pt x="149142" y="-67"/>
                      <a:pt x="150570" y="-335"/>
                      <a:pt x="150570" y="558"/>
                    </a:cubicBezTo>
                    <a:cubicBezTo>
                      <a:pt x="160031" y="64048"/>
                      <a:pt x="146822" y="134414"/>
                      <a:pt x="116476" y="195761"/>
                    </a:cubicBezTo>
                    <a:cubicBezTo>
                      <a:pt x="123794" y="205137"/>
                      <a:pt x="129150" y="216120"/>
                      <a:pt x="134951" y="22647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64" name="Google Shape;64;p2"/>
              <p:cNvSpPr/>
              <p:nvPr/>
            </p:nvSpPr>
            <p:spPr>
              <a:xfrm>
                <a:off x="669303" y="154572"/>
                <a:ext cx="212697" cy="164216"/>
              </a:xfrm>
              <a:custGeom>
                <a:avLst/>
                <a:gdLst/>
                <a:ahLst/>
                <a:cxnLst/>
                <a:rect l="l" t="t" r="r" b="b"/>
                <a:pathLst>
                  <a:path w="212697" h="164216" extrusionOk="0">
                    <a:moveTo>
                      <a:pt x="212698" y="153323"/>
                    </a:moveTo>
                    <a:cubicBezTo>
                      <a:pt x="212698" y="153323"/>
                      <a:pt x="212698" y="153323"/>
                      <a:pt x="212698" y="153501"/>
                    </a:cubicBezTo>
                    <a:cubicBezTo>
                      <a:pt x="209395" y="156984"/>
                      <a:pt x="205647" y="159484"/>
                      <a:pt x="201541" y="161359"/>
                    </a:cubicBezTo>
                    <a:cubicBezTo>
                      <a:pt x="184315" y="139839"/>
                      <a:pt x="166732" y="120015"/>
                      <a:pt x="148614" y="101798"/>
                    </a:cubicBezTo>
                    <a:cubicBezTo>
                      <a:pt x="155397" y="120194"/>
                      <a:pt x="162716" y="143589"/>
                      <a:pt x="162002" y="164217"/>
                    </a:cubicBezTo>
                    <a:cubicBezTo>
                      <a:pt x="157807" y="163413"/>
                      <a:pt x="153523" y="162520"/>
                      <a:pt x="149417" y="161270"/>
                    </a:cubicBezTo>
                    <a:cubicBezTo>
                      <a:pt x="149060" y="155287"/>
                      <a:pt x="149060" y="149215"/>
                      <a:pt x="148614" y="143322"/>
                    </a:cubicBezTo>
                    <a:cubicBezTo>
                      <a:pt x="147364" y="128409"/>
                      <a:pt x="145044" y="113139"/>
                      <a:pt x="142188" y="98405"/>
                    </a:cubicBezTo>
                    <a:cubicBezTo>
                      <a:pt x="142009" y="97334"/>
                      <a:pt x="142366" y="96709"/>
                      <a:pt x="142991" y="96173"/>
                    </a:cubicBezTo>
                    <a:cubicBezTo>
                      <a:pt x="133084" y="86618"/>
                      <a:pt x="123088" y="77510"/>
                      <a:pt x="112734" y="68848"/>
                    </a:cubicBezTo>
                    <a:cubicBezTo>
                      <a:pt x="113805" y="80456"/>
                      <a:pt x="113805" y="92244"/>
                      <a:pt x="114162" y="103852"/>
                    </a:cubicBezTo>
                    <a:cubicBezTo>
                      <a:pt x="114341" y="117247"/>
                      <a:pt x="114965" y="130909"/>
                      <a:pt x="112734" y="144125"/>
                    </a:cubicBezTo>
                    <a:cubicBezTo>
                      <a:pt x="106754" y="140821"/>
                      <a:pt x="100953" y="136892"/>
                      <a:pt x="95330" y="132963"/>
                    </a:cubicBezTo>
                    <a:cubicBezTo>
                      <a:pt x="95330" y="123230"/>
                      <a:pt x="96312" y="113496"/>
                      <a:pt x="97026" y="103852"/>
                    </a:cubicBezTo>
                    <a:cubicBezTo>
                      <a:pt x="98097" y="89565"/>
                      <a:pt x="99078" y="74652"/>
                      <a:pt x="102381" y="60633"/>
                    </a:cubicBezTo>
                    <a:cubicBezTo>
                      <a:pt x="72392" y="37237"/>
                      <a:pt x="39457" y="17234"/>
                      <a:pt x="186" y="804"/>
                    </a:cubicBezTo>
                    <a:cubicBezTo>
                      <a:pt x="-171" y="625"/>
                      <a:pt x="7" y="0"/>
                      <a:pt x="543" y="0"/>
                    </a:cubicBezTo>
                    <a:cubicBezTo>
                      <a:pt x="28033" y="7233"/>
                      <a:pt x="55791" y="18217"/>
                      <a:pt x="82477" y="32683"/>
                    </a:cubicBezTo>
                    <a:cubicBezTo>
                      <a:pt x="101131" y="24646"/>
                      <a:pt x="119874" y="15716"/>
                      <a:pt x="138796" y="8483"/>
                    </a:cubicBezTo>
                    <a:cubicBezTo>
                      <a:pt x="141652" y="10091"/>
                      <a:pt x="144598" y="11966"/>
                      <a:pt x="147275" y="13841"/>
                    </a:cubicBezTo>
                    <a:cubicBezTo>
                      <a:pt x="128889" y="23396"/>
                      <a:pt x="108004" y="30182"/>
                      <a:pt x="87922" y="35719"/>
                    </a:cubicBezTo>
                    <a:cubicBezTo>
                      <a:pt x="138707" y="64204"/>
                      <a:pt x="184583" y="104656"/>
                      <a:pt x="212698" y="15332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65" name="Google Shape;65;p2"/>
              <p:cNvSpPr/>
              <p:nvPr/>
            </p:nvSpPr>
            <p:spPr>
              <a:xfrm>
                <a:off x="587108" y="484949"/>
                <a:ext cx="202509" cy="269162"/>
              </a:xfrm>
              <a:custGeom>
                <a:avLst/>
                <a:gdLst/>
                <a:ahLst/>
                <a:cxnLst/>
                <a:rect l="l" t="t" r="r" b="b"/>
                <a:pathLst>
                  <a:path w="202509" h="269162" extrusionOk="0">
                    <a:moveTo>
                      <a:pt x="114958" y="175580"/>
                    </a:moveTo>
                    <a:cubicBezTo>
                      <a:pt x="113352" y="204155"/>
                      <a:pt x="120492" y="232462"/>
                      <a:pt x="129864" y="259965"/>
                    </a:cubicBezTo>
                    <a:cubicBezTo>
                      <a:pt x="127632" y="262287"/>
                      <a:pt x="125312" y="264520"/>
                      <a:pt x="122813" y="266841"/>
                    </a:cubicBezTo>
                    <a:cubicBezTo>
                      <a:pt x="112102" y="241570"/>
                      <a:pt x="105051" y="213442"/>
                      <a:pt x="103980" y="187635"/>
                    </a:cubicBezTo>
                    <a:cubicBezTo>
                      <a:pt x="74437" y="218889"/>
                      <a:pt x="40075" y="246124"/>
                      <a:pt x="3481" y="269163"/>
                    </a:cubicBezTo>
                    <a:cubicBezTo>
                      <a:pt x="1785" y="266216"/>
                      <a:pt x="625" y="263180"/>
                      <a:pt x="0" y="260055"/>
                    </a:cubicBezTo>
                    <a:cubicBezTo>
                      <a:pt x="38290" y="235230"/>
                      <a:pt x="73813" y="205405"/>
                      <a:pt x="104248" y="171115"/>
                    </a:cubicBezTo>
                    <a:cubicBezTo>
                      <a:pt x="104873" y="169240"/>
                      <a:pt x="106122" y="167990"/>
                      <a:pt x="107818" y="167543"/>
                    </a:cubicBezTo>
                    <a:cubicBezTo>
                      <a:pt x="107996" y="167186"/>
                      <a:pt x="108175" y="167097"/>
                      <a:pt x="108264" y="166918"/>
                    </a:cubicBezTo>
                    <a:cubicBezTo>
                      <a:pt x="80149" y="172097"/>
                      <a:pt x="50339" y="176205"/>
                      <a:pt x="21242" y="175401"/>
                    </a:cubicBezTo>
                    <a:cubicBezTo>
                      <a:pt x="22670" y="173080"/>
                      <a:pt x="24188" y="170847"/>
                      <a:pt x="25616" y="168615"/>
                    </a:cubicBezTo>
                    <a:cubicBezTo>
                      <a:pt x="55159" y="167186"/>
                      <a:pt x="84166" y="165936"/>
                      <a:pt x="113887" y="160310"/>
                    </a:cubicBezTo>
                    <a:cubicBezTo>
                      <a:pt x="127275" y="144415"/>
                      <a:pt x="139324" y="127806"/>
                      <a:pt x="150303" y="110304"/>
                    </a:cubicBezTo>
                    <a:cubicBezTo>
                      <a:pt x="122545" y="114054"/>
                      <a:pt x="94430" y="115304"/>
                      <a:pt x="66494" y="115304"/>
                    </a:cubicBezTo>
                    <a:cubicBezTo>
                      <a:pt x="68100" y="113251"/>
                      <a:pt x="69796" y="111197"/>
                      <a:pt x="71403" y="109143"/>
                    </a:cubicBezTo>
                    <a:cubicBezTo>
                      <a:pt x="99160" y="107089"/>
                      <a:pt x="126829" y="104767"/>
                      <a:pt x="154587" y="103517"/>
                    </a:cubicBezTo>
                    <a:cubicBezTo>
                      <a:pt x="173776" y="71906"/>
                      <a:pt x="188681" y="37795"/>
                      <a:pt x="198232" y="1540"/>
                    </a:cubicBezTo>
                    <a:cubicBezTo>
                      <a:pt x="199035" y="-1139"/>
                      <a:pt x="203141" y="-67"/>
                      <a:pt x="202426" y="2790"/>
                    </a:cubicBezTo>
                    <a:cubicBezTo>
                      <a:pt x="190110" y="69227"/>
                      <a:pt x="158068" y="126913"/>
                      <a:pt x="114958" y="1755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66" name="Google Shape;66;p2"/>
              <p:cNvSpPr/>
              <p:nvPr/>
            </p:nvSpPr>
            <p:spPr>
              <a:xfrm>
                <a:off x="808072" y="464201"/>
                <a:ext cx="220660" cy="149982"/>
              </a:xfrm>
              <a:custGeom>
                <a:avLst/>
                <a:gdLst/>
                <a:ahLst/>
                <a:cxnLst/>
                <a:rect l="l" t="t" r="r" b="b"/>
                <a:pathLst>
                  <a:path w="220660" h="149982" extrusionOk="0">
                    <a:moveTo>
                      <a:pt x="220661" y="149983"/>
                    </a:moveTo>
                    <a:cubicBezTo>
                      <a:pt x="197455" y="123551"/>
                      <a:pt x="172285" y="102030"/>
                      <a:pt x="135692" y="83367"/>
                    </a:cubicBezTo>
                    <a:cubicBezTo>
                      <a:pt x="130783" y="80867"/>
                      <a:pt x="125784" y="78367"/>
                      <a:pt x="120965" y="75688"/>
                    </a:cubicBezTo>
                    <a:cubicBezTo>
                      <a:pt x="120608" y="75509"/>
                      <a:pt x="120340" y="75331"/>
                      <a:pt x="119894" y="75241"/>
                    </a:cubicBezTo>
                    <a:cubicBezTo>
                      <a:pt x="78569" y="53274"/>
                      <a:pt x="37781" y="28718"/>
                      <a:pt x="294" y="1036"/>
                    </a:cubicBezTo>
                    <a:cubicBezTo>
                      <a:pt x="-330" y="589"/>
                      <a:pt x="116" y="-214"/>
                      <a:pt x="919" y="53"/>
                    </a:cubicBezTo>
                    <a:cubicBezTo>
                      <a:pt x="26803" y="12466"/>
                      <a:pt x="52864" y="26575"/>
                      <a:pt x="78748" y="41576"/>
                    </a:cubicBezTo>
                    <a:cubicBezTo>
                      <a:pt x="92761" y="37201"/>
                      <a:pt x="107130" y="33718"/>
                      <a:pt x="121411" y="30414"/>
                    </a:cubicBezTo>
                    <a:cubicBezTo>
                      <a:pt x="134085" y="27468"/>
                      <a:pt x="147294" y="26485"/>
                      <a:pt x="160058" y="24789"/>
                    </a:cubicBezTo>
                    <a:cubicBezTo>
                      <a:pt x="160236" y="24789"/>
                      <a:pt x="160236" y="24789"/>
                      <a:pt x="160236" y="24789"/>
                    </a:cubicBezTo>
                    <a:cubicBezTo>
                      <a:pt x="161307" y="25771"/>
                      <a:pt x="162289" y="26485"/>
                      <a:pt x="163182" y="27468"/>
                    </a:cubicBezTo>
                    <a:cubicBezTo>
                      <a:pt x="147830" y="32468"/>
                      <a:pt x="132925" y="38630"/>
                      <a:pt x="116859" y="42380"/>
                    </a:cubicBezTo>
                    <a:cubicBezTo>
                      <a:pt x="108559" y="44434"/>
                      <a:pt x="99633" y="47381"/>
                      <a:pt x="90797" y="48542"/>
                    </a:cubicBezTo>
                    <a:cubicBezTo>
                      <a:pt x="109987" y="59704"/>
                      <a:pt x="128641" y="71491"/>
                      <a:pt x="147027" y="83457"/>
                    </a:cubicBezTo>
                    <a:cubicBezTo>
                      <a:pt x="164431" y="80599"/>
                      <a:pt x="181746" y="77206"/>
                      <a:pt x="199151" y="74170"/>
                    </a:cubicBezTo>
                    <a:cubicBezTo>
                      <a:pt x="199954" y="75599"/>
                      <a:pt x="200757" y="77117"/>
                      <a:pt x="201382" y="78545"/>
                    </a:cubicBezTo>
                    <a:cubicBezTo>
                      <a:pt x="183978" y="81849"/>
                      <a:pt x="166038" y="83457"/>
                      <a:pt x="148812" y="84528"/>
                    </a:cubicBezTo>
                    <a:cubicBezTo>
                      <a:pt x="158094" y="90511"/>
                      <a:pt x="167466" y="96673"/>
                      <a:pt x="176480" y="102745"/>
                    </a:cubicBezTo>
                    <a:cubicBezTo>
                      <a:pt x="191743" y="112925"/>
                      <a:pt x="206469" y="124444"/>
                      <a:pt x="219947" y="137481"/>
                    </a:cubicBezTo>
                    <a:cubicBezTo>
                      <a:pt x="220393" y="141678"/>
                      <a:pt x="220661" y="145875"/>
                      <a:pt x="220661" y="14998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67" name="Google Shape;67;p2"/>
              <p:cNvSpPr/>
              <p:nvPr/>
            </p:nvSpPr>
            <p:spPr>
              <a:xfrm>
                <a:off x="927024" y="539353"/>
                <a:ext cx="14396" cy="133945"/>
              </a:xfrm>
              <a:custGeom>
                <a:avLst/>
                <a:gdLst/>
                <a:ahLst/>
                <a:cxnLst/>
                <a:rect l="l" t="t" r="r" b="b"/>
                <a:pathLst>
                  <a:path w="14396" h="133945" extrusionOk="0">
                    <a:moveTo>
                      <a:pt x="5316" y="133945"/>
                    </a:moveTo>
                    <a:cubicBezTo>
                      <a:pt x="3620" y="133499"/>
                      <a:pt x="1835" y="132963"/>
                      <a:pt x="139" y="132338"/>
                    </a:cubicBezTo>
                    <a:cubicBezTo>
                      <a:pt x="-307" y="88493"/>
                      <a:pt x="496" y="44648"/>
                      <a:pt x="139" y="804"/>
                    </a:cubicBezTo>
                    <a:cubicBezTo>
                      <a:pt x="139" y="179"/>
                      <a:pt x="496" y="0"/>
                      <a:pt x="942" y="0"/>
                    </a:cubicBezTo>
                    <a:cubicBezTo>
                      <a:pt x="1388" y="179"/>
                      <a:pt x="1745" y="357"/>
                      <a:pt x="2013" y="446"/>
                    </a:cubicBezTo>
                    <a:cubicBezTo>
                      <a:pt x="16919" y="41970"/>
                      <a:pt x="18793" y="91619"/>
                      <a:pt x="5316" y="1339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68" name="Google Shape;68;p2"/>
              <p:cNvSpPr/>
              <p:nvPr/>
            </p:nvSpPr>
            <p:spPr>
              <a:xfrm>
                <a:off x="873192" y="827237"/>
                <a:ext cx="165358" cy="261470"/>
              </a:xfrm>
              <a:custGeom>
                <a:avLst/>
                <a:gdLst/>
                <a:ahLst/>
                <a:cxnLst/>
                <a:rect l="l" t="t" r="r" b="b"/>
                <a:pathLst>
                  <a:path w="165358" h="261470" extrusionOk="0">
                    <a:moveTo>
                      <a:pt x="109397" y="134044"/>
                    </a:moveTo>
                    <a:cubicBezTo>
                      <a:pt x="130550" y="172084"/>
                      <a:pt x="146615" y="212625"/>
                      <a:pt x="155719" y="255487"/>
                    </a:cubicBezTo>
                    <a:cubicBezTo>
                      <a:pt x="155719" y="255487"/>
                      <a:pt x="155719" y="255487"/>
                      <a:pt x="155719" y="255666"/>
                    </a:cubicBezTo>
                    <a:cubicBezTo>
                      <a:pt x="150185" y="258523"/>
                      <a:pt x="143938" y="260399"/>
                      <a:pt x="137511" y="261470"/>
                    </a:cubicBezTo>
                    <a:cubicBezTo>
                      <a:pt x="127604" y="227984"/>
                      <a:pt x="116358" y="195658"/>
                      <a:pt x="102792" y="164315"/>
                    </a:cubicBezTo>
                    <a:cubicBezTo>
                      <a:pt x="99043" y="179406"/>
                      <a:pt x="91189" y="192890"/>
                      <a:pt x="80211" y="205481"/>
                    </a:cubicBezTo>
                    <a:cubicBezTo>
                      <a:pt x="72178" y="214768"/>
                      <a:pt x="63431" y="224055"/>
                      <a:pt x="54149" y="232806"/>
                    </a:cubicBezTo>
                    <a:cubicBezTo>
                      <a:pt x="51203" y="229502"/>
                      <a:pt x="48169" y="226019"/>
                      <a:pt x="45313" y="222269"/>
                    </a:cubicBezTo>
                    <a:cubicBezTo>
                      <a:pt x="51560" y="216911"/>
                      <a:pt x="57897" y="211107"/>
                      <a:pt x="63699" y="204945"/>
                    </a:cubicBezTo>
                    <a:cubicBezTo>
                      <a:pt x="79229" y="188425"/>
                      <a:pt x="87262" y="170655"/>
                      <a:pt x="97258" y="151814"/>
                    </a:cubicBezTo>
                    <a:cubicBezTo>
                      <a:pt x="89136" y="134044"/>
                      <a:pt x="80300" y="116809"/>
                      <a:pt x="70571" y="99932"/>
                    </a:cubicBezTo>
                    <a:cubicBezTo>
                      <a:pt x="61825" y="129043"/>
                      <a:pt x="41653" y="155386"/>
                      <a:pt x="16573" y="172888"/>
                    </a:cubicBezTo>
                    <a:cubicBezTo>
                      <a:pt x="14877" y="169316"/>
                      <a:pt x="13092" y="165476"/>
                      <a:pt x="11575" y="161726"/>
                    </a:cubicBezTo>
                    <a:cubicBezTo>
                      <a:pt x="32907" y="141634"/>
                      <a:pt x="50846" y="119935"/>
                      <a:pt x="67983" y="95378"/>
                    </a:cubicBezTo>
                    <a:cubicBezTo>
                      <a:pt x="49329" y="63320"/>
                      <a:pt x="27194" y="32960"/>
                      <a:pt x="775" y="4384"/>
                    </a:cubicBezTo>
                    <a:cubicBezTo>
                      <a:pt x="-1545" y="1884"/>
                      <a:pt x="1846" y="-1598"/>
                      <a:pt x="4345" y="813"/>
                    </a:cubicBezTo>
                    <a:cubicBezTo>
                      <a:pt x="43795" y="38407"/>
                      <a:pt x="78783" y="81091"/>
                      <a:pt x="105916" y="128061"/>
                    </a:cubicBezTo>
                    <a:cubicBezTo>
                      <a:pt x="123052" y="125739"/>
                      <a:pt x="140814" y="124578"/>
                      <a:pt x="158486" y="123685"/>
                    </a:cubicBezTo>
                    <a:cubicBezTo>
                      <a:pt x="160807" y="126989"/>
                      <a:pt x="163216" y="130561"/>
                      <a:pt x="165358" y="134490"/>
                    </a:cubicBezTo>
                    <a:cubicBezTo>
                      <a:pt x="146615" y="136455"/>
                      <a:pt x="127426" y="136455"/>
                      <a:pt x="109397" y="1340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69" name="Google Shape;69;p2"/>
              <p:cNvSpPr/>
              <p:nvPr/>
            </p:nvSpPr>
            <p:spPr>
              <a:xfrm>
                <a:off x="570060" y="815682"/>
                <a:ext cx="270424" cy="249361"/>
              </a:xfrm>
              <a:custGeom>
                <a:avLst/>
                <a:gdLst/>
                <a:ahLst/>
                <a:cxnLst/>
                <a:rect l="l" t="t" r="r" b="b"/>
                <a:pathLst>
                  <a:path w="270424" h="249361" extrusionOk="0">
                    <a:moveTo>
                      <a:pt x="149231" y="136669"/>
                    </a:moveTo>
                    <a:cubicBezTo>
                      <a:pt x="156283" y="153010"/>
                      <a:pt x="161906" y="169351"/>
                      <a:pt x="166190" y="186675"/>
                    </a:cubicBezTo>
                    <a:cubicBezTo>
                      <a:pt x="168064" y="194087"/>
                      <a:pt x="170117" y="201766"/>
                      <a:pt x="171545" y="209446"/>
                    </a:cubicBezTo>
                    <a:cubicBezTo>
                      <a:pt x="170474" y="210875"/>
                      <a:pt x="169046" y="212125"/>
                      <a:pt x="167796" y="213375"/>
                    </a:cubicBezTo>
                    <a:cubicBezTo>
                      <a:pt x="165922" y="215072"/>
                      <a:pt x="164048" y="216947"/>
                      <a:pt x="161816" y="219001"/>
                    </a:cubicBezTo>
                    <a:cubicBezTo>
                      <a:pt x="159585" y="209267"/>
                      <a:pt x="158692" y="198909"/>
                      <a:pt x="156818" y="189265"/>
                    </a:cubicBezTo>
                    <a:cubicBezTo>
                      <a:pt x="153516" y="172477"/>
                      <a:pt x="149946" y="155778"/>
                      <a:pt x="146465" y="139169"/>
                    </a:cubicBezTo>
                    <a:cubicBezTo>
                      <a:pt x="142984" y="142295"/>
                      <a:pt x="139414" y="145420"/>
                      <a:pt x="135933" y="148456"/>
                    </a:cubicBezTo>
                    <a:cubicBezTo>
                      <a:pt x="94609" y="184889"/>
                      <a:pt x="50964" y="218822"/>
                      <a:pt x="4998" y="249361"/>
                    </a:cubicBezTo>
                    <a:cubicBezTo>
                      <a:pt x="2499" y="245075"/>
                      <a:pt x="803" y="240521"/>
                      <a:pt x="0" y="235699"/>
                    </a:cubicBezTo>
                    <a:cubicBezTo>
                      <a:pt x="38647" y="208999"/>
                      <a:pt x="76936" y="180514"/>
                      <a:pt x="113709" y="150510"/>
                    </a:cubicBezTo>
                    <a:cubicBezTo>
                      <a:pt x="90324" y="144259"/>
                      <a:pt x="66761" y="138276"/>
                      <a:pt x="43020" y="132740"/>
                    </a:cubicBezTo>
                    <a:cubicBezTo>
                      <a:pt x="43199" y="132383"/>
                      <a:pt x="43466" y="132115"/>
                      <a:pt x="43645" y="131936"/>
                    </a:cubicBezTo>
                    <a:cubicBezTo>
                      <a:pt x="68636" y="136669"/>
                      <a:pt x="93537" y="141848"/>
                      <a:pt x="118528" y="146581"/>
                    </a:cubicBezTo>
                    <a:cubicBezTo>
                      <a:pt x="134505" y="133365"/>
                      <a:pt x="150124" y="119702"/>
                      <a:pt x="165654" y="105861"/>
                    </a:cubicBezTo>
                    <a:cubicBezTo>
                      <a:pt x="149767" y="100504"/>
                      <a:pt x="133969" y="95503"/>
                      <a:pt x="117725" y="91395"/>
                    </a:cubicBezTo>
                    <a:cubicBezTo>
                      <a:pt x="110496" y="89699"/>
                      <a:pt x="103088" y="88091"/>
                      <a:pt x="95947" y="86395"/>
                    </a:cubicBezTo>
                    <a:cubicBezTo>
                      <a:pt x="99696" y="83716"/>
                      <a:pt x="103177" y="81037"/>
                      <a:pt x="106925" y="78537"/>
                    </a:cubicBezTo>
                    <a:cubicBezTo>
                      <a:pt x="129239" y="82912"/>
                      <a:pt x="152177" y="91753"/>
                      <a:pt x="171723" y="98628"/>
                    </a:cubicBezTo>
                    <a:cubicBezTo>
                      <a:pt x="172080" y="98807"/>
                      <a:pt x="172348" y="98986"/>
                      <a:pt x="172705" y="99253"/>
                    </a:cubicBezTo>
                    <a:cubicBezTo>
                      <a:pt x="206889" y="68000"/>
                      <a:pt x="239556" y="35138"/>
                      <a:pt x="269099" y="223"/>
                    </a:cubicBezTo>
                    <a:cubicBezTo>
                      <a:pt x="269723" y="-402"/>
                      <a:pt x="270705" y="402"/>
                      <a:pt x="270348" y="1206"/>
                    </a:cubicBezTo>
                    <a:cubicBezTo>
                      <a:pt x="242947" y="52730"/>
                      <a:pt x="193680" y="97378"/>
                      <a:pt x="149231" y="1366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70" name="Google Shape;70;p2"/>
              <p:cNvSpPr/>
              <p:nvPr/>
            </p:nvSpPr>
            <p:spPr>
              <a:xfrm>
                <a:off x="497587" y="1162020"/>
                <a:ext cx="297659" cy="245744"/>
              </a:xfrm>
              <a:custGeom>
                <a:avLst/>
                <a:gdLst/>
                <a:ahLst/>
                <a:cxnLst/>
                <a:rect l="l" t="t" r="r" b="b"/>
                <a:pathLst>
                  <a:path w="297659" h="245744" extrusionOk="0">
                    <a:moveTo>
                      <a:pt x="201355" y="107424"/>
                    </a:moveTo>
                    <a:cubicBezTo>
                      <a:pt x="203587" y="124748"/>
                      <a:pt x="203408" y="144036"/>
                      <a:pt x="201177" y="162252"/>
                    </a:cubicBezTo>
                    <a:cubicBezTo>
                      <a:pt x="196804" y="166628"/>
                      <a:pt x="192252" y="170914"/>
                      <a:pt x="187700" y="175022"/>
                    </a:cubicBezTo>
                    <a:cubicBezTo>
                      <a:pt x="186093" y="155109"/>
                      <a:pt x="188324" y="133052"/>
                      <a:pt x="194304" y="114032"/>
                    </a:cubicBezTo>
                    <a:cubicBezTo>
                      <a:pt x="175740" y="131177"/>
                      <a:pt x="156640" y="147697"/>
                      <a:pt x="136825" y="163413"/>
                    </a:cubicBezTo>
                    <a:cubicBezTo>
                      <a:pt x="138521" y="180826"/>
                      <a:pt x="137450" y="200025"/>
                      <a:pt x="133077" y="217170"/>
                    </a:cubicBezTo>
                    <a:cubicBezTo>
                      <a:pt x="128168" y="220295"/>
                      <a:pt x="123170" y="223331"/>
                      <a:pt x="117993" y="226010"/>
                    </a:cubicBezTo>
                    <a:cubicBezTo>
                      <a:pt x="120313" y="207615"/>
                      <a:pt x="124419" y="188148"/>
                      <a:pt x="129150" y="169396"/>
                    </a:cubicBezTo>
                    <a:cubicBezTo>
                      <a:pt x="91752" y="198150"/>
                      <a:pt x="52392" y="223957"/>
                      <a:pt x="11424" y="245745"/>
                    </a:cubicBezTo>
                    <a:cubicBezTo>
                      <a:pt x="6515" y="242887"/>
                      <a:pt x="2588" y="238691"/>
                      <a:pt x="0" y="232886"/>
                    </a:cubicBezTo>
                    <a:cubicBezTo>
                      <a:pt x="54802" y="201275"/>
                      <a:pt x="108175" y="165467"/>
                      <a:pt x="158603" y="126176"/>
                    </a:cubicBezTo>
                    <a:cubicBezTo>
                      <a:pt x="130935" y="124569"/>
                      <a:pt x="102998" y="119122"/>
                      <a:pt x="75508" y="112157"/>
                    </a:cubicBezTo>
                    <a:cubicBezTo>
                      <a:pt x="78989" y="108853"/>
                      <a:pt x="82381" y="105370"/>
                      <a:pt x="85862" y="102066"/>
                    </a:cubicBezTo>
                    <a:cubicBezTo>
                      <a:pt x="113173" y="106174"/>
                      <a:pt x="140038" y="111978"/>
                      <a:pt x="165297" y="121087"/>
                    </a:cubicBezTo>
                    <a:cubicBezTo>
                      <a:pt x="179131" y="110103"/>
                      <a:pt x="192609" y="98762"/>
                      <a:pt x="205818" y="87422"/>
                    </a:cubicBezTo>
                    <a:cubicBezTo>
                      <a:pt x="189217" y="84475"/>
                      <a:pt x="172527" y="82064"/>
                      <a:pt x="155926" y="78135"/>
                    </a:cubicBezTo>
                    <a:cubicBezTo>
                      <a:pt x="144590" y="75456"/>
                      <a:pt x="133791" y="71705"/>
                      <a:pt x="122634" y="68669"/>
                    </a:cubicBezTo>
                    <a:cubicBezTo>
                      <a:pt x="124865" y="66794"/>
                      <a:pt x="127007" y="64740"/>
                      <a:pt x="129239" y="63044"/>
                    </a:cubicBezTo>
                    <a:cubicBezTo>
                      <a:pt x="134772" y="64294"/>
                      <a:pt x="140217" y="65990"/>
                      <a:pt x="145840" y="67419"/>
                    </a:cubicBezTo>
                    <a:cubicBezTo>
                      <a:pt x="167528" y="73045"/>
                      <a:pt x="189217" y="79028"/>
                      <a:pt x="211441" y="82332"/>
                    </a:cubicBezTo>
                    <a:cubicBezTo>
                      <a:pt x="241609" y="56078"/>
                      <a:pt x="270438" y="28575"/>
                      <a:pt x="297035" y="0"/>
                    </a:cubicBezTo>
                    <a:cubicBezTo>
                      <a:pt x="297392" y="357"/>
                      <a:pt x="297481" y="804"/>
                      <a:pt x="297660" y="1250"/>
                    </a:cubicBezTo>
                    <a:cubicBezTo>
                      <a:pt x="269009" y="38487"/>
                      <a:pt x="236611" y="74116"/>
                      <a:pt x="201355" y="1074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71" name="Google Shape;71;p2"/>
              <p:cNvSpPr/>
              <p:nvPr/>
            </p:nvSpPr>
            <p:spPr>
              <a:xfrm>
                <a:off x="777931" y="1236114"/>
                <a:ext cx="89148" cy="301488"/>
              </a:xfrm>
              <a:custGeom>
                <a:avLst/>
                <a:gdLst/>
                <a:ahLst/>
                <a:cxnLst/>
                <a:rect l="l" t="t" r="r" b="b"/>
                <a:pathLst>
                  <a:path w="89148" h="301488" extrusionOk="0">
                    <a:moveTo>
                      <a:pt x="84701" y="191296"/>
                    </a:moveTo>
                    <a:cubicBezTo>
                      <a:pt x="64619" y="188439"/>
                      <a:pt x="44537" y="184420"/>
                      <a:pt x="26776" y="174508"/>
                    </a:cubicBezTo>
                    <a:cubicBezTo>
                      <a:pt x="29900" y="186921"/>
                      <a:pt x="33381" y="199333"/>
                      <a:pt x="37486" y="211567"/>
                    </a:cubicBezTo>
                    <a:cubicBezTo>
                      <a:pt x="53373" y="217371"/>
                      <a:pt x="69528" y="222729"/>
                      <a:pt x="85862" y="227104"/>
                    </a:cubicBezTo>
                    <a:cubicBezTo>
                      <a:pt x="87290" y="227461"/>
                      <a:pt x="86665" y="229426"/>
                      <a:pt x="85237" y="229337"/>
                    </a:cubicBezTo>
                    <a:cubicBezTo>
                      <a:pt x="69528" y="226390"/>
                      <a:pt x="54444" y="221925"/>
                      <a:pt x="39361" y="216925"/>
                    </a:cubicBezTo>
                    <a:cubicBezTo>
                      <a:pt x="48464" y="243178"/>
                      <a:pt x="59621" y="269252"/>
                      <a:pt x="73902" y="295059"/>
                    </a:cubicBezTo>
                    <a:cubicBezTo>
                      <a:pt x="71670" y="297560"/>
                      <a:pt x="68993" y="299435"/>
                      <a:pt x="66047" y="301042"/>
                    </a:cubicBezTo>
                    <a:cubicBezTo>
                      <a:pt x="65601" y="301221"/>
                      <a:pt x="65244" y="301489"/>
                      <a:pt x="64798" y="301489"/>
                    </a:cubicBezTo>
                    <a:cubicBezTo>
                      <a:pt x="1964" y="215228"/>
                      <a:pt x="625" y="103339"/>
                      <a:pt x="0" y="737"/>
                    </a:cubicBezTo>
                    <a:cubicBezTo>
                      <a:pt x="0" y="-246"/>
                      <a:pt x="1428" y="-246"/>
                      <a:pt x="1606" y="737"/>
                    </a:cubicBezTo>
                    <a:cubicBezTo>
                      <a:pt x="5980" y="58690"/>
                      <a:pt x="11960" y="113876"/>
                      <a:pt x="24991" y="167275"/>
                    </a:cubicBezTo>
                    <a:cubicBezTo>
                      <a:pt x="46055" y="170847"/>
                      <a:pt x="66315" y="178616"/>
                      <a:pt x="86576" y="184599"/>
                    </a:cubicBezTo>
                    <a:cubicBezTo>
                      <a:pt x="88004" y="184956"/>
                      <a:pt x="88807" y="185671"/>
                      <a:pt x="88896" y="186653"/>
                    </a:cubicBezTo>
                    <a:cubicBezTo>
                      <a:pt x="89075" y="187099"/>
                      <a:pt x="89253" y="187635"/>
                      <a:pt x="89075" y="188082"/>
                    </a:cubicBezTo>
                    <a:cubicBezTo>
                      <a:pt x="88807" y="189868"/>
                      <a:pt x="87111" y="191564"/>
                      <a:pt x="84701" y="1912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72" name="Google Shape;72;p2"/>
            <p:cNvSpPr/>
            <p:nvPr/>
          </p:nvSpPr>
          <p:spPr>
            <a:xfrm>
              <a:off x="315867" y="-325314"/>
              <a:ext cx="558111" cy="2162686"/>
            </a:xfrm>
            <a:custGeom>
              <a:avLst/>
              <a:gdLst/>
              <a:ahLst/>
              <a:cxnLst/>
              <a:rect l="l" t="t" r="r" b="b"/>
              <a:pathLst>
                <a:path w="558111" h="2162686" extrusionOk="0">
                  <a:moveTo>
                    <a:pt x="400033" y="550699"/>
                  </a:moveTo>
                  <a:cubicBezTo>
                    <a:pt x="305425" y="347817"/>
                    <a:pt x="193769" y="141095"/>
                    <a:pt x="18743" y="2506"/>
                  </a:cubicBezTo>
                  <a:cubicBezTo>
                    <a:pt x="13834" y="-1334"/>
                    <a:pt x="6872" y="-709"/>
                    <a:pt x="2767" y="4024"/>
                  </a:cubicBezTo>
                  <a:cubicBezTo>
                    <a:pt x="-1161" y="8489"/>
                    <a:pt x="-893" y="15097"/>
                    <a:pt x="3481" y="19294"/>
                  </a:cubicBezTo>
                  <a:cubicBezTo>
                    <a:pt x="131827" y="143238"/>
                    <a:pt x="235093" y="297186"/>
                    <a:pt x="338359" y="518552"/>
                  </a:cubicBezTo>
                  <a:cubicBezTo>
                    <a:pt x="452603" y="763315"/>
                    <a:pt x="506155" y="965841"/>
                    <a:pt x="506869" y="1155775"/>
                  </a:cubicBezTo>
                  <a:cubicBezTo>
                    <a:pt x="508297" y="1524928"/>
                    <a:pt x="327202" y="1883187"/>
                    <a:pt x="22402" y="2114198"/>
                  </a:cubicBezTo>
                  <a:cubicBezTo>
                    <a:pt x="9014" y="2124378"/>
                    <a:pt x="9104" y="2141791"/>
                    <a:pt x="17047" y="2152685"/>
                  </a:cubicBezTo>
                  <a:cubicBezTo>
                    <a:pt x="21778" y="2159293"/>
                    <a:pt x="28561" y="2162687"/>
                    <a:pt x="35701" y="2162687"/>
                  </a:cubicBezTo>
                  <a:cubicBezTo>
                    <a:pt x="40431" y="2162687"/>
                    <a:pt x="45340" y="2161169"/>
                    <a:pt x="49803" y="2158043"/>
                  </a:cubicBezTo>
                  <a:cubicBezTo>
                    <a:pt x="361654" y="1943195"/>
                    <a:pt x="556494" y="1568148"/>
                    <a:pt x="558101" y="1179260"/>
                  </a:cubicBezTo>
                  <a:cubicBezTo>
                    <a:pt x="558993" y="986200"/>
                    <a:pt x="507226" y="780639"/>
                    <a:pt x="400033" y="55069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73" name="Google Shape;73;p2"/>
          <p:cNvSpPr/>
          <p:nvPr/>
        </p:nvSpPr>
        <p:spPr>
          <a:xfrm rot="3479677">
            <a:off x="6889520" y="4152966"/>
            <a:ext cx="2655264" cy="2856006"/>
          </a:xfrm>
          <a:custGeom>
            <a:avLst/>
            <a:gdLst/>
            <a:ahLst/>
            <a:cxnLst/>
            <a:rect l="l" t="t" r="r" b="b"/>
            <a:pathLst>
              <a:path w="12509217" h="13454936" extrusionOk="0">
                <a:moveTo>
                  <a:pt x="11467963" y="1803721"/>
                </a:moveTo>
                <a:cubicBezTo>
                  <a:pt x="11188601" y="2562476"/>
                  <a:pt x="11066948" y="3377042"/>
                  <a:pt x="10730910" y="4112491"/>
                </a:cubicBezTo>
                <a:cubicBezTo>
                  <a:pt x="10418344" y="4796416"/>
                  <a:pt x="9922007" y="5395330"/>
                  <a:pt x="9308123" y="5829402"/>
                </a:cubicBezTo>
                <a:cubicBezTo>
                  <a:pt x="8618195" y="6317142"/>
                  <a:pt x="7753955" y="6630485"/>
                  <a:pt x="7309296" y="7349057"/>
                </a:cubicBezTo>
                <a:cubicBezTo>
                  <a:pt x="6799927" y="8172106"/>
                  <a:pt x="6991107" y="9309926"/>
                  <a:pt x="6413550" y="10086720"/>
                </a:cubicBezTo>
                <a:cubicBezTo>
                  <a:pt x="5810554" y="10897803"/>
                  <a:pt x="4631697" y="10988886"/>
                  <a:pt x="3810923" y="11578514"/>
                </a:cubicBezTo>
                <a:cubicBezTo>
                  <a:pt x="3239435" y="11989011"/>
                  <a:pt x="2862340" y="12628734"/>
                  <a:pt x="2284781" y="13030749"/>
                </a:cubicBezTo>
                <a:cubicBezTo>
                  <a:pt x="1694370" y="13441693"/>
                  <a:pt x="912780" y="13564208"/>
                  <a:pt x="224994" y="13353646"/>
                </a:cubicBezTo>
                <a:cubicBezTo>
                  <a:pt x="163766" y="13334894"/>
                  <a:pt x="100664" y="13312034"/>
                  <a:pt x="57287" y="13264885"/>
                </a:cubicBezTo>
                <a:cubicBezTo>
                  <a:pt x="-34823" y="13164694"/>
                  <a:pt x="-371" y="13004674"/>
                  <a:pt x="52824" y="12879390"/>
                </a:cubicBezTo>
                <a:cubicBezTo>
                  <a:pt x="279528" y="12345485"/>
                  <a:pt x="736237" y="11929718"/>
                  <a:pt x="935182" y="11384829"/>
                </a:cubicBezTo>
                <a:cubicBezTo>
                  <a:pt x="1230432" y="10576067"/>
                  <a:pt x="900820" y="9670597"/>
                  <a:pt x="1031308" y="8819508"/>
                </a:cubicBezTo>
                <a:cubicBezTo>
                  <a:pt x="1152246" y="8030838"/>
                  <a:pt x="1652511" y="7362630"/>
                  <a:pt x="2099045" y="6701565"/>
                </a:cubicBezTo>
                <a:cubicBezTo>
                  <a:pt x="2545580" y="6040500"/>
                  <a:pt x="2967926" y="5291568"/>
                  <a:pt x="2898844" y="4496647"/>
                </a:cubicBezTo>
                <a:cubicBezTo>
                  <a:pt x="2843864" y="3863175"/>
                  <a:pt x="2481853" y="3211665"/>
                  <a:pt x="2732029" y="2627127"/>
                </a:cubicBezTo>
                <a:cubicBezTo>
                  <a:pt x="2817980" y="2426388"/>
                  <a:pt x="2968194" y="2261724"/>
                  <a:pt x="3101895" y="2089203"/>
                </a:cubicBezTo>
                <a:cubicBezTo>
                  <a:pt x="3423475" y="1674240"/>
                  <a:pt x="3660086" y="1193823"/>
                  <a:pt x="3793073" y="685902"/>
                </a:cubicBezTo>
                <a:cubicBezTo>
                  <a:pt x="3837342" y="516863"/>
                  <a:pt x="3875454" y="335055"/>
                  <a:pt x="3997998" y="210575"/>
                </a:cubicBezTo>
                <a:cubicBezTo>
                  <a:pt x="4162403" y="43501"/>
                  <a:pt x="4423469" y="32071"/>
                  <a:pt x="4657848" y="31267"/>
                </a:cubicBezTo>
                <a:cubicBezTo>
                  <a:pt x="6097414" y="31267"/>
                  <a:pt x="7537070" y="21444"/>
                  <a:pt x="8976725" y="16533"/>
                </a:cubicBezTo>
                <a:cubicBezTo>
                  <a:pt x="9705389" y="14033"/>
                  <a:pt x="10434142" y="11532"/>
                  <a:pt x="11162806" y="9032"/>
                </a:cubicBezTo>
                <a:cubicBezTo>
                  <a:pt x="11535439" y="7782"/>
                  <a:pt x="11911195" y="-7845"/>
                  <a:pt x="12283560" y="5103"/>
                </a:cubicBezTo>
                <a:cubicBezTo>
                  <a:pt x="12513744" y="13140"/>
                  <a:pt x="12559442" y="44215"/>
                  <a:pt x="12458674" y="277190"/>
                </a:cubicBezTo>
                <a:cubicBezTo>
                  <a:pt x="12353624" y="519989"/>
                  <a:pt x="12100590" y="664382"/>
                  <a:pt x="11947164" y="879230"/>
                </a:cubicBezTo>
                <a:cubicBezTo>
                  <a:pt x="11744827" y="1162748"/>
                  <a:pt x="11588277" y="1477073"/>
                  <a:pt x="11467963" y="180372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4" name="Google Shape;74;p2"/>
          <p:cNvGrpSpPr/>
          <p:nvPr/>
        </p:nvGrpSpPr>
        <p:grpSpPr>
          <a:xfrm>
            <a:off x="4435307" y="178900"/>
            <a:ext cx="258985" cy="360603"/>
            <a:chOff x="4100056" y="-27688"/>
            <a:chExt cx="545003" cy="758844"/>
          </a:xfrm>
        </p:grpSpPr>
        <p:grpSp>
          <p:nvGrpSpPr>
            <p:cNvPr id="75" name="Google Shape;75;p2"/>
            <p:cNvGrpSpPr/>
            <p:nvPr/>
          </p:nvGrpSpPr>
          <p:grpSpPr>
            <a:xfrm>
              <a:off x="4123708" y="327623"/>
              <a:ext cx="260910" cy="403533"/>
              <a:chOff x="4123708" y="327623"/>
              <a:chExt cx="260910" cy="403533"/>
            </a:xfrm>
          </p:grpSpPr>
          <p:sp>
            <p:nvSpPr>
              <p:cNvPr id="76" name="Google Shape;76;p2"/>
              <p:cNvSpPr/>
              <p:nvPr/>
            </p:nvSpPr>
            <p:spPr>
              <a:xfrm>
                <a:off x="4123708" y="446212"/>
                <a:ext cx="86389" cy="130363"/>
              </a:xfrm>
              <a:custGeom>
                <a:avLst/>
                <a:gdLst/>
                <a:ahLst/>
                <a:cxnLst/>
                <a:rect l="l" t="t" r="r" b="b"/>
                <a:pathLst>
                  <a:path w="86389" h="130363" extrusionOk="0">
                    <a:moveTo>
                      <a:pt x="83156" y="120733"/>
                    </a:moveTo>
                    <a:cubicBezTo>
                      <a:pt x="82263" y="120376"/>
                      <a:pt x="81371" y="120108"/>
                      <a:pt x="80478" y="119751"/>
                    </a:cubicBezTo>
                    <a:cubicBezTo>
                      <a:pt x="80567" y="119394"/>
                      <a:pt x="80567" y="119036"/>
                      <a:pt x="80478" y="118590"/>
                    </a:cubicBezTo>
                    <a:cubicBezTo>
                      <a:pt x="75748" y="80728"/>
                      <a:pt x="73963" y="42777"/>
                      <a:pt x="75123" y="4647"/>
                    </a:cubicBezTo>
                    <a:cubicBezTo>
                      <a:pt x="75301" y="-889"/>
                      <a:pt x="67269" y="-1693"/>
                      <a:pt x="65662" y="3397"/>
                    </a:cubicBezTo>
                    <a:cubicBezTo>
                      <a:pt x="52542" y="45545"/>
                      <a:pt x="30853" y="83764"/>
                      <a:pt x="1311" y="116536"/>
                    </a:cubicBezTo>
                    <a:cubicBezTo>
                      <a:pt x="-1903" y="120108"/>
                      <a:pt x="1221" y="125734"/>
                      <a:pt x="6041" y="124573"/>
                    </a:cubicBezTo>
                    <a:cubicBezTo>
                      <a:pt x="31478" y="118768"/>
                      <a:pt x="56380" y="120733"/>
                      <a:pt x="80657" y="130020"/>
                    </a:cubicBezTo>
                    <a:cubicBezTo>
                      <a:pt x="86369" y="132252"/>
                      <a:pt x="88868" y="122965"/>
                      <a:pt x="83156" y="120733"/>
                    </a:cubicBezTo>
                    <a:close/>
                    <a:moveTo>
                      <a:pt x="54238" y="73227"/>
                    </a:moveTo>
                    <a:cubicBezTo>
                      <a:pt x="54148" y="73227"/>
                      <a:pt x="54059" y="73227"/>
                      <a:pt x="53970" y="73316"/>
                    </a:cubicBezTo>
                    <a:cubicBezTo>
                      <a:pt x="54059" y="73138"/>
                      <a:pt x="54148" y="72959"/>
                      <a:pt x="54238" y="72781"/>
                    </a:cubicBezTo>
                    <a:cubicBezTo>
                      <a:pt x="54238" y="72959"/>
                      <a:pt x="54238" y="73048"/>
                      <a:pt x="54238" y="73227"/>
                    </a:cubicBezTo>
                    <a:close/>
                    <a:moveTo>
                      <a:pt x="38172" y="99659"/>
                    </a:moveTo>
                    <a:cubicBezTo>
                      <a:pt x="38261" y="99748"/>
                      <a:pt x="38351" y="99748"/>
                      <a:pt x="38529" y="99838"/>
                    </a:cubicBezTo>
                    <a:cubicBezTo>
                      <a:pt x="38440" y="99927"/>
                      <a:pt x="38351" y="100016"/>
                      <a:pt x="38261" y="100195"/>
                    </a:cubicBezTo>
                    <a:cubicBezTo>
                      <a:pt x="36566" y="102338"/>
                      <a:pt x="36923" y="104838"/>
                      <a:pt x="38172" y="106535"/>
                    </a:cubicBezTo>
                    <a:cubicBezTo>
                      <a:pt x="37101" y="106356"/>
                      <a:pt x="36030" y="106088"/>
                      <a:pt x="34870" y="105910"/>
                    </a:cubicBezTo>
                    <a:cubicBezTo>
                      <a:pt x="35941" y="103767"/>
                      <a:pt x="37012" y="101713"/>
                      <a:pt x="38172" y="99659"/>
                    </a:cubicBezTo>
                    <a:close/>
                    <a:moveTo>
                      <a:pt x="44241" y="107606"/>
                    </a:moveTo>
                    <a:cubicBezTo>
                      <a:pt x="44509" y="107428"/>
                      <a:pt x="44777" y="107160"/>
                      <a:pt x="44955" y="106892"/>
                    </a:cubicBezTo>
                    <a:cubicBezTo>
                      <a:pt x="48079" y="106981"/>
                      <a:pt x="51292" y="106981"/>
                      <a:pt x="54416" y="107071"/>
                    </a:cubicBezTo>
                    <a:cubicBezTo>
                      <a:pt x="55487" y="107428"/>
                      <a:pt x="56558" y="107428"/>
                      <a:pt x="57629" y="107160"/>
                    </a:cubicBezTo>
                    <a:cubicBezTo>
                      <a:pt x="57897" y="107160"/>
                      <a:pt x="58254" y="107160"/>
                      <a:pt x="58522" y="107160"/>
                    </a:cubicBezTo>
                    <a:cubicBezTo>
                      <a:pt x="61378" y="111714"/>
                      <a:pt x="68786" y="108857"/>
                      <a:pt x="67358" y="103409"/>
                    </a:cubicBezTo>
                    <a:cubicBezTo>
                      <a:pt x="66465" y="99927"/>
                      <a:pt x="65752" y="96355"/>
                      <a:pt x="65216" y="92872"/>
                    </a:cubicBezTo>
                    <a:cubicBezTo>
                      <a:pt x="66376" y="90997"/>
                      <a:pt x="67090" y="88765"/>
                      <a:pt x="67626" y="86175"/>
                    </a:cubicBezTo>
                    <a:cubicBezTo>
                      <a:pt x="68340" y="95015"/>
                      <a:pt x="69232" y="103767"/>
                      <a:pt x="70214" y="112607"/>
                    </a:cubicBezTo>
                    <a:cubicBezTo>
                      <a:pt x="61557" y="111000"/>
                      <a:pt x="52899" y="109303"/>
                      <a:pt x="44241" y="107606"/>
                    </a:cubicBezTo>
                    <a:close/>
                    <a:moveTo>
                      <a:pt x="65216" y="38491"/>
                    </a:moveTo>
                    <a:cubicBezTo>
                      <a:pt x="64323" y="38401"/>
                      <a:pt x="63431" y="38491"/>
                      <a:pt x="62628" y="38848"/>
                    </a:cubicBezTo>
                    <a:cubicBezTo>
                      <a:pt x="63520" y="36883"/>
                      <a:pt x="64323" y="34919"/>
                      <a:pt x="65127" y="32865"/>
                    </a:cubicBezTo>
                    <a:cubicBezTo>
                      <a:pt x="65216" y="34740"/>
                      <a:pt x="65216" y="36615"/>
                      <a:pt x="65216" y="38491"/>
                    </a:cubicBezTo>
                    <a:close/>
                    <a:moveTo>
                      <a:pt x="23535" y="112160"/>
                    </a:moveTo>
                    <a:cubicBezTo>
                      <a:pt x="21393" y="112339"/>
                      <a:pt x="19250" y="112607"/>
                      <a:pt x="17108" y="112875"/>
                    </a:cubicBezTo>
                    <a:cubicBezTo>
                      <a:pt x="20411" y="108857"/>
                      <a:pt x="23535" y="104838"/>
                      <a:pt x="26659" y="100730"/>
                    </a:cubicBezTo>
                    <a:cubicBezTo>
                      <a:pt x="25588" y="102784"/>
                      <a:pt x="24427" y="104838"/>
                      <a:pt x="23356" y="106892"/>
                    </a:cubicBezTo>
                    <a:cubicBezTo>
                      <a:pt x="22464" y="108499"/>
                      <a:pt x="22553" y="110553"/>
                      <a:pt x="23535" y="11216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77" name="Google Shape;77;p2"/>
              <p:cNvSpPr/>
              <p:nvPr/>
            </p:nvSpPr>
            <p:spPr>
              <a:xfrm>
                <a:off x="4288379" y="483598"/>
                <a:ext cx="96239" cy="108844"/>
              </a:xfrm>
              <a:custGeom>
                <a:avLst/>
                <a:gdLst/>
                <a:ahLst/>
                <a:cxnLst/>
                <a:rect l="l" t="t" r="r" b="b"/>
                <a:pathLst>
                  <a:path w="96239" h="108844" extrusionOk="0">
                    <a:moveTo>
                      <a:pt x="88691" y="89777"/>
                    </a:moveTo>
                    <a:cubicBezTo>
                      <a:pt x="88781" y="70846"/>
                      <a:pt x="88870" y="51915"/>
                      <a:pt x="88959" y="33073"/>
                    </a:cubicBezTo>
                    <a:cubicBezTo>
                      <a:pt x="88959" y="30841"/>
                      <a:pt x="88156" y="28787"/>
                      <a:pt x="86817" y="27180"/>
                    </a:cubicBezTo>
                    <a:cubicBezTo>
                      <a:pt x="86638" y="21376"/>
                      <a:pt x="86282" y="15661"/>
                      <a:pt x="85746" y="9767"/>
                    </a:cubicBezTo>
                    <a:cubicBezTo>
                      <a:pt x="84943" y="2087"/>
                      <a:pt x="75482" y="-3806"/>
                      <a:pt x="69323" y="2980"/>
                    </a:cubicBezTo>
                    <a:cubicBezTo>
                      <a:pt x="47099" y="27180"/>
                      <a:pt x="24964" y="51379"/>
                      <a:pt x="2740" y="75579"/>
                    </a:cubicBezTo>
                    <a:cubicBezTo>
                      <a:pt x="-2347" y="81115"/>
                      <a:pt x="-27" y="89331"/>
                      <a:pt x="7025" y="91742"/>
                    </a:cubicBezTo>
                    <a:cubicBezTo>
                      <a:pt x="33086" y="100582"/>
                      <a:pt x="59684" y="106029"/>
                      <a:pt x="87085" y="108797"/>
                    </a:cubicBezTo>
                    <a:cubicBezTo>
                      <a:pt x="98777" y="109869"/>
                      <a:pt x="99223" y="92545"/>
                      <a:pt x="88691" y="89777"/>
                    </a:cubicBezTo>
                    <a:close/>
                    <a:moveTo>
                      <a:pt x="58077" y="72364"/>
                    </a:moveTo>
                    <a:cubicBezTo>
                      <a:pt x="60487" y="70132"/>
                      <a:pt x="62808" y="67721"/>
                      <a:pt x="65128" y="65310"/>
                    </a:cubicBezTo>
                    <a:cubicBezTo>
                      <a:pt x="64414" y="69864"/>
                      <a:pt x="63611" y="74418"/>
                      <a:pt x="62629" y="78972"/>
                    </a:cubicBezTo>
                    <a:cubicBezTo>
                      <a:pt x="60666" y="77365"/>
                      <a:pt x="59238" y="75132"/>
                      <a:pt x="58077" y="72364"/>
                    </a:cubicBezTo>
                    <a:close/>
                    <a:moveTo>
                      <a:pt x="42815" y="60309"/>
                    </a:moveTo>
                    <a:cubicBezTo>
                      <a:pt x="42815" y="60309"/>
                      <a:pt x="42726" y="60398"/>
                      <a:pt x="42726" y="60398"/>
                    </a:cubicBezTo>
                    <a:cubicBezTo>
                      <a:pt x="42726" y="60398"/>
                      <a:pt x="42815" y="60309"/>
                      <a:pt x="42815" y="60309"/>
                    </a:cubicBezTo>
                    <a:cubicBezTo>
                      <a:pt x="42815" y="60309"/>
                      <a:pt x="42815" y="60309"/>
                      <a:pt x="42815" y="60309"/>
                    </a:cubicBezTo>
                    <a:close/>
                    <a:moveTo>
                      <a:pt x="27374" y="77811"/>
                    </a:moveTo>
                    <a:cubicBezTo>
                      <a:pt x="27196" y="77811"/>
                      <a:pt x="27107" y="77722"/>
                      <a:pt x="26928" y="77722"/>
                    </a:cubicBezTo>
                    <a:cubicBezTo>
                      <a:pt x="27107" y="77543"/>
                      <a:pt x="27285" y="77365"/>
                      <a:pt x="27374" y="77186"/>
                    </a:cubicBezTo>
                    <a:cubicBezTo>
                      <a:pt x="27374" y="77365"/>
                      <a:pt x="27374" y="77543"/>
                      <a:pt x="27374" y="778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78" name="Google Shape;78;p2"/>
              <p:cNvSpPr/>
              <p:nvPr/>
            </p:nvSpPr>
            <p:spPr>
              <a:xfrm>
                <a:off x="4173639" y="629066"/>
                <a:ext cx="88979" cy="102090"/>
              </a:xfrm>
              <a:custGeom>
                <a:avLst/>
                <a:gdLst/>
                <a:ahLst/>
                <a:cxnLst/>
                <a:rect l="l" t="t" r="r" b="b"/>
                <a:pathLst>
                  <a:path w="88979" h="102090" extrusionOk="0">
                    <a:moveTo>
                      <a:pt x="85885" y="84952"/>
                    </a:moveTo>
                    <a:cubicBezTo>
                      <a:pt x="86242" y="58788"/>
                      <a:pt x="84189" y="32892"/>
                      <a:pt x="80084" y="6996"/>
                    </a:cubicBezTo>
                    <a:cubicBezTo>
                      <a:pt x="78923" y="-237"/>
                      <a:pt x="68570" y="-2202"/>
                      <a:pt x="63929" y="2709"/>
                    </a:cubicBezTo>
                    <a:cubicBezTo>
                      <a:pt x="51344" y="16193"/>
                      <a:pt x="38759" y="29766"/>
                      <a:pt x="26175" y="43250"/>
                    </a:cubicBezTo>
                    <a:cubicBezTo>
                      <a:pt x="18410" y="51555"/>
                      <a:pt x="648" y="63878"/>
                      <a:pt x="23" y="76290"/>
                    </a:cubicBezTo>
                    <a:cubicBezTo>
                      <a:pt x="-512" y="86470"/>
                      <a:pt x="8235" y="90042"/>
                      <a:pt x="16714" y="91828"/>
                    </a:cubicBezTo>
                    <a:cubicBezTo>
                      <a:pt x="36528" y="96025"/>
                      <a:pt x="56878" y="98614"/>
                      <a:pt x="76871" y="101918"/>
                    </a:cubicBezTo>
                    <a:cubicBezTo>
                      <a:pt x="87492" y="103793"/>
                      <a:pt x="92758" y="89863"/>
                      <a:pt x="85885" y="84952"/>
                    </a:cubicBezTo>
                    <a:close/>
                    <a:moveTo>
                      <a:pt x="56432" y="71468"/>
                    </a:moveTo>
                    <a:cubicBezTo>
                      <a:pt x="56521" y="74147"/>
                      <a:pt x="56878" y="76736"/>
                      <a:pt x="57413" y="79237"/>
                    </a:cubicBezTo>
                    <a:cubicBezTo>
                      <a:pt x="55182" y="78880"/>
                      <a:pt x="53040" y="78522"/>
                      <a:pt x="50809" y="78165"/>
                    </a:cubicBezTo>
                    <a:cubicBezTo>
                      <a:pt x="52772" y="76022"/>
                      <a:pt x="54646" y="73790"/>
                      <a:pt x="56432" y="7146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79" name="Google Shape;79;p2"/>
              <p:cNvSpPr/>
              <p:nvPr/>
            </p:nvSpPr>
            <p:spPr>
              <a:xfrm>
                <a:off x="4257127" y="327623"/>
                <a:ext cx="87580" cy="122619"/>
              </a:xfrm>
              <a:custGeom>
                <a:avLst/>
                <a:gdLst/>
                <a:ahLst/>
                <a:cxnLst/>
                <a:rect l="l" t="t" r="r" b="b"/>
                <a:pathLst>
                  <a:path w="87580" h="122619" extrusionOk="0">
                    <a:moveTo>
                      <a:pt x="4628" y="99216"/>
                    </a:moveTo>
                    <a:cubicBezTo>
                      <a:pt x="22835" y="108681"/>
                      <a:pt x="41579" y="116361"/>
                      <a:pt x="61214" y="122165"/>
                    </a:cubicBezTo>
                    <a:cubicBezTo>
                      <a:pt x="72193" y="125469"/>
                      <a:pt x="77369" y="109842"/>
                      <a:pt x="68801" y="104663"/>
                    </a:cubicBezTo>
                    <a:cubicBezTo>
                      <a:pt x="69069" y="103949"/>
                      <a:pt x="69247" y="103145"/>
                      <a:pt x="69247" y="102252"/>
                    </a:cubicBezTo>
                    <a:cubicBezTo>
                      <a:pt x="70051" y="83321"/>
                      <a:pt x="74602" y="66533"/>
                      <a:pt x="81029" y="48942"/>
                    </a:cubicBezTo>
                    <a:cubicBezTo>
                      <a:pt x="86116" y="34833"/>
                      <a:pt x="89240" y="22063"/>
                      <a:pt x="86652" y="7061"/>
                    </a:cubicBezTo>
                    <a:cubicBezTo>
                      <a:pt x="85491" y="186"/>
                      <a:pt x="74959" y="-2493"/>
                      <a:pt x="70497" y="2775"/>
                    </a:cubicBezTo>
                    <a:cubicBezTo>
                      <a:pt x="47916" y="29832"/>
                      <a:pt x="25335" y="56978"/>
                      <a:pt x="2664" y="84035"/>
                    </a:cubicBezTo>
                    <a:cubicBezTo>
                      <a:pt x="-1084" y="88500"/>
                      <a:pt x="-1263" y="96090"/>
                      <a:pt x="4628" y="99216"/>
                    </a:cubicBezTo>
                    <a:close/>
                    <a:moveTo>
                      <a:pt x="48719" y="94840"/>
                    </a:moveTo>
                    <a:cubicBezTo>
                      <a:pt x="48808" y="95822"/>
                      <a:pt x="48898" y="96715"/>
                      <a:pt x="49076" y="97698"/>
                    </a:cubicBezTo>
                    <a:cubicBezTo>
                      <a:pt x="47737" y="97251"/>
                      <a:pt x="46398" y="96715"/>
                      <a:pt x="45059" y="96180"/>
                    </a:cubicBezTo>
                    <a:cubicBezTo>
                      <a:pt x="46309" y="96001"/>
                      <a:pt x="47559" y="95555"/>
                      <a:pt x="48719" y="9484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80" name="Google Shape;80;p2"/>
            <p:cNvGrpSpPr/>
            <p:nvPr/>
          </p:nvGrpSpPr>
          <p:grpSpPr>
            <a:xfrm>
              <a:off x="4384060" y="126258"/>
              <a:ext cx="260999" cy="403549"/>
              <a:chOff x="4384060" y="126258"/>
              <a:chExt cx="260999" cy="403549"/>
            </a:xfrm>
          </p:grpSpPr>
          <p:sp>
            <p:nvSpPr>
              <p:cNvPr id="81" name="Google Shape;81;p2"/>
              <p:cNvSpPr/>
              <p:nvPr/>
            </p:nvSpPr>
            <p:spPr>
              <a:xfrm>
                <a:off x="4384060" y="244937"/>
                <a:ext cx="86428" cy="130360"/>
              </a:xfrm>
              <a:custGeom>
                <a:avLst/>
                <a:gdLst/>
                <a:ahLst/>
                <a:cxnLst/>
                <a:rect l="l" t="t" r="r" b="b"/>
                <a:pathLst>
                  <a:path w="86428" h="130360" extrusionOk="0">
                    <a:moveTo>
                      <a:pt x="83156" y="120733"/>
                    </a:moveTo>
                    <a:cubicBezTo>
                      <a:pt x="82263" y="120376"/>
                      <a:pt x="81371" y="120108"/>
                      <a:pt x="80478" y="119751"/>
                    </a:cubicBezTo>
                    <a:cubicBezTo>
                      <a:pt x="80567" y="119394"/>
                      <a:pt x="80567" y="119036"/>
                      <a:pt x="80478" y="118590"/>
                    </a:cubicBezTo>
                    <a:cubicBezTo>
                      <a:pt x="75748" y="80728"/>
                      <a:pt x="73963" y="42777"/>
                      <a:pt x="75123" y="4647"/>
                    </a:cubicBezTo>
                    <a:cubicBezTo>
                      <a:pt x="75302" y="-889"/>
                      <a:pt x="67269" y="-1693"/>
                      <a:pt x="65662" y="3397"/>
                    </a:cubicBezTo>
                    <a:cubicBezTo>
                      <a:pt x="52542" y="45545"/>
                      <a:pt x="30853" y="83764"/>
                      <a:pt x="1311" y="116536"/>
                    </a:cubicBezTo>
                    <a:cubicBezTo>
                      <a:pt x="-1902" y="120108"/>
                      <a:pt x="1221" y="125734"/>
                      <a:pt x="6041" y="124573"/>
                    </a:cubicBezTo>
                    <a:cubicBezTo>
                      <a:pt x="31478" y="118768"/>
                      <a:pt x="56380" y="120733"/>
                      <a:pt x="80657" y="130020"/>
                    </a:cubicBezTo>
                    <a:cubicBezTo>
                      <a:pt x="86369" y="132252"/>
                      <a:pt x="88957" y="122876"/>
                      <a:pt x="83156" y="120733"/>
                    </a:cubicBezTo>
                    <a:close/>
                    <a:moveTo>
                      <a:pt x="54238" y="73227"/>
                    </a:moveTo>
                    <a:cubicBezTo>
                      <a:pt x="54149" y="73227"/>
                      <a:pt x="54059" y="73227"/>
                      <a:pt x="53970" y="73316"/>
                    </a:cubicBezTo>
                    <a:cubicBezTo>
                      <a:pt x="54059" y="73138"/>
                      <a:pt x="54149" y="72959"/>
                      <a:pt x="54238" y="72781"/>
                    </a:cubicBezTo>
                    <a:cubicBezTo>
                      <a:pt x="54238" y="72870"/>
                      <a:pt x="54238" y="73048"/>
                      <a:pt x="54238" y="73227"/>
                    </a:cubicBezTo>
                    <a:close/>
                    <a:moveTo>
                      <a:pt x="38172" y="99570"/>
                    </a:moveTo>
                    <a:cubicBezTo>
                      <a:pt x="38262" y="99659"/>
                      <a:pt x="38351" y="99659"/>
                      <a:pt x="38529" y="99748"/>
                    </a:cubicBezTo>
                    <a:cubicBezTo>
                      <a:pt x="38440" y="99838"/>
                      <a:pt x="38351" y="99927"/>
                      <a:pt x="38262" y="100105"/>
                    </a:cubicBezTo>
                    <a:cubicBezTo>
                      <a:pt x="36566" y="102249"/>
                      <a:pt x="36923" y="104749"/>
                      <a:pt x="38172" y="106445"/>
                    </a:cubicBezTo>
                    <a:cubicBezTo>
                      <a:pt x="37101" y="106267"/>
                      <a:pt x="36030" y="105999"/>
                      <a:pt x="34870" y="105820"/>
                    </a:cubicBezTo>
                    <a:cubicBezTo>
                      <a:pt x="35941" y="103677"/>
                      <a:pt x="37101" y="101623"/>
                      <a:pt x="38172" y="99570"/>
                    </a:cubicBezTo>
                    <a:close/>
                    <a:moveTo>
                      <a:pt x="44331" y="107606"/>
                    </a:moveTo>
                    <a:cubicBezTo>
                      <a:pt x="44598" y="107428"/>
                      <a:pt x="44866" y="107160"/>
                      <a:pt x="45045" y="106892"/>
                    </a:cubicBezTo>
                    <a:cubicBezTo>
                      <a:pt x="48169" y="106981"/>
                      <a:pt x="51382" y="106981"/>
                      <a:pt x="54505" y="107071"/>
                    </a:cubicBezTo>
                    <a:cubicBezTo>
                      <a:pt x="55577" y="107428"/>
                      <a:pt x="56648" y="107428"/>
                      <a:pt x="57719" y="107160"/>
                    </a:cubicBezTo>
                    <a:cubicBezTo>
                      <a:pt x="57986" y="107160"/>
                      <a:pt x="58344" y="107160"/>
                      <a:pt x="58611" y="107160"/>
                    </a:cubicBezTo>
                    <a:cubicBezTo>
                      <a:pt x="61467" y="111714"/>
                      <a:pt x="68875" y="108856"/>
                      <a:pt x="67447" y="103409"/>
                    </a:cubicBezTo>
                    <a:cubicBezTo>
                      <a:pt x="66555" y="99927"/>
                      <a:pt x="65841" y="96355"/>
                      <a:pt x="65305" y="92872"/>
                    </a:cubicBezTo>
                    <a:cubicBezTo>
                      <a:pt x="66466" y="90997"/>
                      <a:pt x="67179" y="88765"/>
                      <a:pt x="67715" y="86175"/>
                    </a:cubicBezTo>
                    <a:cubicBezTo>
                      <a:pt x="68429" y="95015"/>
                      <a:pt x="69321" y="103767"/>
                      <a:pt x="70303" y="112607"/>
                    </a:cubicBezTo>
                    <a:cubicBezTo>
                      <a:pt x="61556" y="110910"/>
                      <a:pt x="52899" y="109303"/>
                      <a:pt x="44331" y="107606"/>
                    </a:cubicBezTo>
                    <a:close/>
                    <a:moveTo>
                      <a:pt x="65305" y="38401"/>
                    </a:moveTo>
                    <a:cubicBezTo>
                      <a:pt x="64413" y="38312"/>
                      <a:pt x="63520" y="38401"/>
                      <a:pt x="62717" y="38758"/>
                    </a:cubicBezTo>
                    <a:cubicBezTo>
                      <a:pt x="63609" y="36794"/>
                      <a:pt x="64413" y="34829"/>
                      <a:pt x="65216" y="32776"/>
                    </a:cubicBezTo>
                    <a:cubicBezTo>
                      <a:pt x="65216" y="34740"/>
                      <a:pt x="65305" y="36615"/>
                      <a:pt x="65305" y="38401"/>
                    </a:cubicBezTo>
                    <a:close/>
                    <a:moveTo>
                      <a:pt x="23624" y="112071"/>
                    </a:moveTo>
                    <a:cubicBezTo>
                      <a:pt x="21482" y="112250"/>
                      <a:pt x="19340" y="112518"/>
                      <a:pt x="17198" y="112786"/>
                    </a:cubicBezTo>
                    <a:cubicBezTo>
                      <a:pt x="20500" y="108767"/>
                      <a:pt x="23624" y="104749"/>
                      <a:pt x="26748" y="100641"/>
                    </a:cubicBezTo>
                    <a:cubicBezTo>
                      <a:pt x="25677" y="102695"/>
                      <a:pt x="24516" y="104749"/>
                      <a:pt x="23445" y="106803"/>
                    </a:cubicBezTo>
                    <a:cubicBezTo>
                      <a:pt x="22553" y="108410"/>
                      <a:pt x="22642" y="110553"/>
                      <a:pt x="23624" y="11207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82" name="Google Shape;82;p2"/>
              <p:cNvSpPr/>
              <p:nvPr/>
            </p:nvSpPr>
            <p:spPr>
              <a:xfrm>
                <a:off x="4548820" y="282233"/>
                <a:ext cx="96239" cy="108852"/>
              </a:xfrm>
              <a:custGeom>
                <a:avLst/>
                <a:gdLst/>
                <a:ahLst/>
                <a:cxnLst/>
                <a:rect l="l" t="t" r="r" b="b"/>
                <a:pathLst>
                  <a:path w="96239" h="108852" extrusionOk="0">
                    <a:moveTo>
                      <a:pt x="88691" y="89777"/>
                    </a:moveTo>
                    <a:cubicBezTo>
                      <a:pt x="88780" y="70846"/>
                      <a:pt x="88870" y="51915"/>
                      <a:pt x="88959" y="33073"/>
                    </a:cubicBezTo>
                    <a:cubicBezTo>
                      <a:pt x="88959" y="30841"/>
                      <a:pt x="88156" y="28787"/>
                      <a:pt x="86817" y="27180"/>
                    </a:cubicBezTo>
                    <a:cubicBezTo>
                      <a:pt x="86638" y="21376"/>
                      <a:pt x="86371" y="15661"/>
                      <a:pt x="85746" y="9767"/>
                    </a:cubicBezTo>
                    <a:cubicBezTo>
                      <a:pt x="84942" y="2087"/>
                      <a:pt x="75482" y="-3806"/>
                      <a:pt x="69323" y="2980"/>
                    </a:cubicBezTo>
                    <a:cubicBezTo>
                      <a:pt x="47099" y="27180"/>
                      <a:pt x="24964" y="51379"/>
                      <a:pt x="2740" y="75579"/>
                    </a:cubicBezTo>
                    <a:cubicBezTo>
                      <a:pt x="-2347" y="81115"/>
                      <a:pt x="-27" y="89331"/>
                      <a:pt x="7024" y="91742"/>
                    </a:cubicBezTo>
                    <a:cubicBezTo>
                      <a:pt x="33086" y="100582"/>
                      <a:pt x="59684" y="106029"/>
                      <a:pt x="87084" y="108797"/>
                    </a:cubicBezTo>
                    <a:cubicBezTo>
                      <a:pt x="98777" y="109958"/>
                      <a:pt x="99223" y="92545"/>
                      <a:pt x="88691" y="89777"/>
                    </a:cubicBezTo>
                    <a:close/>
                    <a:moveTo>
                      <a:pt x="58077" y="72453"/>
                    </a:moveTo>
                    <a:cubicBezTo>
                      <a:pt x="60487" y="70221"/>
                      <a:pt x="62808" y="67810"/>
                      <a:pt x="65128" y="65399"/>
                    </a:cubicBezTo>
                    <a:cubicBezTo>
                      <a:pt x="64414" y="69953"/>
                      <a:pt x="63611" y="74507"/>
                      <a:pt x="62629" y="79061"/>
                    </a:cubicBezTo>
                    <a:cubicBezTo>
                      <a:pt x="60666" y="77365"/>
                      <a:pt x="59149" y="75222"/>
                      <a:pt x="58077" y="72453"/>
                    </a:cubicBezTo>
                    <a:close/>
                    <a:moveTo>
                      <a:pt x="42815" y="60398"/>
                    </a:moveTo>
                    <a:cubicBezTo>
                      <a:pt x="42815" y="60398"/>
                      <a:pt x="42726" y="60488"/>
                      <a:pt x="42726" y="60488"/>
                    </a:cubicBezTo>
                    <a:cubicBezTo>
                      <a:pt x="42726" y="60398"/>
                      <a:pt x="42726" y="60398"/>
                      <a:pt x="42815" y="60398"/>
                    </a:cubicBezTo>
                    <a:cubicBezTo>
                      <a:pt x="42815" y="60398"/>
                      <a:pt x="42815" y="60398"/>
                      <a:pt x="42815" y="60398"/>
                    </a:cubicBezTo>
                    <a:close/>
                    <a:moveTo>
                      <a:pt x="27285" y="77811"/>
                    </a:moveTo>
                    <a:cubicBezTo>
                      <a:pt x="27106" y="77811"/>
                      <a:pt x="27017" y="77722"/>
                      <a:pt x="26838" y="77722"/>
                    </a:cubicBezTo>
                    <a:cubicBezTo>
                      <a:pt x="27017" y="77543"/>
                      <a:pt x="27196" y="77365"/>
                      <a:pt x="27374" y="77186"/>
                    </a:cubicBezTo>
                    <a:cubicBezTo>
                      <a:pt x="27374" y="77365"/>
                      <a:pt x="27285" y="77633"/>
                      <a:pt x="27285" y="778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83" name="Google Shape;83;p2"/>
              <p:cNvSpPr/>
              <p:nvPr/>
            </p:nvSpPr>
            <p:spPr>
              <a:xfrm>
                <a:off x="4433991" y="427701"/>
                <a:ext cx="89018" cy="102106"/>
              </a:xfrm>
              <a:custGeom>
                <a:avLst/>
                <a:gdLst/>
                <a:ahLst/>
                <a:cxnLst/>
                <a:rect l="l" t="t" r="r" b="b"/>
                <a:pathLst>
                  <a:path w="89018" h="102106" extrusionOk="0">
                    <a:moveTo>
                      <a:pt x="85885" y="84952"/>
                    </a:moveTo>
                    <a:cubicBezTo>
                      <a:pt x="86242" y="58788"/>
                      <a:pt x="84189" y="32892"/>
                      <a:pt x="80084" y="6996"/>
                    </a:cubicBezTo>
                    <a:cubicBezTo>
                      <a:pt x="78923" y="-238"/>
                      <a:pt x="68570" y="-2202"/>
                      <a:pt x="63929" y="2709"/>
                    </a:cubicBezTo>
                    <a:cubicBezTo>
                      <a:pt x="51344" y="16193"/>
                      <a:pt x="38759" y="29766"/>
                      <a:pt x="26175" y="43250"/>
                    </a:cubicBezTo>
                    <a:cubicBezTo>
                      <a:pt x="18410" y="51555"/>
                      <a:pt x="648" y="63878"/>
                      <a:pt x="23" y="76290"/>
                    </a:cubicBezTo>
                    <a:cubicBezTo>
                      <a:pt x="-512" y="86470"/>
                      <a:pt x="8235" y="90042"/>
                      <a:pt x="16714" y="91828"/>
                    </a:cubicBezTo>
                    <a:cubicBezTo>
                      <a:pt x="36528" y="96025"/>
                      <a:pt x="56878" y="98614"/>
                      <a:pt x="76870" y="101918"/>
                    </a:cubicBezTo>
                    <a:cubicBezTo>
                      <a:pt x="87492" y="103883"/>
                      <a:pt x="92847" y="89952"/>
                      <a:pt x="85885" y="84952"/>
                    </a:cubicBezTo>
                    <a:close/>
                    <a:moveTo>
                      <a:pt x="56431" y="71557"/>
                    </a:moveTo>
                    <a:cubicBezTo>
                      <a:pt x="56521" y="74236"/>
                      <a:pt x="56878" y="76826"/>
                      <a:pt x="57413" y="79326"/>
                    </a:cubicBezTo>
                    <a:cubicBezTo>
                      <a:pt x="55182" y="78969"/>
                      <a:pt x="53040" y="78612"/>
                      <a:pt x="50809" y="78254"/>
                    </a:cubicBezTo>
                    <a:cubicBezTo>
                      <a:pt x="52861" y="76022"/>
                      <a:pt x="54736" y="73790"/>
                      <a:pt x="56431" y="7155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84" name="Google Shape;84;p2"/>
              <p:cNvSpPr/>
              <p:nvPr/>
            </p:nvSpPr>
            <p:spPr>
              <a:xfrm>
                <a:off x="4517538" y="126258"/>
                <a:ext cx="87610" cy="122619"/>
              </a:xfrm>
              <a:custGeom>
                <a:avLst/>
                <a:gdLst/>
                <a:ahLst/>
                <a:cxnLst/>
                <a:rect l="l" t="t" r="r" b="b"/>
                <a:pathLst>
                  <a:path w="87610" h="122619" extrusionOk="0">
                    <a:moveTo>
                      <a:pt x="4658" y="99216"/>
                    </a:moveTo>
                    <a:cubicBezTo>
                      <a:pt x="22866" y="108681"/>
                      <a:pt x="41609" y="116361"/>
                      <a:pt x="61245" y="122165"/>
                    </a:cubicBezTo>
                    <a:cubicBezTo>
                      <a:pt x="72223" y="125469"/>
                      <a:pt x="77399" y="109842"/>
                      <a:pt x="68831" y="104663"/>
                    </a:cubicBezTo>
                    <a:cubicBezTo>
                      <a:pt x="69099" y="103949"/>
                      <a:pt x="69277" y="103145"/>
                      <a:pt x="69277" y="102252"/>
                    </a:cubicBezTo>
                    <a:cubicBezTo>
                      <a:pt x="70081" y="83321"/>
                      <a:pt x="74633" y="66533"/>
                      <a:pt x="81059" y="48942"/>
                    </a:cubicBezTo>
                    <a:cubicBezTo>
                      <a:pt x="86146" y="34833"/>
                      <a:pt x="89270" y="22063"/>
                      <a:pt x="86682" y="7061"/>
                    </a:cubicBezTo>
                    <a:cubicBezTo>
                      <a:pt x="85521" y="186"/>
                      <a:pt x="74989" y="-2493"/>
                      <a:pt x="70527" y="2775"/>
                    </a:cubicBezTo>
                    <a:cubicBezTo>
                      <a:pt x="47946" y="29832"/>
                      <a:pt x="25365" y="56978"/>
                      <a:pt x="2694" y="84035"/>
                    </a:cubicBezTo>
                    <a:cubicBezTo>
                      <a:pt x="-1054" y="88589"/>
                      <a:pt x="-1322" y="96090"/>
                      <a:pt x="4658" y="99216"/>
                    </a:cubicBezTo>
                    <a:close/>
                    <a:moveTo>
                      <a:pt x="48749" y="94930"/>
                    </a:moveTo>
                    <a:cubicBezTo>
                      <a:pt x="48838" y="95912"/>
                      <a:pt x="48928" y="96805"/>
                      <a:pt x="49106" y="97787"/>
                    </a:cubicBezTo>
                    <a:cubicBezTo>
                      <a:pt x="47767" y="97341"/>
                      <a:pt x="46429" y="96805"/>
                      <a:pt x="45090" y="96269"/>
                    </a:cubicBezTo>
                    <a:cubicBezTo>
                      <a:pt x="46339" y="96001"/>
                      <a:pt x="47589" y="95644"/>
                      <a:pt x="48749" y="949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85" name="Google Shape;85;p2"/>
            <p:cNvGrpSpPr/>
            <p:nvPr/>
          </p:nvGrpSpPr>
          <p:grpSpPr>
            <a:xfrm>
              <a:off x="4100056" y="-27688"/>
              <a:ext cx="260910" cy="403547"/>
              <a:chOff x="4100056" y="-27688"/>
              <a:chExt cx="260910" cy="403547"/>
            </a:xfrm>
          </p:grpSpPr>
          <p:sp>
            <p:nvSpPr>
              <p:cNvPr id="86" name="Google Shape;86;p2"/>
              <p:cNvSpPr/>
              <p:nvPr/>
            </p:nvSpPr>
            <p:spPr>
              <a:xfrm>
                <a:off x="4100056" y="90989"/>
                <a:ext cx="86389" cy="130360"/>
              </a:xfrm>
              <a:custGeom>
                <a:avLst/>
                <a:gdLst/>
                <a:ahLst/>
                <a:cxnLst/>
                <a:rect l="l" t="t" r="r" b="b"/>
                <a:pathLst>
                  <a:path w="86389" h="130360" extrusionOk="0">
                    <a:moveTo>
                      <a:pt x="83156" y="120733"/>
                    </a:moveTo>
                    <a:cubicBezTo>
                      <a:pt x="82263" y="120376"/>
                      <a:pt x="81371" y="120108"/>
                      <a:pt x="80478" y="119751"/>
                    </a:cubicBezTo>
                    <a:cubicBezTo>
                      <a:pt x="80567" y="119394"/>
                      <a:pt x="80567" y="119036"/>
                      <a:pt x="80478" y="118590"/>
                    </a:cubicBezTo>
                    <a:cubicBezTo>
                      <a:pt x="75748" y="80728"/>
                      <a:pt x="73963" y="42777"/>
                      <a:pt x="75123" y="4647"/>
                    </a:cubicBezTo>
                    <a:cubicBezTo>
                      <a:pt x="75302" y="-889"/>
                      <a:pt x="67269" y="-1693"/>
                      <a:pt x="65662" y="3397"/>
                    </a:cubicBezTo>
                    <a:cubicBezTo>
                      <a:pt x="52542" y="45545"/>
                      <a:pt x="30853" y="83764"/>
                      <a:pt x="1310" y="116536"/>
                    </a:cubicBezTo>
                    <a:cubicBezTo>
                      <a:pt x="-1903" y="120108"/>
                      <a:pt x="1221" y="125734"/>
                      <a:pt x="6041" y="124573"/>
                    </a:cubicBezTo>
                    <a:cubicBezTo>
                      <a:pt x="31478" y="118768"/>
                      <a:pt x="56380" y="120733"/>
                      <a:pt x="80657" y="130020"/>
                    </a:cubicBezTo>
                    <a:cubicBezTo>
                      <a:pt x="86369" y="132252"/>
                      <a:pt x="88868" y="122876"/>
                      <a:pt x="83156" y="120733"/>
                    </a:cubicBezTo>
                    <a:close/>
                    <a:moveTo>
                      <a:pt x="54149" y="73227"/>
                    </a:moveTo>
                    <a:cubicBezTo>
                      <a:pt x="54059" y="73227"/>
                      <a:pt x="53970" y="73227"/>
                      <a:pt x="53881" y="73316"/>
                    </a:cubicBezTo>
                    <a:cubicBezTo>
                      <a:pt x="53970" y="73138"/>
                      <a:pt x="54059" y="72959"/>
                      <a:pt x="54149" y="72781"/>
                    </a:cubicBezTo>
                    <a:cubicBezTo>
                      <a:pt x="54238" y="72870"/>
                      <a:pt x="54149" y="73048"/>
                      <a:pt x="54149" y="73227"/>
                    </a:cubicBezTo>
                    <a:close/>
                    <a:moveTo>
                      <a:pt x="38172" y="99570"/>
                    </a:moveTo>
                    <a:cubicBezTo>
                      <a:pt x="38261" y="99659"/>
                      <a:pt x="38351" y="99659"/>
                      <a:pt x="38529" y="99748"/>
                    </a:cubicBezTo>
                    <a:cubicBezTo>
                      <a:pt x="38440" y="99838"/>
                      <a:pt x="38351" y="99927"/>
                      <a:pt x="38261" y="100105"/>
                    </a:cubicBezTo>
                    <a:cubicBezTo>
                      <a:pt x="36566" y="102249"/>
                      <a:pt x="36923" y="104749"/>
                      <a:pt x="38172" y="106445"/>
                    </a:cubicBezTo>
                    <a:cubicBezTo>
                      <a:pt x="37101" y="106267"/>
                      <a:pt x="36030" y="105999"/>
                      <a:pt x="34870" y="105820"/>
                    </a:cubicBezTo>
                    <a:cubicBezTo>
                      <a:pt x="35941" y="103677"/>
                      <a:pt x="37012" y="101623"/>
                      <a:pt x="38172" y="99570"/>
                    </a:cubicBezTo>
                    <a:close/>
                    <a:moveTo>
                      <a:pt x="44241" y="107606"/>
                    </a:moveTo>
                    <a:cubicBezTo>
                      <a:pt x="44509" y="107428"/>
                      <a:pt x="44777" y="107160"/>
                      <a:pt x="44955" y="106892"/>
                    </a:cubicBezTo>
                    <a:cubicBezTo>
                      <a:pt x="48079" y="106981"/>
                      <a:pt x="51292" y="106981"/>
                      <a:pt x="54416" y="107071"/>
                    </a:cubicBezTo>
                    <a:cubicBezTo>
                      <a:pt x="55398" y="107428"/>
                      <a:pt x="56558" y="107428"/>
                      <a:pt x="57629" y="107160"/>
                    </a:cubicBezTo>
                    <a:cubicBezTo>
                      <a:pt x="57897" y="107160"/>
                      <a:pt x="58254" y="107160"/>
                      <a:pt x="58522" y="107160"/>
                    </a:cubicBezTo>
                    <a:cubicBezTo>
                      <a:pt x="61378" y="111714"/>
                      <a:pt x="68786" y="108856"/>
                      <a:pt x="67358" y="103409"/>
                    </a:cubicBezTo>
                    <a:cubicBezTo>
                      <a:pt x="66466" y="99927"/>
                      <a:pt x="65751" y="96355"/>
                      <a:pt x="65216" y="92872"/>
                    </a:cubicBezTo>
                    <a:cubicBezTo>
                      <a:pt x="66376" y="90997"/>
                      <a:pt x="67090" y="88765"/>
                      <a:pt x="67626" y="86175"/>
                    </a:cubicBezTo>
                    <a:cubicBezTo>
                      <a:pt x="68340" y="95015"/>
                      <a:pt x="69232" y="103767"/>
                      <a:pt x="70214" y="112607"/>
                    </a:cubicBezTo>
                    <a:cubicBezTo>
                      <a:pt x="61467" y="111000"/>
                      <a:pt x="52899" y="109303"/>
                      <a:pt x="44241" y="107606"/>
                    </a:cubicBezTo>
                    <a:close/>
                    <a:moveTo>
                      <a:pt x="65216" y="38401"/>
                    </a:moveTo>
                    <a:cubicBezTo>
                      <a:pt x="64323" y="38312"/>
                      <a:pt x="63431" y="38401"/>
                      <a:pt x="62628" y="38758"/>
                    </a:cubicBezTo>
                    <a:cubicBezTo>
                      <a:pt x="63520" y="36794"/>
                      <a:pt x="64323" y="34829"/>
                      <a:pt x="65127" y="32776"/>
                    </a:cubicBezTo>
                    <a:cubicBezTo>
                      <a:pt x="65127" y="34740"/>
                      <a:pt x="65216" y="36615"/>
                      <a:pt x="65216" y="38401"/>
                    </a:cubicBezTo>
                    <a:close/>
                    <a:moveTo>
                      <a:pt x="23535" y="112071"/>
                    </a:moveTo>
                    <a:cubicBezTo>
                      <a:pt x="21392" y="112250"/>
                      <a:pt x="19250" y="112518"/>
                      <a:pt x="17108" y="112786"/>
                    </a:cubicBezTo>
                    <a:cubicBezTo>
                      <a:pt x="20411" y="108767"/>
                      <a:pt x="23535" y="104749"/>
                      <a:pt x="26658" y="100641"/>
                    </a:cubicBezTo>
                    <a:cubicBezTo>
                      <a:pt x="25587" y="102695"/>
                      <a:pt x="24427" y="104749"/>
                      <a:pt x="23356" y="106803"/>
                    </a:cubicBezTo>
                    <a:cubicBezTo>
                      <a:pt x="22464" y="108410"/>
                      <a:pt x="22553" y="110553"/>
                      <a:pt x="23535" y="11207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87" name="Google Shape;87;p2"/>
              <p:cNvSpPr/>
              <p:nvPr/>
            </p:nvSpPr>
            <p:spPr>
              <a:xfrm>
                <a:off x="4264727" y="128285"/>
                <a:ext cx="96239" cy="108852"/>
              </a:xfrm>
              <a:custGeom>
                <a:avLst/>
                <a:gdLst/>
                <a:ahLst/>
                <a:cxnLst/>
                <a:rect l="l" t="t" r="r" b="b"/>
                <a:pathLst>
                  <a:path w="96239" h="108852" extrusionOk="0">
                    <a:moveTo>
                      <a:pt x="88691" y="89777"/>
                    </a:moveTo>
                    <a:cubicBezTo>
                      <a:pt x="88780" y="70846"/>
                      <a:pt x="88870" y="52004"/>
                      <a:pt x="88959" y="33073"/>
                    </a:cubicBezTo>
                    <a:cubicBezTo>
                      <a:pt x="88959" y="30841"/>
                      <a:pt x="88156" y="28787"/>
                      <a:pt x="86817" y="27180"/>
                    </a:cubicBezTo>
                    <a:cubicBezTo>
                      <a:pt x="86638" y="21376"/>
                      <a:pt x="86281" y="15661"/>
                      <a:pt x="85746" y="9767"/>
                    </a:cubicBezTo>
                    <a:cubicBezTo>
                      <a:pt x="84943" y="2087"/>
                      <a:pt x="75482" y="-3806"/>
                      <a:pt x="69323" y="2980"/>
                    </a:cubicBezTo>
                    <a:cubicBezTo>
                      <a:pt x="47099" y="27180"/>
                      <a:pt x="24964" y="51379"/>
                      <a:pt x="2740" y="75579"/>
                    </a:cubicBezTo>
                    <a:cubicBezTo>
                      <a:pt x="-2347" y="81115"/>
                      <a:pt x="-26" y="89331"/>
                      <a:pt x="7024" y="91742"/>
                    </a:cubicBezTo>
                    <a:cubicBezTo>
                      <a:pt x="33086" y="100582"/>
                      <a:pt x="59684" y="106029"/>
                      <a:pt x="87085" y="108797"/>
                    </a:cubicBezTo>
                    <a:cubicBezTo>
                      <a:pt x="98777" y="109958"/>
                      <a:pt x="99223" y="92545"/>
                      <a:pt x="88691" y="89777"/>
                    </a:cubicBezTo>
                    <a:close/>
                    <a:moveTo>
                      <a:pt x="58077" y="72453"/>
                    </a:moveTo>
                    <a:cubicBezTo>
                      <a:pt x="60487" y="70221"/>
                      <a:pt x="62808" y="67810"/>
                      <a:pt x="65128" y="65399"/>
                    </a:cubicBezTo>
                    <a:cubicBezTo>
                      <a:pt x="64414" y="69953"/>
                      <a:pt x="63611" y="74507"/>
                      <a:pt x="62629" y="79061"/>
                    </a:cubicBezTo>
                    <a:cubicBezTo>
                      <a:pt x="60666" y="77365"/>
                      <a:pt x="59148" y="75222"/>
                      <a:pt x="58077" y="72453"/>
                    </a:cubicBezTo>
                    <a:close/>
                    <a:moveTo>
                      <a:pt x="42815" y="60398"/>
                    </a:moveTo>
                    <a:cubicBezTo>
                      <a:pt x="42815" y="60398"/>
                      <a:pt x="42726" y="60488"/>
                      <a:pt x="42726" y="60488"/>
                    </a:cubicBezTo>
                    <a:cubicBezTo>
                      <a:pt x="42726" y="60398"/>
                      <a:pt x="42815" y="60398"/>
                      <a:pt x="42815" y="60398"/>
                    </a:cubicBezTo>
                    <a:cubicBezTo>
                      <a:pt x="42815" y="60398"/>
                      <a:pt x="42815" y="60398"/>
                      <a:pt x="42815" y="60398"/>
                    </a:cubicBezTo>
                    <a:close/>
                    <a:moveTo>
                      <a:pt x="27285" y="77811"/>
                    </a:moveTo>
                    <a:cubicBezTo>
                      <a:pt x="27106" y="77811"/>
                      <a:pt x="27017" y="77722"/>
                      <a:pt x="26839" y="77722"/>
                    </a:cubicBezTo>
                    <a:cubicBezTo>
                      <a:pt x="27017" y="77543"/>
                      <a:pt x="27196" y="77365"/>
                      <a:pt x="27285" y="77186"/>
                    </a:cubicBezTo>
                    <a:cubicBezTo>
                      <a:pt x="27374" y="77365"/>
                      <a:pt x="27374" y="77633"/>
                      <a:pt x="27285" y="778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88" name="Google Shape;88;p2"/>
              <p:cNvSpPr/>
              <p:nvPr/>
            </p:nvSpPr>
            <p:spPr>
              <a:xfrm>
                <a:off x="4149897" y="273753"/>
                <a:ext cx="89018" cy="102106"/>
              </a:xfrm>
              <a:custGeom>
                <a:avLst/>
                <a:gdLst/>
                <a:ahLst/>
                <a:cxnLst/>
                <a:rect l="l" t="t" r="r" b="b"/>
                <a:pathLst>
                  <a:path w="89018" h="102106" extrusionOk="0">
                    <a:moveTo>
                      <a:pt x="85885" y="84952"/>
                    </a:moveTo>
                    <a:cubicBezTo>
                      <a:pt x="86242" y="58788"/>
                      <a:pt x="84189" y="32892"/>
                      <a:pt x="80084" y="6996"/>
                    </a:cubicBezTo>
                    <a:cubicBezTo>
                      <a:pt x="78923" y="-238"/>
                      <a:pt x="68570" y="-2202"/>
                      <a:pt x="63929" y="2709"/>
                    </a:cubicBezTo>
                    <a:cubicBezTo>
                      <a:pt x="51344" y="16193"/>
                      <a:pt x="38759" y="29766"/>
                      <a:pt x="26175" y="43250"/>
                    </a:cubicBezTo>
                    <a:cubicBezTo>
                      <a:pt x="18410" y="51555"/>
                      <a:pt x="648" y="63878"/>
                      <a:pt x="23" y="76290"/>
                    </a:cubicBezTo>
                    <a:cubicBezTo>
                      <a:pt x="-512" y="86470"/>
                      <a:pt x="8235" y="90042"/>
                      <a:pt x="16714" y="91828"/>
                    </a:cubicBezTo>
                    <a:cubicBezTo>
                      <a:pt x="36528" y="96025"/>
                      <a:pt x="56878" y="98614"/>
                      <a:pt x="76871" y="101918"/>
                    </a:cubicBezTo>
                    <a:cubicBezTo>
                      <a:pt x="87492" y="103883"/>
                      <a:pt x="92847" y="89952"/>
                      <a:pt x="85885" y="84952"/>
                    </a:cubicBezTo>
                    <a:close/>
                    <a:moveTo>
                      <a:pt x="56521" y="71557"/>
                    </a:moveTo>
                    <a:cubicBezTo>
                      <a:pt x="56610" y="74236"/>
                      <a:pt x="56967" y="76826"/>
                      <a:pt x="57503" y="79326"/>
                    </a:cubicBezTo>
                    <a:cubicBezTo>
                      <a:pt x="55271" y="78969"/>
                      <a:pt x="53129" y="78612"/>
                      <a:pt x="50898" y="78254"/>
                    </a:cubicBezTo>
                    <a:cubicBezTo>
                      <a:pt x="52861" y="76022"/>
                      <a:pt x="54736" y="73790"/>
                      <a:pt x="56521" y="7155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89" name="Google Shape;89;p2"/>
              <p:cNvSpPr/>
              <p:nvPr/>
            </p:nvSpPr>
            <p:spPr>
              <a:xfrm>
                <a:off x="4233475" y="-27688"/>
                <a:ext cx="87580" cy="122619"/>
              </a:xfrm>
              <a:custGeom>
                <a:avLst/>
                <a:gdLst/>
                <a:ahLst/>
                <a:cxnLst/>
                <a:rect l="l" t="t" r="r" b="b"/>
                <a:pathLst>
                  <a:path w="87580" h="122619" extrusionOk="0">
                    <a:moveTo>
                      <a:pt x="4628" y="99216"/>
                    </a:moveTo>
                    <a:cubicBezTo>
                      <a:pt x="22835" y="108681"/>
                      <a:pt x="41579" y="116361"/>
                      <a:pt x="61214" y="122165"/>
                    </a:cubicBezTo>
                    <a:cubicBezTo>
                      <a:pt x="72193" y="125469"/>
                      <a:pt x="77369" y="109842"/>
                      <a:pt x="68801" y="104663"/>
                    </a:cubicBezTo>
                    <a:cubicBezTo>
                      <a:pt x="69069" y="103949"/>
                      <a:pt x="69247" y="103145"/>
                      <a:pt x="69247" y="102252"/>
                    </a:cubicBezTo>
                    <a:cubicBezTo>
                      <a:pt x="70051" y="83321"/>
                      <a:pt x="74602" y="66533"/>
                      <a:pt x="81029" y="48942"/>
                    </a:cubicBezTo>
                    <a:cubicBezTo>
                      <a:pt x="86116" y="34833"/>
                      <a:pt x="89240" y="22063"/>
                      <a:pt x="86652" y="7061"/>
                    </a:cubicBezTo>
                    <a:cubicBezTo>
                      <a:pt x="85491" y="186"/>
                      <a:pt x="74959" y="-2493"/>
                      <a:pt x="70497" y="2775"/>
                    </a:cubicBezTo>
                    <a:cubicBezTo>
                      <a:pt x="47916" y="29832"/>
                      <a:pt x="25335" y="56978"/>
                      <a:pt x="2664" y="84035"/>
                    </a:cubicBezTo>
                    <a:cubicBezTo>
                      <a:pt x="-1084" y="88589"/>
                      <a:pt x="-1263" y="96180"/>
                      <a:pt x="4628" y="99216"/>
                    </a:cubicBezTo>
                    <a:close/>
                    <a:moveTo>
                      <a:pt x="48719" y="94930"/>
                    </a:moveTo>
                    <a:cubicBezTo>
                      <a:pt x="48808" y="95912"/>
                      <a:pt x="48897" y="96805"/>
                      <a:pt x="49076" y="97787"/>
                    </a:cubicBezTo>
                    <a:cubicBezTo>
                      <a:pt x="47737" y="97341"/>
                      <a:pt x="46398" y="96805"/>
                      <a:pt x="45059" y="96269"/>
                    </a:cubicBezTo>
                    <a:cubicBezTo>
                      <a:pt x="46309" y="96001"/>
                      <a:pt x="47559" y="95644"/>
                      <a:pt x="48719" y="949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90" name="Google Shape;90;p2"/>
          <p:cNvGrpSpPr/>
          <p:nvPr/>
        </p:nvGrpSpPr>
        <p:grpSpPr>
          <a:xfrm>
            <a:off x="6754642" y="3431469"/>
            <a:ext cx="1418727" cy="1200175"/>
            <a:chOff x="8580941" y="4223027"/>
            <a:chExt cx="1892140" cy="1600660"/>
          </a:xfrm>
        </p:grpSpPr>
        <p:sp>
          <p:nvSpPr>
            <p:cNvPr id="91" name="Google Shape;91;p2"/>
            <p:cNvSpPr/>
            <p:nvPr/>
          </p:nvSpPr>
          <p:spPr>
            <a:xfrm>
              <a:off x="9393641" y="4223027"/>
              <a:ext cx="698764" cy="626238"/>
            </a:xfrm>
            <a:custGeom>
              <a:avLst/>
              <a:gdLst/>
              <a:ahLst/>
              <a:cxnLst/>
              <a:rect l="l" t="t" r="r" b="b"/>
              <a:pathLst>
                <a:path w="698764" h="626238" extrusionOk="0">
                  <a:moveTo>
                    <a:pt x="0" y="626239"/>
                  </a:moveTo>
                  <a:lnTo>
                    <a:pt x="569347" y="0"/>
                  </a:lnTo>
                  <a:lnTo>
                    <a:pt x="698764" y="60454"/>
                  </a:lnTo>
                  <a:lnTo>
                    <a:pt x="193502" y="61597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92" name="Google Shape;92;p2"/>
            <p:cNvSpPr/>
            <p:nvPr/>
          </p:nvSpPr>
          <p:spPr>
            <a:xfrm>
              <a:off x="8618209" y="4742735"/>
              <a:ext cx="909044" cy="184487"/>
            </a:xfrm>
            <a:custGeom>
              <a:avLst/>
              <a:gdLst/>
              <a:ahLst/>
              <a:cxnLst/>
              <a:rect l="l" t="t" r="r" b="b"/>
              <a:pathLst>
                <a:path w="909044" h="184487" extrusionOk="0">
                  <a:moveTo>
                    <a:pt x="909044" y="99387"/>
                  </a:moveTo>
                  <a:lnTo>
                    <a:pt x="132095" y="0"/>
                  </a:lnTo>
                  <a:lnTo>
                    <a:pt x="0" y="134124"/>
                  </a:lnTo>
                  <a:lnTo>
                    <a:pt x="824879" y="1844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93" name="Google Shape;93;p2"/>
            <p:cNvSpPr/>
            <p:nvPr/>
          </p:nvSpPr>
          <p:spPr>
            <a:xfrm>
              <a:off x="8580941" y="4263335"/>
              <a:ext cx="1892140" cy="1560352"/>
            </a:xfrm>
            <a:custGeom>
              <a:avLst/>
              <a:gdLst/>
              <a:ahLst/>
              <a:cxnLst/>
              <a:rect l="l" t="t" r="r" b="b"/>
              <a:pathLst>
                <a:path w="1892140" h="1560352" extrusionOk="0">
                  <a:moveTo>
                    <a:pt x="1486384" y="10949"/>
                  </a:moveTo>
                  <a:lnTo>
                    <a:pt x="969340" y="517708"/>
                  </a:lnTo>
                  <a:lnTo>
                    <a:pt x="880087" y="552267"/>
                  </a:lnTo>
                  <a:lnTo>
                    <a:pt x="879908" y="551909"/>
                  </a:lnTo>
                  <a:lnTo>
                    <a:pt x="856613" y="561285"/>
                  </a:lnTo>
                  <a:lnTo>
                    <a:pt x="833139" y="570304"/>
                  </a:lnTo>
                  <a:lnTo>
                    <a:pt x="833318" y="570662"/>
                  </a:lnTo>
                  <a:lnTo>
                    <a:pt x="750223" y="604059"/>
                  </a:lnTo>
                  <a:lnTo>
                    <a:pt x="40659" y="580574"/>
                  </a:lnTo>
                  <a:cubicBezTo>
                    <a:pt x="11652" y="580574"/>
                    <a:pt x="-7984" y="610131"/>
                    <a:pt x="3173" y="636830"/>
                  </a:cubicBezTo>
                  <a:lnTo>
                    <a:pt x="379286" y="1535425"/>
                  </a:lnTo>
                  <a:cubicBezTo>
                    <a:pt x="385802" y="1550873"/>
                    <a:pt x="401064" y="1560785"/>
                    <a:pt x="417843" y="1560339"/>
                  </a:cubicBezTo>
                  <a:lnTo>
                    <a:pt x="1109914" y="1552659"/>
                  </a:lnTo>
                  <a:cubicBezTo>
                    <a:pt x="1109914" y="1552659"/>
                    <a:pt x="1173105" y="1565964"/>
                    <a:pt x="1240581" y="1536496"/>
                  </a:cubicBezTo>
                  <a:cubicBezTo>
                    <a:pt x="1310019" y="1512029"/>
                    <a:pt x="1347149" y="1459166"/>
                    <a:pt x="1347149" y="1459166"/>
                  </a:cubicBezTo>
                  <a:lnTo>
                    <a:pt x="1878384" y="984909"/>
                  </a:lnTo>
                  <a:cubicBezTo>
                    <a:pt x="1890969" y="973837"/>
                    <a:pt x="1895432" y="956156"/>
                    <a:pt x="1889630" y="940440"/>
                  </a:cubicBezTo>
                  <a:lnTo>
                    <a:pt x="1552342" y="26576"/>
                  </a:lnTo>
                  <a:cubicBezTo>
                    <a:pt x="1542078" y="-660"/>
                    <a:pt x="1507626" y="-8875"/>
                    <a:pt x="1486384" y="1094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94" name="Google Shape;94;p2"/>
            <p:cNvSpPr/>
            <p:nvPr/>
          </p:nvSpPr>
          <p:spPr>
            <a:xfrm>
              <a:off x="8629187" y="4914096"/>
              <a:ext cx="996691" cy="874930"/>
            </a:xfrm>
            <a:custGeom>
              <a:avLst/>
              <a:gdLst/>
              <a:ahLst/>
              <a:cxnLst/>
              <a:rect l="l" t="t" r="r" b="b"/>
              <a:pathLst>
                <a:path w="996691" h="874930" extrusionOk="0">
                  <a:moveTo>
                    <a:pt x="996691" y="851267"/>
                  </a:moveTo>
                  <a:lnTo>
                    <a:pt x="992229" y="851446"/>
                  </a:lnTo>
                  <a:lnTo>
                    <a:pt x="377274" y="874931"/>
                  </a:lnTo>
                  <a:lnTo>
                    <a:pt x="376381" y="872966"/>
                  </a:lnTo>
                  <a:lnTo>
                    <a:pt x="0" y="0"/>
                  </a:lnTo>
                  <a:lnTo>
                    <a:pt x="679932" y="17502"/>
                  </a:lnTo>
                  <a:lnTo>
                    <a:pt x="996691" y="851267"/>
                  </a:lnTo>
                  <a:close/>
                  <a:moveTo>
                    <a:pt x="381469" y="868412"/>
                  </a:moveTo>
                  <a:lnTo>
                    <a:pt x="987587" y="845195"/>
                  </a:lnTo>
                  <a:lnTo>
                    <a:pt x="675558" y="23664"/>
                  </a:lnTo>
                  <a:lnTo>
                    <a:pt x="9818" y="6518"/>
                  </a:lnTo>
                  <a:lnTo>
                    <a:pt x="381469" y="86841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95" name="Google Shape;95;p2"/>
            <p:cNvSpPr/>
            <p:nvPr/>
          </p:nvSpPr>
          <p:spPr>
            <a:xfrm>
              <a:off x="9326701" y="4782115"/>
              <a:ext cx="594426" cy="1036807"/>
            </a:xfrm>
            <a:custGeom>
              <a:avLst/>
              <a:gdLst/>
              <a:ahLst/>
              <a:cxnLst/>
              <a:rect l="l" t="t" r="r" b="b"/>
              <a:pathLst>
                <a:path w="594426" h="1036807" extrusionOk="0">
                  <a:moveTo>
                    <a:pt x="220813" y="0"/>
                  </a:moveTo>
                  <a:lnTo>
                    <a:pt x="134327" y="33397"/>
                  </a:lnTo>
                  <a:lnTo>
                    <a:pt x="134148" y="33039"/>
                  </a:lnTo>
                  <a:lnTo>
                    <a:pt x="110853" y="42416"/>
                  </a:lnTo>
                  <a:lnTo>
                    <a:pt x="87379" y="51435"/>
                  </a:lnTo>
                  <a:lnTo>
                    <a:pt x="87558" y="51792"/>
                  </a:lnTo>
                  <a:lnTo>
                    <a:pt x="4463" y="85189"/>
                  </a:lnTo>
                  <a:lnTo>
                    <a:pt x="0" y="85010"/>
                  </a:lnTo>
                  <a:lnTo>
                    <a:pt x="374061" y="1035307"/>
                  </a:lnTo>
                  <a:cubicBezTo>
                    <a:pt x="394322" y="1037719"/>
                    <a:pt x="443232" y="1040130"/>
                    <a:pt x="494821" y="1017627"/>
                  </a:cubicBezTo>
                  <a:cubicBezTo>
                    <a:pt x="546855" y="999321"/>
                    <a:pt x="580772" y="965031"/>
                    <a:pt x="594427" y="949047"/>
                  </a:cubicBezTo>
                  <a:lnTo>
                    <a:pt x="22081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96" name="Google Shape;96;p2"/>
            <p:cNvSpPr/>
            <p:nvPr/>
          </p:nvSpPr>
          <p:spPr>
            <a:xfrm>
              <a:off x="9705902" y="5610832"/>
              <a:ext cx="133952" cy="134029"/>
            </a:xfrm>
            <a:custGeom>
              <a:avLst/>
              <a:gdLst/>
              <a:ahLst/>
              <a:cxnLst/>
              <a:rect l="l" t="t" r="r" b="b"/>
              <a:pathLst>
                <a:path w="133952" h="134029" extrusionOk="0">
                  <a:moveTo>
                    <a:pt x="129275" y="42464"/>
                  </a:moveTo>
                  <a:cubicBezTo>
                    <a:pt x="142842" y="76932"/>
                    <a:pt x="125884" y="115776"/>
                    <a:pt x="91521" y="129350"/>
                  </a:cubicBezTo>
                  <a:cubicBezTo>
                    <a:pt x="57159" y="142923"/>
                    <a:pt x="18244" y="125956"/>
                    <a:pt x="4678" y="91577"/>
                  </a:cubicBezTo>
                  <a:cubicBezTo>
                    <a:pt x="-8889" y="57108"/>
                    <a:pt x="8069" y="18264"/>
                    <a:pt x="42432" y="4691"/>
                  </a:cubicBezTo>
                  <a:cubicBezTo>
                    <a:pt x="76795" y="-8882"/>
                    <a:pt x="115709" y="7995"/>
                    <a:pt x="129275" y="4246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97" name="Google Shape;97;p2"/>
            <p:cNvSpPr/>
            <p:nvPr/>
          </p:nvSpPr>
          <p:spPr>
            <a:xfrm rot="-1293721">
              <a:off x="9395654" y="4903063"/>
              <a:ext cx="171815" cy="67956"/>
            </a:xfrm>
            <a:custGeom>
              <a:avLst/>
              <a:gdLst/>
              <a:ahLst/>
              <a:cxnLst/>
              <a:rect l="l" t="t" r="r" b="b"/>
              <a:pathLst>
                <a:path w="171819" h="67957" extrusionOk="0">
                  <a:moveTo>
                    <a:pt x="0" y="0"/>
                  </a:moveTo>
                  <a:lnTo>
                    <a:pt x="171820" y="0"/>
                  </a:lnTo>
                  <a:lnTo>
                    <a:pt x="171820" y="67957"/>
                  </a:lnTo>
                  <a:lnTo>
                    <a:pt x="0" y="6795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98" name="Google Shape;98;p2"/>
            <p:cNvSpPr/>
            <p:nvPr/>
          </p:nvSpPr>
          <p:spPr>
            <a:xfrm>
              <a:off x="9495568" y="5121265"/>
              <a:ext cx="212155" cy="243155"/>
            </a:xfrm>
            <a:custGeom>
              <a:avLst/>
              <a:gdLst/>
              <a:ahLst/>
              <a:cxnLst/>
              <a:rect l="l" t="t" r="r" b="b"/>
              <a:pathLst>
                <a:path w="212155" h="243155" extrusionOk="0">
                  <a:moveTo>
                    <a:pt x="26776" y="243155"/>
                  </a:moveTo>
                  <a:lnTo>
                    <a:pt x="212155" y="68044"/>
                  </a:lnTo>
                  <a:lnTo>
                    <a:pt x="185379" y="0"/>
                  </a:lnTo>
                  <a:lnTo>
                    <a:pt x="0" y="17502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99" name="Google Shape;99;p2"/>
            <p:cNvSpPr/>
            <p:nvPr/>
          </p:nvSpPr>
          <p:spPr>
            <a:xfrm>
              <a:off x="9544926" y="5246816"/>
              <a:ext cx="212243" cy="243155"/>
            </a:xfrm>
            <a:custGeom>
              <a:avLst/>
              <a:gdLst/>
              <a:ahLst/>
              <a:cxnLst/>
              <a:rect l="l" t="t" r="r" b="b"/>
              <a:pathLst>
                <a:path w="212243" h="243155" extrusionOk="0">
                  <a:moveTo>
                    <a:pt x="26865" y="243155"/>
                  </a:moveTo>
                  <a:lnTo>
                    <a:pt x="212244" y="68134"/>
                  </a:lnTo>
                  <a:lnTo>
                    <a:pt x="185468" y="0"/>
                  </a:lnTo>
                  <a:lnTo>
                    <a:pt x="0" y="17502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00" name="Google Shape;100;p2"/>
            <p:cNvSpPr/>
            <p:nvPr/>
          </p:nvSpPr>
          <p:spPr>
            <a:xfrm>
              <a:off x="9607314" y="4315182"/>
              <a:ext cx="816310" cy="1323379"/>
            </a:xfrm>
            <a:custGeom>
              <a:avLst/>
              <a:gdLst/>
              <a:ahLst/>
              <a:cxnLst/>
              <a:rect l="l" t="t" r="r" b="b"/>
              <a:pathLst>
                <a:path w="816310" h="1323379" extrusionOk="0">
                  <a:moveTo>
                    <a:pt x="341037" y="1323380"/>
                  </a:moveTo>
                  <a:lnTo>
                    <a:pt x="339341" y="1319094"/>
                  </a:lnTo>
                  <a:lnTo>
                    <a:pt x="0" y="473184"/>
                  </a:lnTo>
                  <a:lnTo>
                    <a:pt x="486430" y="0"/>
                  </a:lnTo>
                  <a:lnTo>
                    <a:pt x="488126" y="4554"/>
                  </a:lnTo>
                  <a:lnTo>
                    <a:pt x="816310" y="885557"/>
                  </a:lnTo>
                  <a:lnTo>
                    <a:pt x="814703" y="886986"/>
                  </a:lnTo>
                  <a:lnTo>
                    <a:pt x="341037" y="1323380"/>
                  </a:lnTo>
                  <a:close/>
                  <a:moveTo>
                    <a:pt x="7497" y="474791"/>
                  </a:moveTo>
                  <a:lnTo>
                    <a:pt x="343536" y="1312485"/>
                  </a:lnTo>
                  <a:lnTo>
                    <a:pt x="808903" y="883771"/>
                  </a:lnTo>
                  <a:lnTo>
                    <a:pt x="483842" y="11341"/>
                  </a:lnTo>
                  <a:lnTo>
                    <a:pt x="7497" y="47479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01" name="Google Shape;101;p2"/>
          <p:cNvGrpSpPr/>
          <p:nvPr/>
        </p:nvGrpSpPr>
        <p:grpSpPr>
          <a:xfrm rot="-846622" flipH="1">
            <a:off x="373409" y="1169243"/>
            <a:ext cx="1024677" cy="954058"/>
            <a:chOff x="7997184" y="3034575"/>
            <a:chExt cx="1366557" cy="1272377"/>
          </a:xfrm>
        </p:grpSpPr>
        <p:sp>
          <p:nvSpPr>
            <p:cNvPr id="102" name="Google Shape;102;p2"/>
            <p:cNvSpPr/>
            <p:nvPr/>
          </p:nvSpPr>
          <p:spPr>
            <a:xfrm>
              <a:off x="8090096" y="3034575"/>
              <a:ext cx="486945" cy="428774"/>
            </a:xfrm>
            <a:custGeom>
              <a:avLst/>
              <a:gdLst/>
              <a:ahLst/>
              <a:cxnLst/>
              <a:rect l="l" t="t" r="r" b="b"/>
              <a:pathLst>
                <a:path w="486945" h="428774" extrusionOk="0">
                  <a:moveTo>
                    <a:pt x="0" y="84743"/>
                  </a:moveTo>
                  <a:lnTo>
                    <a:pt x="135576" y="0"/>
                  </a:lnTo>
                  <a:cubicBezTo>
                    <a:pt x="135576" y="0"/>
                    <a:pt x="480004" y="304860"/>
                    <a:pt x="486877" y="411837"/>
                  </a:cubicBezTo>
                  <a:cubicBezTo>
                    <a:pt x="493660" y="518726"/>
                    <a:pt x="0" y="84743"/>
                    <a:pt x="0" y="847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03" name="Google Shape;103;p2"/>
            <p:cNvSpPr/>
            <p:nvPr/>
          </p:nvSpPr>
          <p:spPr>
            <a:xfrm>
              <a:off x="8483704" y="3214687"/>
              <a:ext cx="856028" cy="314057"/>
            </a:xfrm>
            <a:custGeom>
              <a:avLst/>
              <a:gdLst/>
              <a:ahLst/>
              <a:cxnLst/>
              <a:rect l="l" t="t" r="r" b="b"/>
              <a:pathLst>
                <a:path w="856028" h="314057" extrusionOk="0">
                  <a:moveTo>
                    <a:pt x="0" y="202257"/>
                  </a:moveTo>
                  <a:cubicBezTo>
                    <a:pt x="0" y="202257"/>
                    <a:pt x="41592" y="87779"/>
                    <a:pt x="259906" y="95369"/>
                  </a:cubicBezTo>
                  <a:cubicBezTo>
                    <a:pt x="478219" y="102959"/>
                    <a:pt x="796050" y="0"/>
                    <a:pt x="796050" y="0"/>
                  </a:cubicBezTo>
                  <a:lnTo>
                    <a:pt x="856029" y="126177"/>
                  </a:lnTo>
                  <a:lnTo>
                    <a:pt x="135754" y="314057"/>
                  </a:lnTo>
                  <a:lnTo>
                    <a:pt x="0" y="2022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04" name="Google Shape;104;p2"/>
            <p:cNvSpPr/>
            <p:nvPr/>
          </p:nvSpPr>
          <p:spPr>
            <a:xfrm>
              <a:off x="7997184" y="3087885"/>
              <a:ext cx="1366557" cy="1219067"/>
            </a:xfrm>
            <a:custGeom>
              <a:avLst/>
              <a:gdLst/>
              <a:ahLst/>
              <a:cxnLst/>
              <a:rect l="l" t="t" r="r" b="b"/>
              <a:pathLst>
                <a:path w="1366557" h="1219067" extrusionOk="0">
                  <a:moveTo>
                    <a:pt x="59532" y="0"/>
                  </a:moveTo>
                  <a:lnTo>
                    <a:pt x="480718" y="280839"/>
                  </a:lnTo>
                  <a:cubicBezTo>
                    <a:pt x="480718" y="280839"/>
                    <a:pt x="564170" y="327273"/>
                    <a:pt x="676183" y="310396"/>
                  </a:cubicBezTo>
                  <a:lnTo>
                    <a:pt x="1366557" y="217170"/>
                  </a:lnTo>
                  <a:lnTo>
                    <a:pt x="1263469" y="1143715"/>
                  </a:lnTo>
                  <a:lnTo>
                    <a:pt x="611564" y="1207115"/>
                  </a:lnTo>
                  <a:cubicBezTo>
                    <a:pt x="611564" y="1207115"/>
                    <a:pt x="448140" y="1256407"/>
                    <a:pt x="379951" y="1154787"/>
                  </a:cubicBezTo>
                  <a:lnTo>
                    <a:pt x="0" y="941546"/>
                  </a:lnTo>
                  <a:lnTo>
                    <a:pt x="59532"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05" name="Google Shape;105;p2"/>
            <p:cNvSpPr/>
            <p:nvPr/>
          </p:nvSpPr>
          <p:spPr>
            <a:xfrm>
              <a:off x="8374100" y="3361223"/>
              <a:ext cx="306942" cy="945713"/>
            </a:xfrm>
            <a:custGeom>
              <a:avLst/>
              <a:gdLst/>
              <a:ahLst/>
              <a:cxnLst/>
              <a:rect l="l" t="t" r="r" b="b"/>
              <a:pathLst>
                <a:path w="306942" h="945713" extrusionOk="0">
                  <a:moveTo>
                    <a:pt x="306942" y="35987"/>
                  </a:moveTo>
                  <a:lnTo>
                    <a:pt x="299356" y="36969"/>
                  </a:lnTo>
                  <a:cubicBezTo>
                    <a:pt x="187253" y="53846"/>
                    <a:pt x="103891" y="7412"/>
                    <a:pt x="103891" y="7412"/>
                  </a:cubicBezTo>
                  <a:lnTo>
                    <a:pt x="92734" y="0"/>
                  </a:lnTo>
                  <a:lnTo>
                    <a:pt x="0" y="879664"/>
                  </a:lnTo>
                  <a:lnTo>
                    <a:pt x="3124" y="881449"/>
                  </a:lnTo>
                  <a:cubicBezTo>
                    <a:pt x="57122" y="961995"/>
                    <a:pt x="171010" y="947708"/>
                    <a:pt x="215904" y="938331"/>
                  </a:cubicBezTo>
                  <a:lnTo>
                    <a:pt x="306942" y="359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06" name="Google Shape;106;p2"/>
            <p:cNvSpPr/>
            <p:nvPr/>
          </p:nvSpPr>
          <p:spPr>
            <a:xfrm>
              <a:off x="8641414" y="3356937"/>
              <a:ext cx="682252" cy="896987"/>
            </a:xfrm>
            <a:custGeom>
              <a:avLst/>
              <a:gdLst/>
              <a:ahLst/>
              <a:cxnLst/>
              <a:rect l="l" t="t" r="r" b="b"/>
              <a:pathLst>
                <a:path w="682252" h="896987" extrusionOk="0">
                  <a:moveTo>
                    <a:pt x="0" y="896987"/>
                  </a:moveTo>
                  <a:lnTo>
                    <a:pt x="78097" y="71170"/>
                  </a:lnTo>
                  <a:lnTo>
                    <a:pt x="80239" y="70902"/>
                  </a:lnTo>
                  <a:lnTo>
                    <a:pt x="682252" y="0"/>
                  </a:lnTo>
                  <a:lnTo>
                    <a:pt x="583271" y="834569"/>
                  </a:lnTo>
                  <a:lnTo>
                    <a:pt x="0" y="896987"/>
                  </a:lnTo>
                  <a:close/>
                  <a:moveTo>
                    <a:pt x="83005" y="75902"/>
                  </a:moveTo>
                  <a:lnTo>
                    <a:pt x="5890" y="891094"/>
                  </a:lnTo>
                  <a:lnTo>
                    <a:pt x="578540" y="829836"/>
                  </a:lnTo>
                  <a:lnTo>
                    <a:pt x="676272" y="6072"/>
                  </a:lnTo>
                  <a:lnTo>
                    <a:pt x="83005" y="75902"/>
                  </a:lnTo>
                  <a:close/>
                </a:path>
              </a:pathLst>
            </a:custGeom>
            <a:solidFill>
              <a:srgbClr val="68B5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07" name="Google Shape;107;p2"/>
            <p:cNvSpPr/>
            <p:nvPr/>
          </p:nvSpPr>
          <p:spPr>
            <a:xfrm>
              <a:off x="8419620" y="3758237"/>
              <a:ext cx="225007" cy="51435"/>
            </a:xfrm>
            <a:custGeom>
              <a:avLst/>
              <a:gdLst/>
              <a:ahLst/>
              <a:cxnLst/>
              <a:rect l="l" t="t" r="r" b="b"/>
              <a:pathLst>
                <a:path w="225007" h="51435" extrusionOk="0">
                  <a:moveTo>
                    <a:pt x="0" y="51435"/>
                  </a:moveTo>
                  <a:lnTo>
                    <a:pt x="220009" y="49471"/>
                  </a:lnTo>
                  <a:lnTo>
                    <a:pt x="225007" y="0"/>
                  </a:lnTo>
                  <a:lnTo>
                    <a:pt x="5176" y="187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08" name="Google Shape;108;p2"/>
            <p:cNvSpPr/>
            <p:nvPr/>
          </p:nvSpPr>
          <p:spPr>
            <a:xfrm>
              <a:off x="8402305" y="3859589"/>
              <a:ext cx="232147" cy="114478"/>
            </a:xfrm>
            <a:custGeom>
              <a:avLst/>
              <a:gdLst/>
              <a:ahLst/>
              <a:cxnLst/>
              <a:rect l="l" t="t" r="r" b="b"/>
              <a:pathLst>
                <a:path w="232147" h="114478" extrusionOk="0">
                  <a:moveTo>
                    <a:pt x="0" y="114479"/>
                  </a:moveTo>
                  <a:lnTo>
                    <a:pt x="220813" y="112514"/>
                  </a:lnTo>
                  <a:lnTo>
                    <a:pt x="232147" y="0"/>
                  </a:lnTo>
                  <a:lnTo>
                    <a:pt x="11870" y="196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09" name="Google Shape;109;p2"/>
            <p:cNvSpPr/>
            <p:nvPr/>
          </p:nvSpPr>
          <p:spPr>
            <a:xfrm>
              <a:off x="8432504" y="4088449"/>
              <a:ext cx="122111" cy="158339"/>
            </a:xfrm>
            <a:custGeom>
              <a:avLst/>
              <a:gdLst/>
              <a:ahLst/>
              <a:cxnLst/>
              <a:rect l="l" t="t" r="r" b="b"/>
              <a:pathLst>
                <a:path w="122111" h="158339" extrusionOk="0">
                  <a:moveTo>
                    <a:pt x="121888" y="83143"/>
                  </a:moveTo>
                  <a:cubicBezTo>
                    <a:pt x="119032" y="126809"/>
                    <a:pt x="89400" y="160385"/>
                    <a:pt x="55840" y="158242"/>
                  </a:cubicBezTo>
                  <a:cubicBezTo>
                    <a:pt x="22282" y="156010"/>
                    <a:pt x="-2710" y="118862"/>
                    <a:pt x="236" y="75196"/>
                  </a:cubicBezTo>
                  <a:cubicBezTo>
                    <a:pt x="3181" y="31530"/>
                    <a:pt x="32724" y="-2046"/>
                    <a:pt x="66283" y="97"/>
                  </a:cubicBezTo>
                  <a:cubicBezTo>
                    <a:pt x="99842" y="2240"/>
                    <a:pt x="124744" y="39477"/>
                    <a:pt x="121888" y="831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0" name="Google Shape;110;p2"/>
            <p:cNvSpPr/>
            <p:nvPr/>
          </p:nvSpPr>
          <p:spPr>
            <a:xfrm>
              <a:off x="8038508" y="3164770"/>
              <a:ext cx="387358" cy="1021109"/>
            </a:xfrm>
            <a:custGeom>
              <a:avLst/>
              <a:gdLst/>
              <a:ahLst/>
              <a:cxnLst/>
              <a:rect l="l" t="t" r="r" b="b"/>
              <a:pathLst>
                <a:path w="387358" h="1021109" extrusionOk="0">
                  <a:moveTo>
                    <a:pt x="304622" y="1021110"/>
                  </a:moveTo>
                  <a:lnTo>
                    <a:pt x="0" y="836176"/>
                  </a:lnTo>
                  <a:lnTo>
                    <a:pt x="89" y="834569"/>
                  </a:lnTo>
                  <a:lnTo>
                    <a:pt x="59353" y="0"/>
                  </a:lnTo>
                  <a:lnTo>
                    <a:pt x="387359" y="218242"/>
                  </a:lnTo>
                  <a:lnTo>
                    <a:pt x="387181" y="219849"/>
                  </a:lnTo>
                  <a:lnTo>
                    <a:pt x="304622" y="1021110"/>
                  </a:lnTo>
                  <a:close/>
                  <a:moveTo>
                    <a:pt x="5444" y="833319"/>
                  </a:moveTo>
                  <a:lnTo>
                    <a:pt x="300248" y="1012269"/>
                  </a:lnTo>
                  <a:lnTo>
                    <a:pt x="381825" y="220831"/>
                  </a:lnTo>
                  <a:lnTo>
                    <a:pt x="63994" y="9376"/>
                  </a:lnTo>
                  <a:lnTo>
                    <a:pt x="5444" y="833319"/>
                  </a:lnTo>
                  <a:close/>
                </a:path>
              </a:pathLst>
            </a:custGeom>
            <a:solidFill>
              <a:srgbClr val="68B5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11" name="Google Shape;111;p2"/>
          <p:cNvGrpSpPr/>
          <p:nvPr/>
        </p:nvGrpSpPr>
        <p:grpSpPr>
          <a:xfrm>
            <a:off x="7824222" y="1719603"/>
            <a:ext cx="789346" cy="988063"/>
            <a:chOff x="9702546" y="2549693"/>
            <a:chExt cx="1052743" cy="1317769"/>
          </a:xfrm>
        </p:grpSpPr>
        <p:sp>
          <p:nvSpPr>
            <p:cNvPr id="112" name="Google Shape;112;p2"/>
            <p:cNvSpPr/>
            <p:nvPr/>
          </p:nvSpPr>
          <p:spPr>
            <a:xfrm>
              <a:off x="9715399" y="2558533"/>
              <a:ext cx="93274" cy="356651"/>
            </a:xfrm>
            <a:custGeom>
              <a:avLst/>
              <a:gdLst/>
              <a:ahLst/>
              <a:cxnLst/>
              <a:rect l="l" t="t" r="r" b="b"/>
              <a:pathLst>
                <a:path w="93274" h="356651" extrusionOk="0">
                  <a:moveTo>
                    <a:pt x="0" y="11430"/>
                  </a:moveTo>
                  <a:cubicBezTo>
                    <a:pt x="11335" y="4376"/>
                    <a:pt x="24545" y="357"/>
                    <a:pt x="37933" y="0"/>
                  </a:cubicBezTo>
                  <a:cubicBezTo>
                    <a:pt x="28739" y="40094"/>
                    <a:pt x="42663" y="81617"/>
                    <a:pt x="58550" y="119479"/>
                  </a:cubicBezTo>
                  <a:cubicBezTo>
                    <a:pt x="74437" y="157341"/>
                    <a:pt x="92913" y="195828"/>
                    <a:pt x="93269" y="236905"/>
                  </a:cubicBezTo>
                  <a:cubicBezTo>
                    <a:pt x="93716" y="284857"/>
                    <a:pt x="67119" y="332184"/>
                    <a:pt x="25973" y="356652"/>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3" name="Google Shape;113;p2"/>
            <p:cNvSpPr/>
            <p:nvPr/>
          </p:nvSpPr>
          <p:spPr>
            <a:xfrm>
              <a:off x="9702546" y="2549693"/>
              <a:ext cx="41949" cy="360312"/>
            </a:xfrm>
            <a:custGeom>
              <a:avLst/>
              <a:gdLst/>
              <a:ahLst/>
              <a:cxnLst/>
              <a:rect l="l" t="t" r="r" b="b"/>
              <a:pathLst>
                <a:path w="41949" h="360312" extrusionOk="0">
                  <a:moveTo>
                    <a:pt x="15709" y="336649"/>
                  </a:moveTo>
                  <a:lnTo>
                    <a:pt x="0" y="0"/>
                  </a:lnTo>
                  <a:lnTo>
                    <a:pt x="28204" y="0"/>
                  </a:lnTo>
                  <a:lnTo>
                    <a:pt x="41950" y="3603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4" name="Google Shape;114;p2"/>
            <p:cNvSpPr/>
            <p:nvPr/>
          </p:nvSpPr>
          <p:spPr>
            <a:xfrm>
              <a:off x="9733696" y="2703195"/>
              <a:ext cx="855046" cy="215116"/>
            </a:xfrm>
            <a:custGeom>
              <a:avLst/>
              <a:gdLst/>
              <a:ahLst/>
              <a:cxnLst/>
              <a:rect l="l" t="t" r="r" b="b"/>
              <a:pathLst>
                <a:path w="855046" h="215116" extrusionOk="0">
                  <a:moveTo>
                    <a:pt x="831931" y="0"/>
                  </a:moveTo>
                  <a:cubicBezTo>
                    <a:pt x="667258" y="62508"/>
                    <a:pt x="487769" y="74563"/>
                    <a:pt x="311584" y="82064"/>
                  </a:cubicBezTo>
                  <a:cubicBezTo>
                    <a:pt x="229203" y="85636"/>
                    <a:pt x="143788" y="89118"/>
                    <a:pt x="70154" y="126266"/>
                  </a:cubicBezTo>
                  <a:cubicBezTo>
                    <a:pt x="34630" y="144214"/>
                    <a:pt x="0" y="175379"/>
                    <a:pt x="0" y="215116"/>
                  </a:cubicBezTo>
                  <a:lnTo>
                    <a:pt x="827468" y="107603"/>
                  </a:lnTo>
                  <a:cubicBezTo>
                    <a:pt x="836661" y="107156"/>
                    <a:pt x="845854" y="106263"/>
                    <a:pt x="855047" y="105102"/>
                  </a:cubicBezTo>
                  <a:cubicBezTo>
                    <a:pt x="846658" y="70187"/>
                    <a:pt x="838803" y="35183"/>
                    <a:pt x="831931"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5" name="Google Shape;115;p2"/>
            <p:cNvSpPr/>
            <p:nvPr/>
          </p:nvSpPr>
          <p:spPr>
            <a:xfrm>
              <a:off x="9718255" y="2753379"/>
              <a:ext cx="1037034" cy="1114083"/>
            </a:xfrm>
            <a:custGeom>
              <a:avLst/>
              <a:gdLst/>
              <a:ahLst/>
              <a:cxnLst/>
              <a:rect l="l" t="t" r="r" b="b"/>
              <a:pathLst>
                <a:path w="1037034" h="1114083" extrusionOk="0">
                  <a:moveTo>
                    <a:pt x="936357" y="0"/>
                  </a:moveTo>
                  <a:lnTo>
                    <a:pt x="191092" y="120283"/>
                  </a:lnTo>
                  <a:cubicBezTo>
                    <a:pt x="191092" y="120283"/>
                    <a:pt x="73813" y="178504"/>
                    <a:pt x="0" y="132963"/>
                  </a:cubicBezTo>
                  <a:lnTo>
                    <a:pt x="120939" y="1096834"/>
                  </a:lnTo>
                  <a:cubicBezTo>
                    <a:pt x="120939" y="1096834"/>
                    <a:pt x="195554" y="1143715"/>
                    <a:pt x="321937" y="1082903"/>
                  </a:cubicBezTo>
                  <a:lnTo>
                    <a:pt x="1037035" y="979497"/>
                  </a:lnTo>
                  <a:lnTo>
                    <a:pt x="93635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6" name="Google Shape;116;p2"/>
            <p:cNvSpPr/>
            <p:nvPr/>
          </p:nvSpPr>
          <p:spPr>
            <a:xfrm>
              <a:off x="9718255" y="2872144"/>
              <a:ext cx="327292" cy="995318"/>
            </a:xfrm>
            <a:custGeom>
              <a:avLst/>
              <a:gdLst/>
              <a:ahLst/>
              <a:cxnLst/>
              <a:rect l="l" t="t" r="r" b="b"/>
              <a:pathLst>
                <a:path w="327292" h="995318" extrusionOk="0">
                  <a:moveTo>
                    <a:pt x="200553" y="0"/>
                  </a:moveTo>
                  <a:lnTo>
                    <a:pt x="191092" y="1518"/>
                  </a:lnTo>
                  <a:cubicBezTo>
                    <a:pt x="191092" y="1518"/>
                    <a:pt x="73813" y="59739"/>
                    <a:pt x="0" y="14198"/>
                  </a:cubicBezTo>
                  <a:lnTo>
                    <a:pt x="120939" y="978069"/>
                  </a:lnTo>
                  <a:cubicBezTo>
                    <a:pt x="120939" y="978069"/>
                    <a:pt x="195554" y="1024950"/>
                    <a:pt x="321937" y="964138"/>
                  </a:cubicBezTo>
                  <a:lnTo>
                    <a:pt x="327292" y="963334"/>
                  </a:lnTo>
                  <a:lnTo>
                    <a:pt x="20055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7" name="Google Shape;117;p2"/>
            <p:cNvSpPr/>
            <p:nvPr/>
          </p:nvSpPr>
          <p:spPr>
            <a:xfrm>
              <a:off x="9965843" y="2809547"/>
              <a:ext cx="737143" cy="968156"/>
            </a:xfrm>
            <a:custGeom>
              <a:avLst/>
              <a:gdLst/>
              <a:ahLst/>
              <a:cxnLst/>
              <a:rect l="l" t="t" r="r" b="b"/>
              <a:pathLst>
                <a:path w="737143" h="968156" extrusionOk="0">
                  <a:moveTo>
                    <a:pt x="122634" y="968157"/>
                  </a:moveTo>
                  <a:lnTo>
                    <a:pt x="122188" y="964674"/>
                  </a:lnTo>
                  <a:lnTo>
                    <a:pt x="0" y="104477"/>
                  </a:lnTo>
                  <a:lnTo>
                    <a:pt x="644231" y="0"/>
                  </a:lnTo>
                  <a:lnTo>
                    <a:pt x="644588" y="3572"/>
                  </a:lnTo>
                  <a:lnTo>
                    <a:pt x="737144" y="866269"/>
                  </a:lnTo>
                  <a:lnTo>
                    <a:pt x="122634" y="968157"/>
                  </a:lnTo>
                  <a:close/>
                  <a:moveTo>
                    <a:pt x="7765" y="110192"/>
                  </a:moveTo>
                  <a:lnTo>
                    <a:pt x="128436" y="960209"/>
                  </a:lnTo>
                  <a:lnTo>
                    <a:pt x="729646" y="860554"/>
                  </a:lnTo>
                  <a:lnTo>
                    <a:pt x="638161" y="7947"/>
                  </a:lnTo>
                  <a:lnTo>
                    <a:pt x="7765" y="11019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8" name="Google Shape;118;p2"/>
            <p:cNvSpPr/>
            <p:nvPr/>
          </p:nvSpPr>
          <p:spPr>
            <a:xfrm rot="-508449">
              <a:off x="10233518" y="3642677"/>
              <a:ext cx="320277" cy="38702"/>
            </a:xfrm>
            <a:custGeom>
              <a:avLst/>
              <a:gdLst/>
              <a:ahLst/>
              <a:cxnLst/>
              <a:rect l="l" t="t" r="r" b="b"/>
              <a:pathLst>
                <a:path w="319980" h="38666" extrusionOk="0">
                  <a:moveTo>
                    <a:pt x="0" y="0"/>
                  </a:moveTo>
                  <a:lnTo>
                    <a:pt x="319981" y="0"/>
                  </a:lnTo>
                  <a:lnTo>
                    <a:pt x="319981" y="38666"/>
                  </a:lnTo>
                  <a:lnTo>
                    <a:pt x="0" y="3866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9" name="Google Shape;119;p2"/>
            <p:cNvSpPr/>
            <p:nvPr/>
          </p:nvSpPr>
          <p:spPr>
            <a:xfrm rot="-300787">
              <a:off x="9757356" y="2972610"/>
              <a:ext cx="154083" cy="39254"/>
            </a:xfrm>
            <a:custGeom>
              <a:avLst/>
              <a:gdLst/>
              <a:ahLst/>
              <a:cxnLst/>
              <a:rect l="l" t="t" r="r" b="b"/>
              <a:pathLst>
                <a:path w="153878" h="39202" extrusionOk="0">
                  <a:moveTo>
                    <a:pt x="1" y="0"/>
                  </a:moveTo>
                  <a:lnTo>
                    <a:pt x="153879" y="0"/>
                  </a:lnTo>
                  <a:lnTo>
                    <a:pt x="153879" y="39203"/>
                  </a:lnTo>
                  <a:lnTo>
                    <a:pt x="1" y="3920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0" name="Google Shape;120;p2"/>
            <p:cNvSpPr/>
            <p:nvPr/>
          </p:nvSpPr>
          <p:spPr>
            <a:xfrm>
              <a:off x="9772432" y="3231832"/>
              <a:ext cx="199034" cy="126712"/>
            </a:xfrm>
            <a:custGeom>
              <a:avLst/>
              <a:gdLst/>
              <a:ahLst/>
              <a:cxnLst/>
              <a:rect l="l" t="t" r="r" b="b"/>
              <a:pathLst>
                <a:path w="199034" h="126712" extrusionOk="0">
                  <a:moveTo>
                    <a:pt x="5087" y="126712"/>
                  </a:moveTo>
                  <a:lnTo>
                    <a:pt x="199034" y="40541"/>
                  </a:lnTo>
                  <a:lnTo>
                    <a:pt x="193679" y="0"/>
                  </a:lnTo>
                  <a:lnTo>
                    <a:pt x="0" y="860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1" name="Google Shape;121;p2"/>
            <p:cNvSpPr/>
            <p:nvPr/>
          </p:nvSpPr>
          <p:spPr>
            <a:xfrm>
              <a:off x="9786177" y="3341131"/>
              <a:ext cx="204300" cy="162520"/>
            </a:xfrm>
            <a:custGeom>
              <a:avLst/>
              <a:gdLst/>
              <a:ahLst/>
              <a:cxnLst/>
              <a:rect l="l" t="t" r="r" b="b"/>
              <a:pathLst>
                <a:path w="204300" h="162520" extrusionOk="0">
                  <a:moveTo>
                    <a:pt x="9551" y="162520"/>
                  </a:moveTo>
                  <a:lnTo>
                    <a:pt x="204301" y="75992"/>
                  </a:lnTo>
                  <a:lnTo>
                    <a:pt x="194305" y="0"/>
                  </a:lnTo>
                  <a:lnTo>
                    <a:pt x="0" y="8635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2" name="Google Shape;122;p2"/>
            <p:cNvSpPr/>
            <p:nvPr/>
          </p:nvSpPr>
          <p:spPr>
            <a:xfrm rot="-508449">
              <a:off x="10059281" y="2934061"/>
              <a:ext cx="510567" cy="102878"/>
            </a:xfrm>
            <a:custGeom>
              <a:avLst/>
              <a:gdLst/>
              <a:ahLst/>
              <a:cxnLst/>
              <a:rect l="l" t="t" r="r" b="b"/>
              <a:pathLst>
                <a:path w="510094" h="102783" extrusionOk="0">
                  <a:moveTo>
                    <a:pt x="0" y="0"/>
                  </a:moveTo>
                  <a:lnTo>
                    <a:pt x="510095" y="0"/>
                  </a:lnTo>
                  <a:lnTo>
                    <a:pt x="510095" y="102783"/>
                  </a:lnTo>
                  <a:lnTo>
                    <a:pt x="0" y="1027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3" name="Google Shape;123;p2"/>
            <p:cNvSpPr/>
            <p:nvPr/>
          </p:nvSpPr>
          <p:spPr>
            <a:xfrm>
              <a:off x="9872179" y="3669708"/>
              <a:ext cx="103341" cy="123122"/>
            </a:xfrm>
            <a:custGeom>
              <a:avLst/>
              <a:gdLst/>
              <a:ahLst/>
              <a:cxnLst/>
              <a:rect l="l" t="t" r="r" b="b"/>
              <a:pathLst>
                <a:path w="103341" h="123122" extrusionOk="0">
                  <a:moveTo>
                    <a:pt x="103125" y="57632"/>
                  </a:moveTo>
                  <a:cubicBezTo>
                    <a:pt x="105714" y="91565"/>
                    <a:pt x="84739" y="120854"/>
                    <a:pt x="56357" y="122997"/>
                  </a:cubicBezTo>
                  <a:cubicBezTo>
                    <a:pt x="27974" y="125140"/>
                    <a:pt x="2805" y="99423"/>
                    <a:pt x="216" y="65490"/>
                  </a:cubicBezTo>
                  <a:cubicBezTo>
                    <a:pt x="-2373" y="31557"/>
                    <a:pt x="18603" y="2268"/>
                    <a:pt x="46985" y="125"/>
                  </a:cubicBezTo>
                  <a:cubicBezTo>
                    <a:pt x="75457" y="-2018"/>
                    <a:pt x="100537" y="23699"/>
                    <a:pt x="103125" y="57632"/>
                  </a:cubicBezTo>
                  <a:close/>
                </a:path>
              </a:pathLst>
            </a:custGeom>
            <a:solidFill>
              <a:srgbClr val="FFAE8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24" name="Google Shape;124;p2"/>
          <p:cNvGrpSpPr/>
          <p:nvPr/>
        </p:nvGrpSpPr>
        <p:grpSpPr>
          <a:xfrm rot="712587">
            <a:off x="6780557" y="665405"/>
            <a:ext cx="610221" cy="587788"/>
            <a:chOff x="8615888" y="2058918"/>
            <a:chExt cx="813900" cy="783979"/>
          </a:xfrm>
        </p:grpSpPr>
        <p:sp>
          <p:nvSpPr>
            <p:cNvPr id="125" name="Google Shape;125;p2"/>
            <p:cNvSpPr/>
            <p:nvPr/>
          </p:nvSpPr>
          <p:spPr>
            <a:xfrm>
              <a:off x="9003334" y="2058918"/>
              <a:ext cx="415655" cy="244583"/>
            </a:xfrm>
            <a:custGeom>
              <a:avLst/>
              <a:gdLst/>
              <a:ahLst/>
              <a:cxnLst/>
              <a:rect l="l" t="t" r="r" b="b"/>
              <a:pathLst>
                <a:path w="415655" h="244583" extrusionOk="0">
                  <a:moveTo>
                    <a:pt x="2" y="244584"/>
                  </a:moveTo>
                  <a:cubicBezTo>
                    <a:pt x="-177" y="212884"/>
                    <a:pt x="12319" y="181273"/>
                    <a:pt x="34097" y="158323"/>
                  </a:cubicBezTo>
                  <a:cubicBezTo>
                    <a:pt x="66674" y="124123"/>
                    <a:pt x="115050" y="111442"/>
                    <a:pt x="159408" y="95280"/>
                  </a:cubicBezTo>
                  <a:cubicBezTo>
                    <a:pt x="221529" y="72688"/>
                    <a:pt x="280168" y="40362"/>
                    <a:pt x="332560" y="0"/>
                  </a:cubicBezTo>
                  <a:cubicBezTo>
                    <a:pt x="362370" y="13573"/>
                    <a:pt x="390396" y="30986"/>
                    <a:pt x="415655" y="51792"/>
                  </a:cubicBezTo>
                  <a:cubicBezTo>
                    <a:pt x="362906" y="98673"/>
                    <a:pt x="303910" y="138589"/>
                    <a:pt x="240896" y="170289"/>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6" name="Google Shape;126;p2"/>
            <p:cNvSpPr/>
            <p:nvPr/>
          </p:nvSpPr>
          <p:spPr>
            <a:xfrm>
              <a:off x="8628919" y="2088028"/>
              <a:ext cx="372705" cy="236190"/>
            </a:xfrm>
            <a:custGeom>
              <a:avLst/>
              <a:gdLst/>
              <a:ahLst/>
              <a:cxnLst/>
              <a:rect l="l" t="t" r="r" b="b"/>
              <a:pathLst>
                <a:path w="372705" h="236190" extrusionOk="0">
                  <a:moveTo>
                    <a:pt x="0" y="37683"/>
                  </a:moveTo>
                  <a:cubicBezTo>
                    <a:pt x="17673" y="22324"/>
                    <a:pt x="37844" y="9555"/>
                    <a:pt x="59532" y="0"/>
                  </a:cubicBezTo>
                  <a:cubicBezTo>
                    <a:pt x="82024" y="21788"/>
                    <a:pt x="108978" y="39469"/>
                    <a:pt x="138343" y="51792"/>
                  </a:cubicBezTo>
                  <a:cubicBezTo>
                    <a:pt x="191806" y="74206"/>
                    <a:pt x="252319" y="78671"/>
                    <a:pt x="304622" y="103227"/>
                  </a:cubicBezTo>
                  <a:cubicBezTo>
                    <a:pt x="315153" y="108139"/>
                    <a:pt x="325328" y="113943"/>
                    <a:pt x="333808" y="121622"/>
                  </a:cubicBezTo>
                  <a:cubicBezTo>
                    <a:pt x="342019" y="129123"/>
                    <a:pt x="348535" y="138142"/>
                    <a:pt x="353979" y="147697"/>
                  </a:cubicBezTo>
                  <a:cubicBezTo>
                    <a:pt x="369509" y="174575"/>
                    <a:pt x="377542" y="206544"/>
                    <a:pt x="369598" y="23619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7" name="Google Shape;127;p2"/>
            <p:cNvSpPr/>
            <p:nvPr/>
          </p:nvSpPr>
          <p:spPr>
            <a:xfrm>
              <a:off x="8615888" y="2076509"/>
              <a:ext cx="813900" cy="766388"/>
            </a:xfrm>
            <a:custGeom>
              <a:avLst/>
              <a:gdLst/>
              <a:ahLst/>
              <a:cxnLst/>
              <a:rect l="l" t="t" r="r" b="b"/>
              <a:pathLst>
                <a:path w="813900" h="766388" extrusionOk="0">
                  <a:moveTo>
                    <a:pt x="2945" y="29021"/>
                  </a:moveTo>
                  <a:lnTo>
                    <a:pt x="329434" y="201364"/>
                  </a:lnTo>
                  <a:cubicBezTo>
                    <a:pt x="329434" y="201364"/>
                    <a:pt x="379327" y="229850"/>
                    <a:pt x="457869" y="202883"/>
                  </a:cubicBezTo>
                  <a:lnTo>
                    <a:pt x="813901" y="0"/>
                  </a:lnTo>
                  <a:lnTo>
                    <a:pt x="806849" y="543818"/>
                  </a:lnTo>
                  <a:lnTo>
                    <a:pt x="455013" y="748665"/>
                  </a:lnTo>
                  <a:cubicBezTo>
                    <a:pt x="455013" y="748665"/>
                    <a:pt x="400747" y="790992"/>
                    <a:pt x="325507" y="744825"/>
                  </a:cubicBezTo>
                  <a:lnTo>
                    <a:pt x="0" y="609362"/>
                  </a:lnTo>
                  <a:lnTo>
                    <a:pt x="2945" y="290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8" name="Google Shape;128;p2"/>
            <p:cNvSpPr/>
            <p:nvPr/>
          </p:nvSpPr>
          <p:spPr>
            <a:xfrm>
              <a:off x="8939699" y="2275016"/>
              <a:ext cx="129863" cy="567763"/>
            </a:xfrm>
            <a:custGeom>
              <a:avLst/>
              <a:gdLst/>
              <a:ahLst/>
              <a:cxnLst/>
              <a:rect l="l" t="t" r="r" b="b"/>
              <a:pathLst>
                <a:path w="129863" h="567763" extrusionOk="0">
                  <a:moveTo>
                    <a:pt x="129863" y="5715"/>
                  </a:moveTo>
                  <a:cubicBezTo>
                    <a:pt x="53731" y="30361"/>
                    <a:pt x="5534" y="2857"/>
                    <a:pt x="5534" y="2857"/>
                  </a:cubicBezTo>
                  <a:lnTo>
                    <a:pt x="0" y="0"/>
                  </a:lnTo>
                  <a:lnTo>
                    <a:pt x="0" y="545604"/>
                  </a:lnTo>
                  <a:lnTo>
                    <a:pt x="1606" y="546229"/>
                  </a:lnTo>
                  <a:cubicBezTo>
                    <a:pt x="70242" y="588377"/>
                    <a:pt x="121474" y="556677"/>
                    <a:pt x="129863" y="550872"/>
                  </a:cubicBezTo>
                  <a:lnTo>
                    <a:pt x="129863" y="571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9" name="Google Shape;129;p2"/>
            <p:cNvSpPr/>
            <p:nvPr/>
          </p:nvSpPr>
          <p:spPr>
            <a:xfrm>
              <a:off x="8958531" y="2336095"/>
              <a:ext cx="88271" cy="38040"/>
            </a:xfrm>
            <a:custGeom>
              <a:avLst/>
              <a:gdLst/>
              <a:ahLst/>
              <a:cxnLst/>
              <a:rect l="l" t="t" r="r" b="b"/>
              <a:pathLst>
                <a:path w="88271" h="38040" extrusionOk="0">
                  <a:moveTo>
                    <a:pt x="0" y="0"/>
                  </a:moveTo>
                  <a:lnTo>
                    <a:pt x="88271" y="0"/>
                  </a:lnTo>
                  <a:lnTo>
                    <a:pt x="88271" y="38040"/>
                  </a:lnTo>
                  <a:lnTo>
                    <a:pt x="0" y="3804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0" name="Google Shape;130;p2"/>
            <p:cNvSpPr/>
            <p:nvPr/>
          </p:nvSpPr>
          <p:spPr>
            <a:xfrm>
              <a:off x="8958531" y="2749540"/>
              <a:ext cx="88271" cy="47505"/>
            </a:xfrm>
            <a:custGeom>
              <a:avLst/>
              <a:gdLst/>
              <a:ahLst/>
              <a:cxnLst/>
              <a:rect l="l" t="t" r="r" b="b"/>
              <a:pathLst>
                <a:path w="88271" h="47505" extrusionOk="0">
                  <a:moveTo>
                    <a:pt x="0" y="0"/>
                  </a:moveTo>
                  <a:lnTo>
                    <a:pt x="88271" y="0"/>
                  </a:lnTo>
                  <a:lnTo>
                    <a:pt x="88271" y="47506"/>
                  </a:lnTo>
                  <a:lnTo>
                    <a:pt x="0" y="4750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1" name="Google Shape;131;p2"/>
            <p:cNvSpPr/>
            <p:nvPr/>
          </p:nvSpPr>
          <p:spPr>
            <a:xfrm>
              <a:off x="8964957" y="2625774"/>
              <a:ext cx="71581" cy="88404"/>
            </a:xfrm>
            <a:custGeom>
              <a:avLst/>
              <a:gdLst/>
              <a:ahLst/>
              <a:cxnLst/>
              <a:rect l="l" t="t" r="r" b="b"/>
              <a:pathLst>
                <a:path w="71581" h="88404" extrusionOk="0">
                  <a:moveTo>
                    <a:pt x="71581" y="44202"/>
                  </a:moveTo>
                  <a:cubicBezTo>
                    <a:pt x="71581" y="68669"/>
                    <a:pt x="55515" y="88404"/>
                    <a:pt x="35791" y="88404"/>
                  </a:cubicBezTo>
                  <a:cubicBezTo>
                    <a:pt x="16065" y="88404"/>
                    <a:pt x="0" y="68580"/>
                    <a:pt x="0" y="44202"/>
                  </a:cubicBezTo>
                  <a:cubicBezTo>
                    <a:pt x="0" y="19735"/>
                    <a:pt x="16065" y="0"/>
                    <a:pt x="35791" y="0"/>
                  </a:cubicBezTo>
                  <a:cubicBezTo>
                    <a:pt x="55515" y="0"/>
                    <a:pt x="71581" y="19735"/>
                    <a:pt x="71581" y="442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2" name="Google Shape;132;p2"/>
            <p:cNvSpPr/>
            <p:nvPr/>
          </p:nvSpPr>
          <p:spPr>
            <a:xfrm>
              <a:off x="9091340" y="2123658"/>
              <a:ext cx="318009" cy="652135"/>
            </a:xfrm>
            <a:custGeom>
              <a:avLst/>
              <a:gdLst/>
              <a:ahLst/>
              <a:cxnLst/>
              <a:rect l="l" t="t" r="r" b="b"/>
              <a:pathLst>
                <a:path w="318009" h="652135" extrusionOk="0">
                  <a:moveTo>
                    <a:pt x="7676" y="652135"/>
                  </a:moveTo>
                  <a:lnTo>
                    <a:pt x="7676" y="649278"/>
                  </a:lnTo>
                  <a:lnTo>
                    <a:pt x="0" y="177165"/>
                  </a:lnTo>
                  <a:lnTo>
                    <a:pt x="893" y="176718"/>
                  </a:lnTo>
                  <a:lnTo>
                    <a:pt x="318010" y="0"/>
                  </a:lnTo>
                  <a:lnTo>
                    <a:pt x="308192" y="475059"/>
                  </a:lnTo>
                  <a:lnTo>
                    <a:pt x="307389" y="475506"/>
                  </a:lnTo>
                  <a:lnTo>
                    <a:pt x="7676" y="652135"/>
                  </a:lnTo>
                  <a:close/>
                  <a:moveTo>
                    <a:pt x="3392" y="179130"/>
                  </a:moveTo>
                  <a:lnTo>
                    <a:pt x="10979" y="646331"/>
                  </a:lnTo>
                  <a:lnTo>
                    <a:pt x="304800" y="473184"/>
                  </a:lnTo>
                  <a:lnTo>
                    <a:pt x="314529" y="5893"/>
                  </a:lnTo>
                  <a:lnTo>
                    <a:pt x="3392" y="179130"/>
                  </a:lnTo>
                  <a:close/>
                </a:path>
              </a:pathLst>
            </a:custGeom>
            <a:solidFill>
              <a:srgbClr val="5E77B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3" name="Google Shape;133;p2"/>
            <p:cNvSpPr/>
            <p:nvPr/>
          </p:nvSpPr>
          <p:spPr>
            <a:xfrm>
              <a:off x="8647483" y="2172146"/>
              <a:ext cx="261690" cy="603736"/>
            </a:xfrm>
            <a:custGeom>
              <a:avLst/>
              <a:gdLst/>
              <a:ahLst/>
              <a:cxnLst/>
              <a:rect l="l" t="t" r="r" b="b"/>
              <a:pathLst>
                <a:path w="261690" h="603736" extrusionOk="0">
                  <a:moveTo>
                    <a:pt x="261601" y="603736"/>
                  </a:moveTo>
                  <a:lnTo>
                    <a:pt x="982" y="489258"/>
                  </a:lnTo>
                  <a:lnTo>
                    <a:pt x="982" y="488186"/>
                  </a:lnTo>
                  <a:lnTo>
                    <a:pt x="0" y="0"/>
                  </a:lnTo>
                  <a:lnTo>
                    <a:pt x="261691" y="119390"/>
                  </a:lnTo>
                  <a:lnTo>
                    <a:pt x="261691" y="603736"/>
                  </a:lnTo>
                  <a:close/>
                  <a:moveTo>
                    <a:pt x="4284" y="487025"/>
                  </a:moveTo>
                  <a:lnTo>
                    <a:pt x="258210" y="598557"/>
                  </a:lnTo>
                  <a:lnTo>
                    <a:pt x="258210" y="121622"/>
                  </a:lnTo>
                  <a:lnTo>
                    <a:pt x="3302" y="5268"/>
                  </a:lnTo>
                  <a:lnTo>
                    <a:pt x="4284" y="487025"/>
                  </a:lnTo>
                  <a:close/>
                </a:path>
              </a:pathLst>
            </a:custGeom>
            <a:solidFill>
              <a:srgbClr val="5E77B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34" name="Google Shape;134;p2"/>
          <p:cNvGrpSpPr/>
          <p:nvPr/>
        </p:nvGrpSpPr>
        <p:grpSpPr>
          <a:xfrm rot="1436167">
            <a:off x="937710" y="3351506"/>
            <a:ext cx="610248" cy="587814"/>
            <a:chOff x="8615888" y="2058918"/>
            <a:chExt cx="813900" cy="783979"/>
          </a:xfrm>
        </p:grpSpPr>
        <p:sp>
          <p:nvSpPr>
            <p:cNvPr id="135" name="Google Shape;135;p2"/>
            <p:cNvSpPr/>
            <p:nvPr/>
          </p:nvSpPr>
          <p:spPr>
            <a:xfrm>
              <a:off x="9003334" y="2058918"/>
              <a:ext cx="415655" cy="244583"/>
            </a:xfrm>
            <a:custGeom>
              <a:avLst/>
              <a:gdLst/>
              <a:ahLst/>
              <a:cxnLst/>
              <a:rect l="l" t="t" r="r" b="b"/>
              <a:pathLst>
                <a:path w="415655" h="244583" extrusionOk="0">
                  <a:moveTo>
                    <a:pt x="2" y="244584"/>
                  </a:moveTo>
                  <a:cubicBezTo>
                    <a:pt x="-177" y="212884"/>
                    <a:pt x="12319" y="181273"/>
                    <a:pt x="34097" y="158323"/>
                  </a:cubicBezTo>
                  <a:cubicBezTo>
                    <a:pt x="66674" y="124123"/>
                    <a:pt x="115050" y="111442"/>
                    <a:pt x="159408" y="95280"/>
                  </a:cubicBezTo>
                  <a:cubicBezTo>
                    <a:pt x="221529" y="72688"/>
                    <a:pt x="280168" y="40362"/>
                    <a:pt x="332560" y="0"/>
                  </a:cubicBezTo>
                  <a:cubicBezTo>
                    <a:pt x="362370" y="13573"/>
                    <a:pt x="390396" y="30986"/>
                    <a:pt x="415655" y="51792"/>
                  </a:cubicBezTo>
                  <a:cubicBezTo>
                    <a:pt x="362906" y="98673"/>
                    <a:pt x="303910" y="138589"/>
                    <a:pt x="240896" y="170289"/>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6" name="Google Shape;136;p2"/>
            <p:cNvSpPr/>
            <p:nvPr/>
          </p:nvSpPr>
          <p:spPr>
            <a:xfrm>
              <a:off x="8628919" y="2088028"/>
              <a:ext cx="372705" cy="236190"/>
            </a:xfrm>
            <a:custGeom>
              <a:avLst/>
              <a:gdLst/>
              <a:ahLst/>
              <a:cxnLst/>
              <a:rect l="l" t="t" r="r" b="b"/>
              <a:pathLst>
                <a:path w="372705" h="236190" extrusionOk="0">
                  <a:moveTo>
                    <a:pt x="0" y="37683"/>
                  </a:moveTo>
                  <a:cubicBezTo>
                    <a:pt x="17673" y="22324"/>
                    <a:pt x="37844" y="9555"/>
                    <a:pt x="59532" y="0"/>
                  </a:cubicBezTo>
                  <a:cubicBezTo>
                    <a:pt x="82024" y="21788"/>
                    <a:pt x="108978" y="39469"/>
                    <a:pt x="138343" y="51792"/>
                  </a:cubicBezTo>
                  <a:cubicBezTo>
                    <a:pt x="191806" y="74206"/>
                    <a:pt x="252319" y="78671"/>
                    <a:pt x="304622" y="103227"/>
                  </a:cubicBezTo>
                  <a:cubicBezTo>
                    <a:pt x="315153" y="108139"/>
                    <a:pt x="325328" y="113943"/>
                    <a:pt x="333808" y="121622"/>
                  </a:cubicBezTo>
                  <a:cubicBezTo>
                    <a:pt x="342019" y="129123"/>
                    <a:pt x="348535" y="138142"/>
                    <a:pt x="353979" y="147697"/>
                  </a:cubicBezTo>
                  <a:cubicBezTo>
                    <a:pt x="369509" y="174575"/>
                    <a:pt x="377542" y="206544"/>
                    <a:pt x="369598" y="23619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7" name="Google Shape;137;p2"/>
            <p:cNvSpPr/>
            <p:nvPr/>
          </p:nvSpPr>
          <p:spPr>
            <a:xfrm>
              <a:off x="8615888" y="2076509"/>
              <a:ext cx="813900" cy="766388"/>
            </a:xfrm>
            <a:custGeom>
              <a:avLst/>
              <a:gdLst/>
              <a:ahLst/>
              <a:cxnLst/>
              <a:rect l="l" t="t" r="r" b="b"/>
              <a:pathLst>
                <a:path w="813900" h="766388" extrusionOk="0">
                  <a:moveTo>
                    <a:pt x="2945" y="29021"/>
                  </a:moveTo>
                  <a:lnTo>
                    <a:pt x="329434" y="201364"/>
                  </a:lnTo>
                  <a:cubicBezTo>
                    <a:pt x="329434" y="201364"/>
                    <a:pt x="379327" y="229850"/>
                    <a:pt x="457869" y="202883"/>
                  </a:cubicBezTo>
                  <a:lnTo>
                    <a:pt x="813901" y="0"/>
                  </a:lnTo>
                  <a:lnTo>
                    <a:pt x="806849" y="543818"/>
                  </a:lnTo>
                  <a:lnTo>
                    <a:pt x="455013" y="748665"/>
                  </a:lnTo>
                  <a:cubicBezTo>
                    <a:pt x="455013" y="748665"/>
                    <a:pt x="400747" y="790992"/>
                    <a:pt x="325507" y="744825"/>
                  </a:cubicBezTo>
                  <a:lnTo>
                    <a:pt x="0" y="609362"/>
                  </a:lnTo>
                  <a:lnTo>
                    <a:pt x="2945" y="290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8" name="Google Shape;138;p2"/>
            <p:cNvSpPr/>
            <p:nvPr/>
          </p:nvSpPr>
          <p:spPr>
            <a:xfrm>
              <a:off x="8939699" y="2275016"/>
              <a:ext cx="129863" cy="567763"/>
            </a:xfrm>
            <a:custGeom>
              <a:avLst/>
              <a:gdLst/>
              <a:ahLst/>
              <a:cxnLst/>
              <a:rect l="l" t="t" r="r" b="b"/>
              <a:pathLst>
                <a:path w="129863" h="567763" extrusionOk="0">
                  <a:moveTo>
                    <a:pt x="129863" y="5715"/>
                  </a:moveTo>
                  <a:cubicBezTo>
                    <a:pt x="53731" y="30361"/>
                    <a:pt x="5534" y="2857"/>
                    <a:pt x="5534" y="2857"/>
                  </a:cubicBezTo>
                  <a:lnTo>
                    <a:pt x="0" y="0"/>
                  </a:lnTo>
                  <a:lnTo>
                    <a:pt x="0" y="545604"/>
                  </a:lnTo>
                  <a:lnTo>
                    <a:pt x="1606" y="546229"/>
                  </a:lnTo>
                  <a:cubicBezTo>
                    <a:pt x="70242" y="588377"/>
                    <a:pt x="121474" y="556677"/>
                    <a:pt x="129863" y="550872"/>
                  </a:cubicBezTo>
                  <a:lnTo>
                    <a:pt x="129863" y="571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9" name="Google Shape;139;p2"/>
            <p:cNvSpPr/>
            <p:nvPr/>
          </p:nvSpPr>
          <p:spPr>
            <a:xfrm>
              <a:off x="8958531" y="2336095"/>
              <a:ext cx="88271" cy="38040"/>
            </a:xfrm>
            <a:custGeom>
              <a:avLst/>
              <a:gdLst/>
              <a:ahLst/>
              <a:cxnLst/>
              <a:rect l="l" t="t" r="r" b="b"/>
              <a:pathLst>
                <a:path w="88271" h="38040" extrusionOk="0">
                  <a:moveTo>
                    <a:pt x="0" y="0"/>
                  </a:moveTo>
                  <a:lnTo>
                    <a:pt x="88271" y="0"/>
                  </a:lnTo>
                  <a:lnTo>
                    <a:pt x="88271" y="38040"/>
                  </a:lnTo>
                  <a:lnTo>
                    <a:pt x="0" y="3804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0" name="Google Shape;140;p2"/>
            <p:cNvSpPr/>
            <p:nvPr/>
          </p:nvSpPr>
          <p:spPr>
            <a:xfrm>
              <a:off x="8958531" y="2749540"/>
              <a:ext cx="88271" cy="47505"/>
            </a:xfrm>
            <a:custGeom>
              <a:avLst/>
              <a:gdLst/>
              <a:ahLst/>
              <a:cxnLst/>
              <a:rect l="l" t="t" r="r" b="b"/>
              <a:pathLst>
                <a:path w="88271" h="47505" extrusionOk="0">
                  <a:moveTo>
                    <a:pt x="0" y="0"/>
                  </a:moveTo>
                  <a:lnTo>
                    <a:pt x="88271" y="0"/>
                  </a:lnTo>
                  <a:lnTo>
                    <a:pt x="88271" y="47506"/>
                  </a:lnTo>
                  <a:lnTo>
                    <a:pt x="0" y="4750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1" name="Google Shape;141;p2"/>
            <p:cNvSpPr/>
            <p:nvPr/>
          </p:nvSpPr>
          <p:spPr>
            <a:xfrm>
              <a:off x="8964957" y="2625774"/>
              <a:ext cx="71581" cy="88404"/>
            </a:xfrm>
            <a:custGeom>
              <a:avLst/>
              <a:gdLst/>
              <a:ahLst/>
              <a:cxnLst/>
              <a:rect l="l" t="t" r="r" b="b"/>
              <a:pathLst>
                <a:path w="71581" h="88404" extrusionOk="0">
                  <a:moveTo>
                    <a:pt x="71581" y="44202"/>
                  </a:moveTo>
                  <a:cubicBezTo>
                    <a:pt x="71581" y="68669"/>
                    <a:pt x="55515" y="88404"/>
                    <a:pt x="35791" y="88404"/>
                  </a:cubicBezTo>
                  <a:cubicBezTo>
                    <a:pt x="16065" y="88404"/>
                    <a:pt x="0" y="68580"/>
                    <a:pt x="0" y="44202"/>
                  </a:cubicBezTo>
                  <a:cubicBezTo>
                    <a:pt x="0" y="19735"/>
                    <a:pt x="16065" y="0"/>
                    <a:pt x="35791" y="0"/>
                  </a:cubicBezTo>
                  <a:cubicBezTo>
                    <a:pt x="55515" y="0"/>
                    <a:pt x="71581" y="19735"/>
                    <a:pt x="71581" y="442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2" name="Google Shape;142;p2"/>
            <p:cNvSpPr/>
            <p:nvPr/>
          </p:nvSpPr>
          <p:spPr>
            <a:xfrm>
              <a:off x="9091340" y="2123658"/>
              <a:ext cx="318009" cy="652135"/>
            </a:xfrm>
            <a:custGeom>
              <a:avLst/>
              <a:gdLst/>
              <a:ahLst/>
              <a:cxnLst/>
              <a:rect l="l" t="t" r="r" b="b"/>
              <a:pathLst>
                <a:path w="318009" h="652135" extrusionOk="0">
                  <a:moveTo>
                    <a:pt x="7676" y="652135"/>
                  </a:moveTo>
                  <a:lnTo>
                    <a:pt x="7676" y="649278"/>
                  </a:lnTo>
                  <a:lnTo>
                    <a:pt x="0" y="177165"/>
                  </a:lnTo>
                  <a:lnTo>
                    <a:pt x="893" y="176718"/>
                  </a:lnTo>
                  <a:lnTo>
                    <a:pt x="318010" y="0"/>
                  </a:lnTo>
                  <a:lnTo>
                    <a:pt x="308192" y="475059"/>
                  </a:lnTo>
                  <a:lnTo>
                    <a:pt x="307389" y="475506"/>
                  </a:lnTo>
                  <a:lnTo>
                    <a:pt x="7676" y="652135"/>
                  </a:lnTo>
                  <a:close/>
                  <a:moveTo>
                    <a:pt x="3392" y="179130"/>
                  </a:moveTo>
                  <a:lnTo>
                    <a:pt x="10979" y="646331"/>
                  </a:lnTo>
                  <a:lnTo>
                    <a:pt x="304800" y="473184"/>
                  </a:lnTo>
                  <a:lnTo>
                    <a:pt x="314529" y="5893"/>
                  </a:lnTo>
                  <a:lnTo>
                    <a:pt x="3392" y="179130"/>
                  </a:lnTo>
                  <a:close/>
                </a:path>
              </a:pathLst>
            </a:custGeom>
            <a:solidFill>
              <a:srgbClr val="5E77B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3" name="Google Shape;143;p2"/>
            <p:cNvSpPr/>
            <p:nvPr/>
          </p:nvSpPr>
          <p:spPr>
            <a:xfrm>
              <a:off x="8647483" y="2172146"/>
              <a:ext cx="261690" cy="603736"/>
            </a:xfrm>
            <a:custGeom>
              <a:avLst/>
              <a:gdLst/>
              <a:ahLst/>
              <a:cxnLst/>
              <a:rect l="l" t="t" r="r" b="b"/>
              <a:pathLst>
                <a:path w="261690" h="603736" extrusionOk="0">
                  <a:moveTo>
                    <a:pt x="261601" y="603736"/>
                  </a:moveTo>
                  <a:lnTo>
                    <a:pt x="982" y="489258"/>
                  </a:lnTo>
                  <a:lnTo>
                    <a:pt x="982" y="488186"/>
                  </a:lnTo>
                  <a:lnTo>
                    <a:pt x="0" y="0"/>
                  </a:lnTo>
                  <a:lnTo>
                    <a:pt x="261691" y="119390"/>
                  </a:lnTo>
                  <a:lnTo>
                    <a:pt x="261691" y="603736"/>
                  </a:lnTo>
                  <a:close/>
                  <a:moveTo>
                    <a:pt x="4284" y="487025"/>
                  </a:moveTo>
                  <a:lnTo>
                    <a:pt x="258210" y="598557"/>
                  </a:lnTo>
                  <a:lnTo>
                    <a:pt x="258210" y="121622"/>
                  </a:lnTo>
                  <a:lnTo>
                    <a:pt x="3302" y="5268"/>
                  </a:lnTo>
                  <a:lnTo>
                    <a:pt x="4284" y="487025"/>
                  </a:lnTo>
                  <a:close/>
                </a:path>
              </a:pathLst>
            </a:custGeom>
            <a:solidFill>
              <a:srgbClr val="5E77B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144" name="Google Shape;144;p2"/>
          <p:cNvSpPr/>
          <p:nvPr/>
        </p:nvSpPr>
        <p:spPr>
          <a:xfrm rot="-3481752" flipH="1">
            <a:off x="-1964176" y="-3224785"/>
            <a:ext cx="5492850" cy="5908119"/>
          </a:xfrm>
          <a:custGeom>
            <a:avLst/>
            <a:gdLst/>
            <a:ahLst/>
            <a:cxnLst/>
            <a:rect l="l" t="t" r="r" b="b"/>
            <a:pathLst>
              <a:path w="12509217" h="13454936" extrusionOk="0">
                <a:moveTo>
                  <a:pt x="11467963" y="1803721"/>
                </a:moveTo>
                <a:cubicBezTo>
                  <a:pt x="11188601" y="2562476"/>
                  <a:pt x="11066948" y="3377042"/>
                  <a:pt x="10730910" y="4112491"/>
                </a:cubicBezTo>
                <a:cubicBezTo>
                  <a:pt x="10418344" y="4796416"/>
                  <a:pt x="9922007" y="5395330"/>
                  <a:pt x="9308123" y="5829402"/>
                </a:cubicBezTo>
                <a:cubicBezTo>
                  <a:pt x="8618195" y="6317142"/>
                  <a:pt x="7753955" y="6630485"/>
                  <a:pt x="7309296" y="7349057"/>
                </a:cubicBezTo>
                <a:cubicBezTo>
                  <a:pt x="6799927" y="8172106"/>
                  <a:pt x="6991107" y="9309926"/>
                  <a:pt x="6413550" y="10086720"/>
                </a:cubicBezTo>
                <a:cubicBezTo>
                  <a:pt x="5810554" y="10897803"/>
                  <a:pt x="4631697" y="10988886"/>
                  <a:pt x="3810923" y="11578514"/>
                </a:cubicBezTo>
                <a:cubicBezTo>
                  <a:pt x="3239435" y="11989011"/>
                  <a:pt x="2862340" y="12628734"/>
                  <a:pt x="2284781" y="13030749"/>
                </a:cubicBezTo>
                <a:cubicBezTo>
                  <a:pt x="1694370" y="13441693"/>
                  <a:pt x="912780" y="13564208"/>
                  <a:pt x="224994" y="13353646"/>
                </a:cubicBezTo>
                <a:cubicBezTo>
                  <a:pt x="163766" y="13334894"/>
                  <a:pt x="100664" y="13312034"/>
                  <a:pt x="57287" y="13264885"/>
                </a:cubicBezTo>
                <a:cubicBezTo>
                  <a:pt x="-34823" y="13164694"/>
                  <a:pt x="-371" y="13004674"/>
                  <a:pt x="52824" y="12879390"/>
                </a:cubicBezTo>
                <a:cubicBezTo>
                  <a:pt x="279528" y="12345485"/>
                  <a:pt x="736237" y="11929718"/>
                  <a:pt x="935182" y="11384829"/>
                </a:cubicBezTo>
                <a:cubicBezTo>
                  <a:pt x="1230432" y="10576067"/>
                  <a:pt x="900820" y="9670597"/>
                  <a:pt x="1031308" y="8819508"/>
                </a:cubicBezTo>
                <a:cubicBezTo>
                  <a:pt x="1152246" y="8030838"/>
                  <a:pt x="1652511" y="7362630"/>
                  <a:pt x="2099045" y="6701565"/>
                </a:cubicBezTo>
                <a:cubicBezTo>
                  <a:pt x="2545580" y="6040500"/>
                  <a:pt x="2967926" y="5291568"/>
                  <a:pt x="2898844" y="4496647"/>
                </a:cubicBezTo>
                <a:cubicBezTo>
                  <a:pt x="2843864" y="3863175"/>
                  <a:pt x="2481853" y="3211665"/>
                  <a:pt x="2732029" y="2627127"/>
                </a:cubicBezTo>
                <a:cubicBezTo>
                  <a:pt x="2817980" y="2426388"/>
                  <a:pt x="2968194" y="2261724"/>
                  <a:pt x="3101895" y="2089203"/>
                </a:cubicBezTo>
                <a:cubicBezTo>
                  <a:pt x="3423475" y="1674240"/>
                  <a:pt x="3660086" y="1193823"/>
                  <a:pt x="3793073" y="685902"/>
                </a:cubicBezTo>
                <a:cubicBezTo>
                  <a:pt x="3837342" y="516863"/>
                  <a:pt x="3875454" y="335055"/>
                  <a:pt x="3997998" y="210575"/>
                </a:cubicBezTo>
                <a:cubicBezTo>
                  <a:pt x="4162403" y="43501"/>
                  <a:pt x="4423469" y="32071"/>
                  <a:pt x="4657848" y="31267"/>
                </a:cubicBezTo>
                <a:cubicBezTo>
                  <a:pt x="6097414" y="31267"/>
                  <a:pt x="7537070" y="21444"/>
                  <a:pt x="8976725" y="16533"/>
                </a:cubicBezTo>
                <a:cubicBezTo>
                  <a:pt x="9705389" y="14033"/>
                  <a:pt x="10434142" y="11532"/>
                  <a:pt x="11162806" y="9032"/>
                </a:cubicBezTo>
                <a:cubicBezTo>
                  <a:pt x="11535439" y="7782"/>
                  <a:pt x="11911195" y="-7845"/>
                  <a:pt x="12283560" y="5103"/>
                </a:cubicBezTo>
                <a:cubicBezTo>
                  <a:pt x="12513744" y="13140"/>
                  <a:pt x="12559442" y="44215"/>
                  <a:pt x="12458674" y="277190"/>
                </a:cubicBezTo>
                <a:cubicBezTo>
                  <a:pt x="12353624" y="519989"/>
                  <a:pt x="12100590" y="664382"/>
                  <a:pt x="11947164" y="879230"/>
                </a:cubicBezTo>
                <a:cubicBezTo>
                  <a:pt x="11744827" y="1162748"/>
                  <a:pt x="11588277" y="1477073"/>
                  <a:pt x="11467963" y="180372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2">
  <p:cSld name="TITLE_ONLY_1">
    <p:bg>
      <p:bgPr>
        <a:blipFill>
          <a:blip r:embed="rId2">
            <a:alphaModFix/>
          </a:blip>
          <a:stretch>
            <a:fillRect/>
          </a:stretch>
        </a:blipFill>
        <a:effectLst/>
      </p:bgPr>
    </p:bg>
    <p:spTree>
      <p:nvGrpSpPr>
        <p:cNvPr id="1" name="Shape 1397"/>
        <p:cNvGrpSpPr/>
        <p:nvPr/>
      </p:nvGrpSpPr>
      <p:grpSpPr>
        <a:xfrm>
          <a:off x="0" y="0"/>
          <a:ext cx="0" cy="0"/>
          <a:chOff x="0" y="0"/>
          <a:chExt cx="0" cy="0"/>
        </a:xfrm>
      </p:grpSpPr>
      <p:sp>
        <p:nvSpPr>
          <p:cNvPr id="1398" name="Google Shape;1398;p27"/>
          <p:cNvSpPr txBox="1">
            <a:spLocks noGrp="1"/>
          </p:cNvSpPr>
          <p:nvPr>
            <p:ph type="title"/>
          </p:nvPr>
        </p:nvSpPr>
        <p:spPr>
          <a:xfrm>
            <a:off x="713225" y="539500"/>
            <a:ext cx="77175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Overpass ExtraBold"/>
              <a:buNone/>
              <a:defRPr sz="3000">
                <a:latin typeface="Overpass ExtraBold"/>
                <a:ea typeface="Overpass ExtraBold"/>
                <a:cs typeface="Overpass ExtraBold"/>
                <a:sym typeface="Overpas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99" name="Google Shape;1399;p27"/>
          <p:cNvSpPr/>
          <p:nvPr/>
        </p:nvSpPr>
        <p:spPr>
          <a:xfrm>
            <a:off x="4269903" y="4476169"/>
            <a:ext cx="390252" cy="374369"/>
          </a:xfrm>
          <a:custGeom>
            <a:avLst/>
            <a:gdLst/>
            <a:ahLst/>
            <a:cxnLst/>
            <a:rect l="l" t="t" r="r" b="b"/>
            <a:pathLst>
              <a:path w="536429" h="514597" extrusionOk="0">
                <a:moveTo>
                  <a:pt x="550" y="141915"/>
                </a:moveTo>
                <a:cubicBezTo>
                  <a:pt x="2360" y="151399"/>
                  <a:pt x="3884" y="157754"/>
                  <a:pt x="5694" y="163066"/>
                </a:cubicBezTo>
                <a:cubicBezTo>
                  <a:pt x="6742" y="166101"/>
                  <a:pt x="8456" y="171223"/>
                  <a:pt x="9409" y="174353"/>
                </a:cubicBezTo>
                <a:cubicBezTo>
                  <a:pt x="10456" y="177577"/>
                  <a:pt x="11790" y="181371"/>
                  <a:pt x="12361" y="182794"/>
                </a:cubicBezTo>
                <a:cubicBezTo>
                  <a:pt x="12933" y="184217"/>
                  <a:pt x="13409" y="186873"/>
                  <a:pt x="13504" y="188580"/>
                </a:cubicBezTo>
                <a:cubicBezTo>
                  <a:pt x="13504" y="190287"/>
                  <a:pt x="14076" y="193038"/>
                  <a:pt x="14743" y="194460"/>
                </a:cubicBezTo>
                <a:cubicBezTo>
                  <a:pt x="15981" y="197211"/>
                  <a:pt x="17124" y="202523"/>
                  <a:pt x="19410" y="214758"/>
                </a:cubicBezTo>
                <a:cubicBezTo>
                  <a:pt x="20077" y="218172"/>
                  <a:pt x="21124" y="223863"/>
                  <a:pt x="21791" y="227468"/>
                </a:cubicBezTo>
                <a:cubicBezTo>
                  <a:pt x="23029" y="234297"/>
                  <a:pt x="25982" y="253741"/>
                  <a:pt x="27697" y="267588"/>
                </a:cubicBezTo>
                <a:cubicBezTo>
                  <a:pt x="29983" y="285799"/>
                  <a:pt x="32269" y="300216"/>
                  <a:pt x="34174" y="310175"/>
                </a:cubicBezTo>
                <a:cubicBezTo>
                  <a:pt x="34555" y="311977"/>
                  <a:pt x="35317" y="314443"/>
                  <a:pt x="35888" y="315581"/>
                </a:cubicBezTo>
                <a:cubicBezTo>
                  <a:pt x="36460" y="316815"/>
                  <a:pt x="37222" y="320229"/>
                  <a:pt x="37603" y="323264"/>
                </a:cubicBezTo>
                <a:cubicBezTo>
                  <a:pt x="37984" y="326204"/>
                  <a:pt x="39317" y="330757"/>
                  <a:pt x="40555" y="333128"/>
                </a:cubicBezTo>
                <a:cubicBezTo>
                  <a:pt x="43794" y="339293"/>
                  <a:pt x="47509" y="347166"/>
                  <a:pt x="49033" y="350960"/>
                </a:cubicBezTo>
                <a:cubicBezTo>
                  <a:pt x="49795" y="352762"/>
                  <a:pt x="51604" y="356745"/>
                  <a:pt x="53224" y="359686"/>
                </a:cubicBezTo>
                <a:cubicBezTo>
                  <a:pt x="54748" y="362626"/>
                  <a:pt x="56843" y="366610"/>
                  <a:pt x="57796" y="368412"/>
                </a:cubicBezTo>
                <a:cubicBezTo>
                  <a:pt x="58748" y="370214"/>
                  <a:pt x="60463" y="374292"/>
                  <a:pt x="61510" y="377517"/>
                </a:cubicBezTo>
                <a:cubicBezTo>
                  <a:pt x="63415" y="383303"/>
                  <a:pt x="63892" y="385959"/>
                  <a:pt x="66559" y="406636"/>
                </a:cubicBezTo>
                <a:cubicBezTo>
                  <a:pt x="68178" y="418871"/>
                  <a:pt x="69607" y="424847"/>
                  <a:pt x="72559" y="430727"/>
                </a:cubicBezTo>
                <a:cubicBezTo>
                  <a:pt x="73798" y="433193"/>
                  <a:pt x="75036" y="436133"/>
                  <a:pt x="75322" y="437366"/>
                </a:cubicBezTo>
                <a:cubicBezTo>
                  <a:pt x="75893" y="439453"/>
                  <a:pt x="77322" y="441635"/>
                  <a:pt x="83418" y="449886"/>
                </a:cubicBezTo>
                <a:cubicBezTo>
                  <a:pt x="84656" y="451594"/>
                  <a:pt x="87704" y="454534"/>
                  <a:pt x="90085" y="456431"/>
                </a:cubicBezTo>
                <a:cubicBezTo>
                  <a:pt x="92467" y="458328"/>
                  <a:pt x="95991" y="461363"/>
                  <a:pt x="97801" y="463165"/>
                </a:cubicBezTo>
                <a:cubicBezTo>
                  <a:pt x="101896" y="467149"/>
                  <a:pt x="122470" y="479574"/>
                  <a:pt x="127423" y="481186"/>
                </a:cubicBezTo>
                <a:cubicBezTo>
                  <a:pt x="129328" y="481755"/>
                  <a:pt x="131710" y="482704"/>
                  <a:pt x="132662" y="483273"/>
                </a:cubicBezTo>
                <a:cubicBezTo>
                  <a:pt x="135710" y="484885"/>
                  <a:pt x="158570" y="491620"/>
                  <a:pt x="174001" y="495603"/>
                </a:cubicBezTo>
                <a:cubicBezTo>
                  <a:pt x="178192" y="496646"/>
                  <a:pt x="186383" y="498923"/>
                  <a:pt x="192193" y="500725"/>
                </a:cubicBezTo>
                <a:cubicBezTo>
                  <a:pt x="202957" y="503950"/>
                  <a:pt x="207148" y="504993"/>
                  <a:pt x="218578" y="507364"/>
                </a:cubicBezTo>
                <a:cubicBezTo>
                  <a:pt x="223721" y="508408"/>
                  <a:pt x="226674" y="508597"/>
                  <a:pt x="234580" y="508123"/>
                </a:cubicBezTo>
                <a:cubicBezTo>
                  <a:pt x="247153" y="507364"/>
                  <a:pt x="252772" y="507459"/>
                  <a:pt x="254582" y="508313"/>
                </a:cubicBezTo>
                <a:cubicBezTo>
                  <a:pt x="257535" y="509736"/>
                  <a:pt x="283348" y="513719"/>
                  <a:pt x="294206" y="514288"/>
                </a:cubicBezTo>
                <a:cubicBezTo>
                  <a:pt x="308303" y="515142"/>
                  <a:pt x="317828" y="514288"/>
                  <a:pt x="332211" y="510969"/>
                </a:cubicBezTo>
                <a:cubicBezTo>
                  <a:pt x="344784" y="508028"/>
                  <a:pt x="354499" y="505183"/>
                  <a:pt x="360786" y="502622"/>
                </a:cubicBezTo>
                <a:cubicBezTo>
                  <a:pt x="364691" y="501010"/>
                  <a:pt x="368596" y="499682"/>
                  <a:pt x="369549" y="499682"/>
                </a:cubicBezTo>
                <a:cubicBezTo>
                  <a:pt x="374788" y="499682"/>
                  <a:pt x="392790" y="492284"/>
                  <a:pt x="400600" y="486972"/>
                </a:cubicBezTo>
                <a:cubicBezTo>
                  <a:pt x="413173" y="478341"/>
                  <a:pt x="416983" y="475685"/>
                  <a:pt x="420222" y="472650"/>
                </a:cubicBezTo>
                <a:cubicBezTo>
                  <a:pt x="425175" y="468192"/>
                  <a:pt x="433366" y="457569"/>
                  <a:pt x="435557" y="452827"/>
                </a:cubicBezTo>
                <a:cubicBezTo>
                  <a:pt x="436510" y="450645"/>
                  <a:pt x="438129" y="447325"/>
                  <a:pt x="438986" y="445334"/>
                </a:cubicBezTo>
                <a:cubicBezTo>
                  <a:pt x="442987" y="436703"/>
                  <a:pt x="439843" y="411663"/>
                  <a:pt x="433938" y="404549"/>
                </a:cubicBezTo>
                <a:cubicBezTo>
                  <a:pt x="432604" y="402937"/>
                  <a:pt x="430795" y="399712"/>
                  <a:pt x="430033" y="397246"/>
                </a:cubicBezTo>
                <a:cubicBezTo>
                  <a:pt x="429175" y="394780"/>
                  <a:pt x="427366" y="391365"/>
                  <a:pt x="425842" y="389563"/>
                </a:cubicBezTo>
                <a:cubicBezTo>
                  <a:pt x="424413" y="387761"/>
                  <a:pt x="421651" y="383303"/>
                  <a:pt x="419650" y="379699"/>
                </a:cubicBezTo>
                <a:cubicBezTo>
                  <a:pt x="417745" y="376095"/>
                  <a:pt x="414507" y="370688"/>
                  <a:pt x="412507" y="367653"/>
                </a:cubicBezTo>
                <a:cubicBezTo>
                  <a:pt x="410506" y="364713"/>
                  <a:pt x="408316" y="360540"/>
                  <a:pt x="407649" y="358548"/>
                </a:cubicBezTo>
                <a:cubicBezTo>
                  <a:pt x="406887" y="356556"/>
                  <a:pt x="404887" y="352952"/>
                  <a:pt x="403077" y="350580"/>
                </a:cubicBezTo>
                <a:cubicBezTo>
                  <a:pt x="399838" y="346312"/>
                  <a:pt x="396219" y="337397"/>
                  <a:pt x="395362" y="331611"/>
                </a:cubicBezTo>
                <a:cubicBezTo>
                  <a:pt x="393076" y="315581"/>
                  <a:pt x="393076" y="315866"/>
                  <a:pt x="396314" y="309796"/>
                </a:cubicBezTo>
                <a:cubicBezTo>
                  <a:pt x="398029" y="306571"/>
                  <a:pt x="401553" y="302018"/>
                  <a:pt x="404125" y="299742"/>
                </a:cubicBezTo>
                <a:cubicBezTo>
                  <a:pt x="406696" y="297371"/>
                  <a:pt x="408792" y="294999"/>
                  <a:pt x="408792" y="294525"/>
                </a:cubicBezTo>
                <a:cubicBezTo>
                  <a:pt x="408792" y="293956"/>
                  <a:pt x="411268" y="291964"/>
                  <a:pt x="414412" y="290067"/>
                </a:cubicBezTo>
                <a:cubicBezTo>
                  <a:pt x="417555" y="288170"/>
                  <a:pt x="422127" y="284946"/>
                  <a:pt x="424794" y="282954"/>
                </a:cubicBezTo>
                <a:cubicBezTo>
                  <a:pt x="427461" y="280962"/>
                  <a:pt x="432128" y="277642"/>
                  <a:pt x="435462" y="275556"/>
                </a:cubicBezTo>
                <a:cubicBezTo>
                  <a:pt x="438700" y="273469"/>
                  <a:pt x="443272" y="270434"/>
                  <a:pt x="445654" y="268632"/>
                </a:cubicBezTo>
                <a:cubicBezTo>
                  <a:pt x="448035" y="266830"/>
                  <a:pt x="454512" y="262277"/>
                  <a:pt x="460036" y="258388"/>
                </a:cubicBezTo>
                <a:cubicBezTo>
                  <a:pt x="469085" y="252128"/>
                  <a:pt x="473467" y="248619"/>
                  <a:pt x="485373" y="238470"/>
                </a:cubicBezTo>
                <a:cubicBezTo>
                  <a:pt x="487278" y="236857"/>
                  <a:pt x="490040" y="234107"/>
                  <a:pt x="491564" y="232305"/>
                </a:cubicBezTo>
                <a:cubicBezTo>
                  <a:pt x="493088" y="230503"/>
                  <a:pt x="494993" y="228511"/>
                  <a:pt x="495850" y="227847"/>
                </a:cubicBezTo>
                <a:cubicBezTo>
                  <a:pt x="496612" y="227183"/>
                  <a:pt x="499184" y="224432"/>
                  <a:pt x="501565" y="221682"/>
                </a:cubicBezTo>
                <a:cubicBezTo>
                  <a:pt x="503851" y="218931"/>
                  <a:pt x="507280" y="215327"/>
                  <a:pt x="509090" y="213715"/>
                </a:cubicBezTo>
                <a:cubicBezTo>
                  <a:pt x="510900" y="212102"/>
                  <a:pt x="513567" y="208972"/>
                  <a:pt x="515091" y="206791"/>
                </a:cubicBezTo>
                <a:cubicBezTo>
                  <a:pt x="516615" y="204609"/>
                  <a:pt x="518710" y="201479"/>
                  <a:pt x="519949" y="199867"/>
                </a:cubicBezTo>
                <a:cubicBezTo>
                  <a:pt x="524044" y="194271"/>
                  <a:pt x="528235" y="186778"/>
                  <a:pt x="529855" y="182035"/>
                </a:cubicBezTo>
                <a:cubicBezTo>
                  <a:pt x="530712" y="179474"/>
                  <a:pt x="532712" y="174827"/>
                  <a:pt x="534141" y="171792"/>
                </a:cubicBezTo>
                <a:cubicBezTo>
                  <a:pt x="536617" y="166575"/>
                  <a:pt x="536713" y="165437"/>
                  <a:pt x="536141" y="150261"/>
                </a:cubicBezTo>
                <a:cubicBezTo>
                  <a:pt x="535760" y="141440"/>
                  <a:pt x="534903" y="132145"/>
                  <a:pt x="534141" y="129489"/>
                </a:cubicBezTo>
                <a:cubicBezTo>
                  <a:pt x="530807" y="117539"/>
                  <a:pt x="516901" y="97715"/>
                  <a:pt x="502613" y="84626"/>
                </a:cubicBezTo>
                <a:cubicBezTo>
                  <a:pt x="498803" y="81117"/>
                  <a:pt x="494517" y="77133"/>
                  <a:pt x="492802" y="75616"/>
                </a:cubicBezTo>
                <a:cubicBezTo>
                  <a:pt x="491183" y="74098"/>
                  <a:pt x="488230" y="71442"/>
                  <a:pt x="486421" y="69640"/>
                </a:cubicBezTo>
                <a:cubicBezTo>
                  <a:pt x="484516" y="67838"/>
                  <a:pt x="479848" y="63949"/>
                  <a:pt x="475848" y="60819"/>
                </a:cubicBezTo>
                <a:cubicBezTo>
                  <a:pt x="468037" y="54654"/>
                  <a:pt x="464513" y="51809"/>
                  <a:pt x="454607" y="43462"/>
                </a:cubicBezTo>
                <a:cubicBezTo>
                  <a:pt x="442891" y="33598"/>
                  <a:pt x="435652" y="27907"/>
                  <a:pt x="430890" y="24777"/>
                </a:cubicBezTo>
                <a:cubicBezTo>
                  <a:pt x="416983" y="15767"/>
                  <a:pt x="413840" y="13870"/>
                  <a:pt x="407839" y="11024"/>
                </a:cubicBezTo>
                <a:cubicBezTo>
                  <a:pt x="393742" y="4385"/>
                  <a:pt x="377074" y="875"/>
                  <a:pt x="355261" y="22"/>
                </a:cubicBezTo>
                <a:cubicBezTo>
                  <a:pt x="347260" y="-263"/>
                  <a:pt x="316114" y="2298"/>
                  <a:pt x="307541" y="4005"/>
                </a:cubicBezTo>
                <a:cubicBezTo>
                  <a:pt x="305255" y="4480"/>
                  <a:pt x="301064" y="5144"/>
                  <a:pt x="298111" y="5428"/>
                </a:cubicBezTo>
                <a:cubicBezTo>
                  <a:pt x="282776" y="7230"/>
                  <a:pt x="234008" y="16905"/>
                  <a:pt x="219625" y="21078"/>
                </a:cubicBezTo>
                <a:cubicBezTo>
                  <a:pt x="217625" y="21647"/>
                  <a:pt x="212863" y="22880"/>
                  <a:pt x="208957" y="23734"/>
                </a:cubicBezTo>
                <a:cubicBezTo>
                  <a:pt x="205052" y="24682"/>
                  <a:pt x="200861" y="25820"/>
                  <a:pt x="199528" y="26295"/>
                </a:cubicBezTo>
                <a:cubicBezTo>
                  <a:pt x="198289" y="26769"/>
                  <a:pt x="196480" y="27243"/>
                  <a:pt x="195622" y="27243"/>
                </a:cubicBezTo>
                <a:cubicBezTo>
                  <a:pt x="194765" y="27243"/>
                  <a:pt x="190574" y="28192"/>
                  <a:pt x="186193" y="29425"/>
                </a:cubicBezTo>
                <a:cubicBezTo>
                  <a:pt x="172286" y="33408"/>
                  <a:pt x="171238" y="33598"/>
                  <a:pt x="166762" y="34452"/>
                </a:cubicBezTo>
                <a:cubicBezTo>
                  <a:pt x="164380" y="34926"/>
                  <a:pt x="161904" y="35685"/>
                  <a:pt x="161237" y="36254"/>
                </a:cubicBezTo>
                <a:cubicBezTo>
                  <a:pt x="160570" y="36728"/>
                  <a:pt x="158475" y="37487"/>
                  <a:pt x="156760" y="37676"/>
                </a:cubicBezTo>
                <a:cubicBezTo>
                  <a:pt x="149617" y="38720"/>
                  <a:pt x="77036" y="61104"/>
                  <a:pt x="68083" y="64993"/>
                </a:cubicBezTo>
                <a:cubicBezTo>
                  <a:pt x="64177" y="66700"/>
                  <a:pt x="59415" y="68597"/>
                  <a:pt x="57415" y="69261"/>
                </a:cubicBezTo>
                <a:cubicBezTo>
                  <a:pt x="46747" y="72865"/>
                  <a:pt x="44365" y="73908"/>
                  <a:pt x="38936" y="77038"/>
                </a:cubicBezTo>
                <a:cubicBezTo>
                  <a:pt x="35698" y="78935"/>
                  <a:pt x="31983" y="80927"/>
                  <a:pt x="30554" y="81496"/>
                </a:cubicBezTo>
                <a:cubicBezTo>
                  <a:pt x="29221" y="82065"/>
                  <a:pt x="26458" y="83962"/>
                  <a:pt x="24649" y="85575"/>
                </a:cubicBezTo>
                <a:cubicBezTo>
                  <a:pt x="22839" y="87282"/>
                  <a:pt x="19315" y="90033"/>
                  <a:pt x="16933" y="91645"/>
                </a:cubicBezTo>
                <a:cubicBezTo>
                  <a:pt x="14552" y="93352"/>
                  <a:pt x="12171" y="95629"/>
                  <a:pt x="11695" y="96767"/>
                </a:cubicBezTo>
                <a:cubicBezTo>
                  <a:pt x="11218" y="97905"/>
                  <a:pt x="10171" y="99517"/>
                  <a:pt x="9313" y="100276"/>
                </a:cubicBezTo>
                <a:cubicBezTo>
                  <a:pt x="7218" y="102268"/>
                  <a:pt x="2932" y="110710"/>
                  <a:pt x="2932" y="112796"/>
                </a:cubicBezTo>
                <a:cubicBezTo>
                  <a:pt x="2932" y="113650"/>
                  <a:pt x="2360" y="115357"/>
                  <a:pt x="1693" y="116400"/>
                </a:cubicBezTo>
                <a:cubicBezTo>
                  <a:pt x="169" y="119341"/>
                  <a:pt x="-593" y="135844"/>
                  <a:pt x="550" y="141915"/>
                </a:cubicBezTo>
                <a:lnTo>
                  <a:pt x="550" y="14191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00" name="Google Shape;1400;p27"/>
          <p:cNvGrpSpPr/>
          <p:nvPr/>
        </p:nvGrpSpPr>
        <p:grpSpPr>
          <a:xfrm rot="-4517900">
            <a:off x="335356" y="4686132"/>
            <a:ext cx="1187781" cy="1066381"/>
            <a:chOff x="1107903" y="-140329"/>
            <a:chExt cx="2031283" cy="1939431"/>
          </a:xfrm>
        </p:grpSpPr>
        <p:sp>
          <p:nvSpPr>
            <p:cNvPr id="1401" name="Google Shape;1401;p27"/>
            <p:cNvSpPr/>
            <p:nvPr/>
          </p:nvSpPr>
          <p:spPr>
            <a:xfrm>
              <a:off x="1353738" y="109782"/>
              <a:ext cx="1209943" cy="1689320"/>
            </a:xfrm>
            <a:custGeom>
              <a:avLst/>
              <a:gdLst/>
              <a:ahLst/>
              <a:cxnLst/>
              <a:rect l="l" t="t" r="r" b="b"/>
              <a:pathLst>
                <a:path w="1209943" h="1689320" extrusionOk="0">
                  <a:moveTo>
                    <a:pt x="1177396" y="1677048"/>
                  </a:moveTo>
                  <a:cubicBezTo>
                    <a:pt x="1187927" y="1667761"/>
                    <a:pt x="1194443" y="1655438"/>
                    <a:pt x="1198816" y="1642133"/>
                  </a:cubicBezTo>
                  <a:cubicBezTo>
                    <a:pt x="1201851" y="1632757"/>
                    <a:pt x="1203725" y="1622666"/>
                    <a:pt x="1205154" y="1612933"/>
                  </a:cubicBezTo>
                  <a:cubicBezTo>
                    <a:pt x="1217381" y="1525332"/>
                    <a:pt x="1205064" y="1430946"/>
                    <a:pt x="1181055" y="1343077"/>
                  </a:cubicBezTo>
                  <a:cubicBezTo>
                    <a:pt x="1179984" y="1338880"/>
                    <a:pt x="1178913" y="1334684"/>
                    <a:pt x="1177663" y="1330576"/>
                  </a:cubicBezTo>
                  <a:cubicBezTo>
                    <a:pt x="1170969" y="1307002"/>
                    <a:pt x="1163472" y="1284052"/>
                    <a:pt x="1155439" y="1261817"/>
                  </a:cubicBezTo>
                  <a:cubicBezTo>
                    <a:pt x="1143122" y="1227527"/>
                    <a:pt x="1129377" y="1193684"/>
                    <a:pt x="1114561" y="1160287"/>
                  </a:cubicBezTo>
                  <a:cubicBezTo>
                    <a:pt x="1113580" y="1157965"/>
                    <a:pt x="1112598" y="1155554"/>
                    <a:pt x="1111527" y="1153322"/>
                  </a:cubicBezTo>
                  <a:cubicBezTo>
                    <a:pt x="1052977" y="1022948"/>
                    <a:pt x="977111" y="899093"/>
                    <a:pt x="892231" y="782918"/>
                  </a:cubicBezTo>
                  <a:cubicBezTo>
                    <a:pt x="889732" y="779436"/>
                    <a:pt x="887322" y="776042"/>
                    <a:pt x="884645" y="772649"/>
                  </a:cubicBezTo>
                  <a:cubicBezTo>
                    <a:pt x="837073" y="707998"/>
                    <a:pt x="786734" y="645758"/>
                    <a:pt x="735235" y="586197"/>
                  </a:cubicBezTo>
                  <a:cubicBezTo>
                    <a:pt x="728362" y="578160"/>
                    <a:pt x="721311" y="570213"/>
                    <a:pt x="714082" y="562176"/>
                  </a:cubicBezTo>
                  <a:cubicBezTo>
                    <a:pt x="712029" y="559676"/>
                    <a:pt x="709887" y="557176"/>
                    <a:pt x="707566" y="554675"/>
                  </a:cubicBezTo>
                  <a:cubicBezTo>
                    <a:pt x="615100" y="450377"/>
                    <a:pt x="515404" y="352418"/>
                    <a:pt x="411156" y="260085"/>
                  </a:cubicBezTo>
                  <a:cubicBezTo>
                    <a:pt x="353856" y="209364"/>
                    <a:pt x="295127" y="160340"/>
                    <a:pt x="235327" y="112656"/>
                  </a:cubicBezTo>
                  <a:cubicBezTo>
                    <a:pt x="220333" y="100690"/>
                    <a:pt x="198912" y="82206"/>
                    <a:pt x="174546" y="63542"/>
                  </a:cubicBezTo>
                  <a:cubicBezTo>
                    <a:pt x="174456" y="63542"/>
                    <a:pt x="174456" y="63453"/>
                    <a:pt x="174367" y="63364"/>
                  </a:cubicBezTo>
                  <a:cubicBezTo>
                    <a:pt x="145895" y="41754"/>
                    <a:pt x="113586" y="19787"/>
                    <a:pt x="83329" y="8357"/>
                  </a:cubicBezTo>
                  <a:cubicBezTo>
                    <a:pt x="63693" y="767"/>
                    <a:pt x="44950" y="-2269"/>
                    <a:pt x="28616" y="1838"/>
                  </a:cubicBezTo>
                  <a:cubicBezTo>
                    <a:pt x="-52872" y="22287"/>
                    <a:pt x="62265" y="109888"/>
                    <a:pt x="94664" y="134712"/>
                  </a:cubicBezTo>
                  <a:cubicBezTo>
                    <a:pt x="241486" y="246601"/>
                    <a:pt x="365994" y="380368"/>
                    <a:pt x="469439" y="530119"/>
                  </a:cubicBezTo>
                  <a:cubicBezTo>
                    <a:pt x="470420" y="531369"/>
                    <a:pt x="471313" y="532798"/>
                    <a:pt x="472295" y="534226"/>
                  </a:cubicBezTo>
                  <a:cubicBezTo>
                    <a:pt x="520581" y="604324"/>
                    <a:pt x="564136" y="677994"/>
                    <a:pt x="603229" y="754432"/>
                  </a:cubicBezTo>
                  <a:cubicBezTo>
                    <a:pt x="603765" y="755325"/>
                    <a:pt x="604211" y="756129"/>
                    <a:pt x="604657" y="757022"/>
                  </a:cubicBezTo>
                  <a:cubicBezTo>
                    <a:pt x="605818" y="759344"/>
                    <a:pt x="607067" y="761576"/>
                    <a:pt x="608138" y="763987"/>
                  </a:cubicBezTo>
                  <a:cubicBezTo>
                    <a:pt x="660262" y="866589"/>
                    <a:pt x="707388" y="972406"/>
                    <a:pt x="755585" y="1077598"/>
                  </a:cubicBezTo>
                  <a:cubicBezTo>
                    <a:pt x="756834" y="1080455"/>
                    <a:pt x="758173" y="1083492"/>
                    <a:pt x="759601" y="1086438"/>
                  </a:cubicBezTo>
                  <a:cubicBezTo>
                    <a:pt x="784146" y="1140106"/>
                    <a:pt x="809047" y="1193773"/>
                    <a:pt x="834931" y="1246726"/>
                  </a:cubicBezTo>
                  <a:cubicBezTo>
                    <a:pt x="837430" y="1251638"/>
                    <a:pt x="839750" y="1256638"/>
                    <a:pt x="842249" y="1261549"/>
                  </a:cubicBezTo>
                  <a:cubicBezTo>
                    <a:pt x="891428" y="1360937"/>
                    <a:pt x="944623" y="1458003"/>
                    <a:pt x="1007100" y="1549978"/>
                  </a:cubicBezTo>
                  <a:cubicBezTo>
                    <a:pt x="1033876" y="1589805"/>
                    <a:pt x="1115275" y="1731430"/>
                    <a:pt x="1177396" y="167704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02" name="Google Shape;1402;p27"/>
            <p:cNvSpPr/>
            <p:nvPr/>
          </p:nvSpPr>
          <p:spPr>
            <a:xfrm>
              <a:off x="1107903" y="-140329"/>
              <a:ext cx="2031283" cy="1845471"/>
            </a:xfrm>
            <a:custGeom>
              <a:avLst/>
              <a:gdLst/>
              <a:ahLst/>
              <a:cxnLst/>
              <a:rect l="l" t="t" r="r" b="b"/>
              <a:pathLst>
                <a:path w="2031283" h="1845471" extrusionOk="0">
                  <a:moveTo>
                    <a:pt x="2030421" y="1695703"/>
                  </a:moveTo>
                  <a:cubicBezTo>
                    <a:pt x="2017747" y="1566580"/>
                    <a:pt x="1941079" y="1440671"/>
                    <a:pt x="1877530" y="1329675"/>
                  </a:cubicBezTo>
                  <a:cubicBezTo>
                    <a:pt x="1876638" y="1328068"/>
                    <a:pt x="1875745" y="1326550"/>
                    <a:pt x="1874763" y="1324942"/>
                  </a:cubicBezTo>
                  <a:cubicBezTo>
                    <a:pt x="1872175" y="1320299"/>
                    <a:pt x="1869587" y="1315834"/>
                    <a:pt x="1866909" y="1311191"/>
                  </a:cubicBezTo>
                  <a:cubicBezTo>
                    <a:pt x="1815321" y="1222787"/>
                    <a:pt x="1758020" y="1137687"/>
                    <a:pt x="1695543" y="1056516"/>
                  </a:cubicBezTo>
                  <a:cubicBezTo>
                    <a:pt x="1692954" y="1053033"/>
                    <a:pt x="1690366" y="1049729"/>
                    <a:pt x="1687599" y="1046336"/>
                  </a:cubicBezTo>
                  <a:cubicBezTo>
                    <a:pt x="1673587" y="1028209"/>
                    <a:pt x="1659306" y="1010349"/>
                    <a:pt x="1644847" y="992579"/>
                  </a:cubicBezTo>
                  <a:cubicBezTo>
                    <a:pt x="1570231" y="901764"/>
                    <a:pt x="1489100" y="816307"/>
                    <a:pt x="1402167" y="737280"/>
                  </a:cubicBezTo>
                  <a:cubicBezTo>
                    <a:pt x="1399757" y="734869"/>
                    <a:pt x="1397169" y="732725"/>
                    <a:pt x="1394670" y="730404"/>
                  </a:cubicBezTo>
                  <a:cubicBezTo>
                    <a:pt x="1281497" y="628069"/>
                    <a:pt x="1158684" y="536451"/>
                    <a:pt x="1028196" y="457512"/>
                  </a:cubicBezTo>
                  <a:cubicBezTo>
                    <a:pt x="881374" y="368751"/>
                    <a:pt x="734820" y="280615"/>
                    <a:pt x="581751" y="201498"/>
                  </a:cubicBezTo>
                  <a:cubicBezTo>
                    <a:pt x="405565" y="110415"/>
                    <a:pt x="222596" y="13260"/>
                    <a:pt x="21329" y="45"/>
                  </a:cubicBezTo>
                  <a:cubicBezTo>
                    <a:pt x="-1876" y="-1474"/>
                    <a:pt x="-9017" y="36299"/>
                    <a:pt x="14457" y="41300"/>
                  </a:cubicBezTo>
                  <a:cubicBezTo>
                    <a:pt x="67652" y="52640"/>
                    <a:pt x="119776" y="67017"/>
                    <a:pt x="170829" y="83984"/>
                  </a:cubicBezTo>
                  <a:cubicBezTo>
                    <a:pt x="181985" y="87555"/>
                    <a:pt x="193053" y="91395"/>
                    <a:pt x="204120" y="95324"/>
                  </a:cubicBezTo>
                  <a:cubicBezTo>
                    <a:pt x="225363" y="102915"/>
                    <a:pt x="246516" y="110862"/>
                    <a:pt x="267490" y="119167"/>
                  </a:cubicBezTo>
                  <a:cubicBezTo>
                    <a:pt x="267758" y="119881"/>
                    <a:pt x="268383" y="120685"/>
                    <a:pt x="268918" y="121310"/>
                  </a:cubicBezTo>
                  <a:lnTo>
                    <a:pt x="268561" y="121578"/>
                  </a:lnTo>
                  <a:cubicBezTo>
                    <a:pt x="281860" y="133454"/>
                    <a:pt x="294802" y="145598"/>
                    <a:pt x="307297" y="158189"/>
                  </a:cubicBezTo>
                  <a:cubicBezTo>
                    <a:pt x="323898" y="178995"/>
                    <a:pt x="341660" y="199177"/>
                    <a:pt x="360849" y="218018"/>
                  </a:cubicBezTo>
                  <a:cubicBezTo>
                    <a:pt x="367275" y="224358"/>
                    <a:pt x="374951" y="221679"/>
                    <a:pt x="378343" y="216054"/>
                  </a:cubicBezTo>
                  <a:cubicBezTo>
                    <a:pt x="379592" y="217482"/>
                    <a:pt x="380663" y="218822"/>
                    <a:pt x="381913" y="220161"/>
                  </a:cubicBezTo>
                  <a:cubicBezTo>
                    <a:pt x="379503" y="221858"/>
                    <a:pt x="378253" y="225341"/>
                    <a:pt x="380842" y="227484"/>
                  </a:cubicBezTo>
                  <a:cubicBezTo>
                    <a:pt x="388518" y="233824"/>
                    <a:pt x="396283" y="240164"/>
                    <a:pt x="403958" y="246504"/>
                  </a:cubicBezTo>
                  <a:cubicBezTo>
                    <a:pt x="405565" y="248379"/>
                    <a:pt x="407082" y="250165"/>
                    <a:pt x="408778" y="251951"/>
                  </a:cubicBezTo>
                  <a:cubicBezTo>
                    <a:pt x="410295" y="253558"/>
                    <a:pt x="412259" y="254630"/>
                    <a:pt x="414222" y="254987"/>
                  </a:cubicBezTo>
                  <a:cubicBezTo>
                    <a:pt x="657884" y="455369"/>
                    <a:pt x="907168" y="650483"/>
                    <a:pt x="1123072" y="880869"/>
                  </a:cubicBezTo>
                  <a:cubicBezTo>
                    <a:pt x="1126375" y="884262"/>
                    <a:pt x="1129498" y="887656"/>
                    <a:pt x="1132622" y="891138"/>
                  </a:cubicBezTo>
                  <a:cubicBezTo>
                    <a:pt x="1148509" y="908194"/>
                    <a:pt x="1164307" y="925517"/>
                    <a:pt x="1179748" y="943020"/>
                  </a:cubicBezTo>
                  <a:cubicBezTo>
                    <a:pt x="1262753" y="1036781"/>
                    <a:pt x="1336745" y="1136615"/>
                    <a:pt x="1406005" y="1240021"/>
                  </a:cubicBezTo>
                  <a:cubicBezTo>
                    <a:pt x="1411896" y="1248504"/>
                    <a:pt x="1417608" y="1257077"/>
                    <a:pt x="1423231" y="1265828"/>
                  </a:cubicBezTo>
                  <a:cubicBezTo>
                    <a:pt x="1454827" y="1313512"/>
                    <a:pt x="1485441" y="1362001"/>
                    <a:pt x="1515519" y="1410935"/>
                  </a:cubicBezTo>
                  <a:cubicBezTo>
                    <a:pt x="1534708" y="1442011"/>
                    <a:pt x="1553719" y="1473264"/>
                    <a:pt x="1572909" y="1504340"/>
                  </a:cubicBezTo>
                  <a:cubicBezTo>
                    <a:pt x="1576836" y="1510769"/>
                    <a:pt x="1580852" y="1517199"/>
                    <a:pt x="1584780" y="1523628"/>
                  </a:cubicBezTo>
                  <a:cubicBezTo>
                    <a:pt x="1611109" y="1566580"/>
                    <a:pt x="1637617" y="1609353"/>
                    <a:pt x="1664840" y="1651769"/>
                  </a:cubicBezTo>
                  <a:cubicBezTo>
                    <a:pt x="1702862" y="1710883"/>
                    <a:pt x="1740973" y="1777856"/>
                    <a:pt x="1801486" y="1817057"/>
                  </a:cubicBezTo>
                  <a:cubicBezTo>
                    <a:pt x="1904217" y="1883851"/>
                    <a:pt x="2043541" y="1828666"/>
                    <a:pt x="2030421" y="16957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03" name="Google Shape;1403;p27"/>
            <p:cNvSpPr/>
            <p:nvPr/>
          </p:nvSpPr>
          <p:spPr>
            <a:xfrm>
              <a:off x="1814095" y="42302"/>
              <a:ext cx="1272598" cy="826578"/>
            </a:xfrm>
            <a:custGeom>
              <a:avLst/>
              <a:gdLst/>
              <a:ahLst/>
              <a:cxnLst/>
              <a:rect l="l" t="t" r="r" b="b"/>
              <a:pathLst>
                <a:path w="1272598" h="826578" extrusionOk="0">
                  <a:moveTo>
                    <a:pt x="1230602" y="798338"/>
                  </a:moveTo>
                  <a:cubicBezTo>
                    <a:pt x="1300309" y="743510"/>
                    <a:pt x="1269695" y="642069"/>
                    <a:pt x="1235601" y="575364"/>
                  </a:cubicBezTo>
                  <a:cubicBezTo>
                    <a:pt x="1200613" y="506694"/>
                    <a:pt x="1148043" y="449723"/>
                    <a:pt x="1089136" y="400878"/>
                  </a:cubicBezTo>
                  <a:cubicBezTo>
                    <a:pt x="1084138" y="396591"/>
                    <a:pt x="1079050" y="392573"/>
                    <a:pt x="1073963" y="388555"/>
                  </a:cubicBezTo>
                  <a:cubicBezTo>
                    <a:pt x="1063966" y="380607"/>
                    <a:pt x="1053792" y="372749"/>
                    <a:pt x="1043528" y="365159"/>
                  </a:cubicBezTo>
                  <a:cubicBezTo>
                    <a:pt x="1020857" y="348460"/>
                    <a:pt x="997830" y="332208"/>
                    <a:pt x="974267" y="316403"/>
                  </a:cubicBezTo>
                  <a:cubicBezTo>
                    <a:pt x="971500" y="314438"/>
                    <a:pt x="968733" y="312563"/>
                    <a:pt x="965877" y="310866"/>
                  </a:cubicBezTo>
                  <a:cubicBezTo>
                    <a:pt x="895635" y="263628"/>
                    <a:pt x="822001" y="220498"/>
                    <a:pt x="747653" y="182190"/>
                  </a:cubicBezTo>
                  <a:cubicBezTo>
                    <a:pt x="721055" y="168438"/>
                    <a:pt x="693922" y="155401"/>
                    <a:pt x="666432" y="142988"/>
                  </a:cubicBezTo>
                  <a:cubicBezTo>
                    <a:pt x="663755" y="141738"/>
                    <a:pt x="661077" y="140488"/>
                    <a:pt x="658221" y="139327"/>
                  </a:cubicBezTo>
                  <a:cubicBezTo>
                    <a:pt x="546030" y="89410"/>
                    <a:pt x="427501" y="51012"/>
                    <a:pt x="306385" y="27349"/>
                  </a:cubicBezTo>
                  <a:cubicBezTo>
                    <a:pt x="285856" y="23330"/>
                    <a:pt x="265239" y="19669"/>
                    <a:pt x="244621" y="16633"/>
                  </a:cubicBezTo>
                  <a:cubicBezTo>
                    <a:pt x="171434" y="5382"/>
                    <a:pt x="97532" y="-423"/>
                    <a:pt x="23987" y="24"/>
                  </a:cubicBezTo>
                  <a:cubicBezTo>
                    <a:pt x="-34563" y="381"/>
                    <a:pt x="30056" y="56013"/>
                    <a:pt x="49424" y="66550"/>
                  </a:cubicBezTo>
                  <a:cubicBezTo>
                    <a:pt x="181251" y="138345"/>
                    <a:pt x="315488" y="204692"/>
                    <a:pt x="440889" y="286756"/>
                  </a:cubicBezTo>
                  <a:cubicBezTo>
                    <a:pt x="445709" y="289882"/>
                    <a:pt x="450529" y="293007"/>
                    <a:pt x="455259" y="296222"/>
                  </a:cubicBezTo>
                  <a:cubicBezTo>
                    <a:pt x="472039" y="307384"/>
                    <a:pt x="488640" y="318903"/>
                    <a:pt x="505152" y="330780"/>
                  </a:cubicBezTo>
                  <a:cubicBezTo>
                    <a:pt x="553348" y="365605"/>
                    <a:pt x="600117" y="402217"/>
                    <a:pt x="645815" y="440258"/>
                  </a:cubicBezTo>
                  <a:cubicBezTo>
                    <a:pt x="649831" y="443562"/>
                    <a:pt x="653848" y="446776"/>
                    <a:pt x="657864" y="450170"/>
                  </a:cubicBezTo>
                  <a:cubicBezTo>
                    <a:pt x="743458" y="521964"/>
                    <a:pt x="825482" y="598134"/>
                    <a:pt x="905810" y="675644"/>
                  </a:cubicBezTo>
                  <a:cubicBezTo>
                    <a:pt x="946509" y="714845"/>
                    <a:pt x="1004435" y="771817"/>
                    <a:pt x="1066644" y="803428"/>
                  </a:cubicBezTo>
                  <a:lnTo>
                    <a:pt x="1066733" y="803428"/>
                  </a:lnTo>
                  <a:cubicBezTo>
                    <a:pt x="1069857" y="805125"/>
                    <a:pt x="1072981" y="806553"/>
                    <a:pt x="1076105" y="808071"/>
                  </a:cubicBezTo>
                  <a:cubicBezTo>
                    <a:pt x="1127693" y="831824"/>
                    <a:pt x="1181781" y="836825"/>
                    <a:pt x="1230602" y="7983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04" name="Google Shape;1404;p27"/>
            <p:cNvSpPr/>
            <p:nvPr/>
          </p:nvSpPr>
          <p:spPr>
            <a:xfrm>
              <a:off x="1436888" y="118229"/>
              <a:ext cx="1097904" cy="1544650"/>
            </a:xfrm>
            <a:custGeom>
              <a:avLst/>
              <a:gdLst/>
              <a:ahLst/>
              <a:cxnLst/>
              <a:rect l="l" t="t" r="r" b="b"/>
              <a:pathLst>
                <a:path w="1097904" h="1544650" extrusionOk="0">
                  <a:moveTo>
                    <a:pt x="1051582" y="1544122"/>
                  </a:moveTo>
                  <a:cubicBezTo>
                    <a:pt x="972950" y="1382048"/>
                    <a:pt x="898245" y="1218456"/>
                    <a:pt x="817382" y="1058168"/>
                  </a:cubicBezTo>
                  <a:cubicBezTo>
                    <a:pt x="808456" y="1124248"/>
                    <a:pt x="781413" y="1188988"/>
                    <a:pt x="758831" y="1253103"/>
                  </a:cubicBezTo>
                  <a:cubicBezTo>
                    <a:pt x="756332" y="1248192"/>
                    <a:pt x="754012" y="1243191"/>
                    <a:pt x="751513" y="1238280"/>
                  </a:cubicBezTo>
                  <a:cubicBezTo>
                    <a:pt x="768114" y="1174343"/>
                    <a:pt x="795961" y="1111746"/>
                    <a:pt x="812562" y="1048702"/>
                  </a:cubicBezTo>
                  <a:cubicBezTo>
                    <a:pt x="793105" y="1010216"/>
                    <a:pt x="773469" y="971818"/>
                    <a:pt x="753030" y="933867"/>
                  </a:cubicBezTo>
                  <a:cubicBezTo>
                    <a:pt x="747853" y="956459"/>
                    <a:pt x="730628" y="977622"/>
                    <a:pt x="718846" y="996642"/>
                  </a:cubicBezTo>
                  <a:cubicBezTo>
                    <a:pt x="702423" y="1022985"/>
                    <a:pt x="686715" y="1049238"/>
                    <a:pt x="676272" y="1078081"/>
                  </a:cubicBezTo>
                  <a:cubicBezTo>
                    <a:pt x="674755" y="1075045"/>
                    <a:pt x="673505" y="1072098"/>
                    <a:pt x="672256" y="1069241"/>
                  </a:cubicBezTo>
                  <a:cubicBezTo>
                    <a:pt x="677432" y="1047988"/>
                    <a:pt x="686715" y="1028611"/>
                    <a:pt x="698229" y="1008965"/>
                  </a:cubicBezTo>
                  <a:cubicBezTo>
                    <a:pt x="713491" y="982712"/>
                    <a:pt x="728307" y="948244"/>
                    <a:pt x="748567" y="925384"/>
                  </a:cubicBezTo>
                  <a:cubicBezTo>
                    <a:pt x="694569" y="825103"/>
                    <a:pt x="637090" y="726609"/>
                    <a:pt x="573095" y="631418"/>
                  </a:cubicBezTo>
                  <a:cubicBezTo>
                    <a:pt x="560511" y="673477"/>
                    <a:pt x="545338" y="716250"/>
                    <a:pt x="524809" y="755630"/>
                  </a:cubicBezTo>
                  <a:cubicBezTo>
                    <a:pt x="523738" y="753308"/>
                    <a:pt x="522489" y="751076"/>
                    <a:pt x="521328" y="748665"/>
                  </a:cubicBezTo>
                  <a:cubicBezTo>
                    <a:pt x="520971" y="747772"/>
                    <a:pt x="520436" y="746968"/>
                    <a:pt x="519900" y="746075"/>
                  </a:cubicBezTo>
                  <a:cubicBezTo>
                    <a:pt x="536591" y="704820"/>
                    <a:pt x="553103" y="663833"/>
                    <a:pt x="565687" y="620703"/>
                  </a:cubicBezTo>
                  <a:cubicBezTo>
                    <a:pt x="520882" y="554623"/>
                    <a:pt x="472953" y="491044"/>
                    <a:pt x="422614" y="429518"/>
                  </a:cubicBezTo>
                  <a:cubicBezTo>
                    <a:pt x="412261" y="462111"/>
                    <a:pt x="400747" y="493990"/>
                    <a:pt x="388966" y="525869"/>
                  </a:cubicBezTo>
                  <a:cubicBezTo>
                    <a:pt x="388073" y="524441"/>
                    <a:pt x="387181" y="523101"/>
                    <a:pt x="386110" y="521762"/>
                  </a:cubicBezTo>
                  <a:cubicBezTo>
                    <a:pt x="396106" y="488186"/>
                    <a:pt x="405567" y="454432"/>
                    <a:pt x="415563" y="420945"/>
                  </a:cubicBezTo>
                  <a:cubicBezTo>
                    <a:pt x="356121" y="348794"/>
                    <a:pt x="292929" y="279767"/>
                    <a:pt x="226436" y="213509"/>
                  </a:cubicBezTo>
                  <a:cubicBezTo>
                    <a:pt x="154051" y="141446"/>
                    <a:pt x="74973" y="72241"/>
                    <a:pt x="0" y="0"/>
                  </a:cubicBezTo>
                  <a:cubicBezTo>
                    <a:pt x="30257" y="11430"/>
                    <a:pt x="62567" y="33397"/>
                    <a:pt x="91038" y="55007"/>
                  </a:cubicBezTo>
                  <a:cubicBezTo>
                    <a:pt x="91128" y="55096"/>
                    <a:pt x="91128" y="55185"/>
                    <a:pt x="91217" y="55185"/>
                  </a:cubicBezTo>
                  <a:cubicBezTo>
                    <a:pt x="145572" y="108139"/>
                    <a:pt x="200017" y="160824"/>
                    <a:pt x="252765" y="215295"/>
                  </a:cubicBezTo>
                  <a:cubicBezTo>
                    <a:pt x="358173" y="323880"/>
                    <a:pt x="454746" y="439341"/>
                    <a:pt x="541946" y="562838"/>
                  </a:cubicBezTo>
                  <a:cubicBezTo>
                    <a:pt x="542124" y="562660"/>
                    <a:pt x="542303" y="562392"/>
                    <a:pt x="542571" y="562302"/>
                  </a:cubicBezTo>
                  <a:cubicBezTo>
                    <a:pt x="568900" y="557123"/>
                    <a:pt x="596748" y="549622"/>
                    <a:pt x="624327" y="546408"/>
                  </a:cubicBezTo>
                  <a:cubicBezTo>
                    <a:pt x="626647" y="548908"/>
                    <a:pt x="628789" y="551408"/>
                    <a:pt x="630842" y="553909"/>
                  </a:cubicBezTo>
                  <a:cubicBezTo>
                    <a:pt x="602460" y="560159"/>
                    <a:pt x="573988" y="571232"/>
                    <a:pt x="545784" y="568464"/>
                  </a:cubicBezTo>
                  <a:cubicBezTo>
                    <a:pt x="554888" y="581412"/>
                    <a:pt x="563902" y="594271"/>
                    <a:pt x="572828" y="607397"/>
                  </a:cubicBezTo>
                  <a:cubicBezTo>
                    <a:pt x="610582" y="663208"/>
                    <a:pt x="646551" y="720269"/>
                    <a:pt x="681270" y="778312"/>
                  </a:cubicBezTo>
                  <a:cubicBezTo>
                    <a:pt x="717240" y="765096"/>
                    <a:pt x="760349" y="763131"/>
                    <a:pt x="801495" y="764381"/>
                  </a:cubicBezTo>
                  <a:cubicBezTo>
                    <a:pt x="804172" y="767685"/>
                    <a:pt x="806582" y="771168"/>
                    <a:pt x="809081" y="774650"/>
                  </a:cubicBezTo>
                  <a:cubicBezTo>
                    <a:pt x="796675" y="775633"/>
                    <a:pt x="784179" y="776526"/>
                    <a:pt x="771773" y="777508"/>
                  </a:cubicBezTo>
                  <a:cubicBezTo>
                    <a:pt x="743480" y="779830"/>
                    <a:pt x="715008" y="785813"/>
                    <a:pt x="686626" y="787152"/>
                  </a:cubicBezTo>
                  <a:cubicBezTo>
                    <a:pt x="759545" y="909578"/>
                    <a:pt x="826129" y="1036112"/>
                    <a:pt x="887802" y="1165056"/>
                  </a:cubicBezTo>
                  <a:cubicBezTo>
                    <a:pt x="932340" y="1153091"/>
                    <a:pt x="981072" y="1146304"/>
                    <a:pt x="1028376" y="1145054"/>
                  </a:cubicBezTo>
                  <a:cubicBezTo>
                    <a:pt x="1029447" y="1147286"/>
                    <a:pt x="1030429" y="1149608"/>
                    <a:pt x="1031411" y="1152019"/>
                  </a:cubicBezTo>
                  <a:cubicBezTo>
                    <a:pt x="984285" y="1157645"/>
                    <a:pt x="937695" y="1164342"/>
                    <a:pt x="890748" y="1171396"/>
                  </a:cubicBezTo>
                  <a:cubicBezTo>
                    <a:pt x="914489" y="1221313"/>
                    <a:pt x="937695" y="1271320"/>
                    <a:pt x="959919" y="1321862"/>
                  </a:cubicBezTo>
                  <a:cubicBezTo>
                    <a:pt x="1004814" y="1317486"/>
                    <a:pt x="1049619" y="1320879"/>
                    <a:pt x="1094513" y="1322398"/>
                  </a:cubicBezTo>
                  <a:cubicBezTo>
                    <a:pt x="1095763" y="1326505"/>
                    <a:pt x="1096923" y="1330702"/>
                    <a:pt x="1097905" y="1334899"/>
                  </a:cubicBezTo>
                  <a:cubicBezTo>
                    <a:pt x="1053457" y="1334452"/>
                    <a:pt x="1009098" y="1331149"/>
                    <a:pt x="964650" y="1332577"/>
                  </a:cubicBezTo>
                  <a:cubicBezTo>
                    <a:pt x="995442" y="1402586"/>
                    <a:pt x="1024985" y="1472952"/>
                    <a:pt x="1053367" y="1543407"/>
                  </a:cubicBezTo>
                  <a:cubicBezTo>
                    <a:pt x="1053814" y="1544300"/>
                    <a:pt x="1052207" y="1545282"/>
                    <a:pt x="1051582" y="15441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05" name="Google Shape;1405;p27"/>
            <p:cNvSpPr/>
            <p:nvPr/>
          </p:nvSpPr>
          <p:spPr>
            <a:xfrm>
              <a:off x="1459395" y="-13407"/>
              <a:ext cx="1523360" cy="1683174"/>
            </a:xfrm>
            <a:custGeom>
              <a:avLst/>
              <a:gdLst/>
              <a:ahLst/>
              <a:cxnLst/>
              <a:rect l="l" t="t" r="r" b="b"/>
              <a:pathLst>
                <a:path w="1523360" h="1683174" extrusionOk="0">
                  <a:moveTo>
                    <a:pt x="1439016" y="1681294"/>
                  </a:moveTo>
                  <a:cubicBezTo>
                    <a:pt x="1425628" y="1574584"/>
                    <a:pt x="1424378" y="1461713"/>
                    <a:pt x="1431786" y="1354021"/>
                  </a:cubicBezTo>
                  <a:cubicBezTo>
                    <a:pt x="1381358" y="1257402"/>
                    <a:pt x="1328252" y="1162658"/>
                    <a:pt x="1266400" y="1071397"/>
                  </a:cubicBezTo>
                  <a:cubicBezTo>
                    <a:pt x="1240784" y="1180071"/>
                    <a:pt x="1238999" y="1286513"/>
                    <a:pt x="1233287" y="1396884"/>
                  </a:cubicBezTo>
                  <a:cubicBezTo>
                    <a:pt x="1229360" y="1390454"/>
                    <a:pt x="1225343" y="1384025"/>
                    <a:pt x="1221416" y="1377595"/>
                  </a:cubicBezTo>
                  <a:cubicBezTo>
                    <a:pt x="1219542" y="1271154"/>
                    <a:pt x="1227843" y="1160158"/>
                    <a:pt x="1257653" y="1058806"/>
                  </a:cubicBezTo>
                  <a:cubicBezTo>
                    <a:pt x="1194105" y="966115"/>
                    <a:pt x="1124309" y="877801"/>
                    <a:pt x="1049425" y="794219"/>
                  </a:cubicBezTo>
                  <a:cubicBezTo>
                    <a:pt x="1065937" y="905572"/>
                    <a:pt x="1076291" y="1024694"/>
                    <a:pt x="1071739" y="1138994"/>
                  </a:cubicBezTo>
                  <a:cubicBezTo>
                    <a:pt x="1066116" y="1130332"/>
                    <a:pt x="1060404" y="1121671"/>
                    <a:pt x="1054513" y="1113187"/>
                  </a:cubicBezTo>
                  <a:cubicBezTo>
                    <a:pt x="1048533" y="1004334"/>
                    <a:pt x="1046748" y="894410"/>
                    <a:pt x="1042017" y="786093"/>
                  </a:cubicBezTo>
                  <a:cubicBezTo>
                    <a:pt x="1000158" y="739659"/>
                    <a:pt x="956691" y="694653"/>
                    <a:pt x="911618" y="651255"/>
                  </a:cubicBezTo>
                  <a:cubicBezTo>
                    <a:pt x="862975" y="604284"/>
                    <a:pt x="812904" y="558743"/>
                    <a:pt x="761940" y="514095"/>
                  </a:cubicBezTo>
                  <a:cubicBezTo>
                    <a:pt x="774614" y="595355"/>
                    <a:pt x="779434" y="681258"/>
                    <a:pt x="781130" y="764394"/>
                  </a:cubicBezTo>
                  <a:cubicBezTo>
                    <a:pt x="778006" y="760911"/>
                    <a:pt x="774793" y="757429"/>
                    <a:pt x="771580" y="754125"/>
                  </a:cubicBezTo>
                  <a:cubicBezTo>
                    <a:pt x="760691" y="672329"/>
                    <a:pt x="752837" y="587765"/>
                    <a:pt x="753461" y="506594"/>
                  </a:cubicBezTo>
                  <a:cubicBezTo>
                    <a:pt x="660459" y="425334"/>
                    <a:pt x="564601" y="347109"/>
                    <a:pt x="468386" y="270403"/>
                  </a:cubicBezTo>
                  <a:cubicBezTo>
                    <a:pt x="329776" y="159854"/>
                    <a:pt x="181705" y="59931"/>
                    <a:pt x="6768" y="18854"/>
                  </a:cubicBezTo>
                  <a:cubicBezTo>
                    <a:pt x="-5459" y="16086"/>
                    <a:pt x="342" y="-2488"/>
                    <a:pt x="12570" y="280"/>
                  </a:cubicBezTo>
                  <a:cubicBezTo>
                    <a:pt x="188756" y="40732"/>
                    <a:pt x="339326" y="142798"/>
                    <a:pt x="478472" y="254330"/>
                  </a:cubicBezTo>
                  <a:cubicBezTo>
                    <a:pt x="628864" y="374792"/>
                    <a:pt x="777649" y="499718"/>
                    <a:pt x="916527" y="633306"/>
                  </a:cubicBezTo>
                  <a:cubicBezTo>
                    <a:pt x="922061" y="638753"/>
                    <a:pt x="927684" y="644290"/>
                    <a:pt x="933218" y="649737"/>
                  </a:cubicBezTo>
                  <a:cubicBezTo>
                    <a:pt x="961957" y="633663"/>
                    <a:pt x="995963" y="625269"/>
                    <a:pt x="1026041" y="612321"/>
                  </a:cubicBezTo>
                  <a:cubicBezTo>
                    <a:pt x="1032021" y="609732"/>
                    <a:pt x="1037644" y="606696"/>
                    <a:pt x="1043178" y="603659"/>
                  </a:cubicBezTo>
                  <a:cubicBezTo>
                    <a:pt x="1045677" y="605981"/>
                    <a:pt x="1048176" y="608124"/>
                    <a:pt x="1050675" y="610535"/>
                  </a:cubicBezTo>
                  <a:cubicBezTo>
                    <a:pt x="1037822" y="618126"/>
                    <a:pt x="1025059" y="626251"/>
                    <a:pt x="1011582" y="631520"/>
                  </a:cubicBezTo>
                  <a:cubicBezTo>
                    <a:pt x="989090" y="640450"/>
                    <a:pt x="966063" y="651790"/>
                    <a:pt x="942321" y="658488"/>
                  </a:cubicBezTo>
                  <a:cubicBezTo>
                    <a:pt x="1033628" y="748499"/>
                    <a:pt x="1121810" y="846815"/>
                    <a:pt x="1202316" y="951471"/>
                  </a:cubicBezTo>
                  <a:cubicBezTo>
                    <a:pt x="1240427" y="930129"/>
                    <a:pt x="1293444" y="920038"/>
                    <a:pt x="1336107" y="919592"/>
                  </a:cubicBezTo>
                  <a:cubicBezTo>
                    <a:pt x="1338874" y="922896"/>
                    <a:pt x="1341373" y="926289"/>
                    <a:pt x="1344050" y="929772"/>
                  </a:cubicBezTo>
                  <a:cubicBezTo>
                    <a:pt x="1316917" y="936826"/>
                    <a:pt x="1288892" y="939951"/>
                    <a:pt x="1261491" y="946024"/>
                  </a:cubicBezTo>
                  <a:cubicBezTo>
                    <a:pt x="1243462" y="950042"/>
                    <a:pt x="1225701" y="955489"/>
                    <a:pt x="1207671" y="958347"/>
                  </a:cubicBezTo>
                  <a:cubicBezTo>
                    <a:pt x="1259081" y="1025676"/>
                    <a:pt x="1307457" y="1095685"/>
                    <a:pt x="1351369" y="1167926"/>
                  </a:cubicBezTo>
                  <a:cubicBezTo>
                    <a:pt x="1405903" y="1167658"/>
                    <a:pt x="1461061" y="1174713"/>
                    <a:pt x="1515506" y="1184536"/>
                  </a:cubicBezTo>
                  <a:cubicBezTo>
                    <a:pt x="1518183" y="1189179"/>
                    <a:pt x="1520772" y="1193644"/>
                    <a:pt x="1523360" y="1198287"/>
                  </a:cubicBezTo>
                  <a:cubicBezTo>
                    <a:pt x="1468470" y="1192840"/>
                    <a:pt x="1413490" y="1188286"/>
                    <a:pt x="1358956" y="1180607"/>
                  </a:cubicBezTo>
                  <a:cubicBezTo>
                    <a:pt x="1425360" y="1291513"/>
                    <a:pt x="1481501" y="1407331"/>
                    <a:pt x="1523003" y="1526543"/>
                  </a:cubicBezTo>
                  <a:cubicBezTo>
                    <a:pt x="1523717" y="1528329"/>
                    <a:pt x="1520683" y="1529400"/>
                    <a:pt x="1519790" y="1527704"/>
                  </a:cubicBezTo>
                  <a:cubicBezTo>
                    <a:pt x="1492836" y="1473679"/>
                    <a:pt x="1465881" y="1420101"/>
                    <a:pt x="1438391" y="1366880"/>
                  </a:cubicBezTo>
                  <a:cubicBezTo>
                    <a:pt x="1442586" y="1471179"/>
                    <a:pt x="1445531" y="1576817"/>
                    <a:pt x="1443925" y="1680937"/>
                  </a:cubicBezTo>
                  <a:cubicBezTo>
                    <a:pt x="1443925" y="1683527"/>
                    <a:pt x="1439373" y="1684152"/>
                    <a:pt x="1439016" y="16812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06" name="Google Shape;1406;p27"/>
            <p:cNvSpPr/>
            <p:nvPr/>
          </p:nvSpPr>
          <p:spPr>
            <a:xfrm>
              <a:off x="2058716" y="59025"/>
              <a:ext cx="920782" cy="791348"/>
            </a:xfrm>
            <a:custGeom>
              <a:avLst/>
              <a:gdLst/>
              <a:ahLst/>
              <a:cxnLst/>
              <a:rect l="l" t="t" r="r" b="b"/>
              <a:pathLst>
                <a:path w="920782" h="791348" extrusionOk="0">
                  <a:moveTo>
                    <a:pt x="831394" y="791349"/>
                  </a:moveTo>
                  <a:cubicBezTo>
                    <a:pt x="828270" y="789920"/>
                    <a:pt x="825147" y="788402"/>
                    <a:pt x="822023" y="786705"/>
                  </a:cubicBezTo>
                  <a:lnTo>
                    <a:pt x="821934" y="786705"/>
                  </a:lnTo>
                  <a:cubicBezTo>
                    <a:pt x="803815" y="699552"/>
                    <a:pt x="791320" y="611326"/>
                    <a:pt x="779271" y="523280"/>
                  </a:cubicBezTo>
                  <a:cubicBezTo>
                    <a:pt x="662616" y="421571"/>
                    <a:pt x="545516" y="322362"/>
                    <a:pt x="418241" y="234404"/>
                  </a:cubicBezTo>
                  <a:cubicBezTo>
                    <a:pt x="421811" y="299680"/>
                    <a:pt x="415474" y="367725"/>
                    <a:pt x="413243" y="433536"/>
                  </a:cubicBezTo>
                  <a:cubicBezTo>
                    <a:pt x="409226" y="430143"/>
                    <a:pt x="405210" y="426839"/>
                    <a:pt x="401193" y="423624"/>
                  </a:cubicBezTo>
                  <a:cubicBezTo>
                    <a:pt x="398427" y="359420"/>
                    <a:pt x="397534" y="290661"/>
                    <a:pt x="410476" y="229136"/>
                  </a:cubicBezTo>
                  <a:cubicBezTo>
                    <a:pt x="368705" y="200561"/>
                    <a:pt x="325864" y="173147"/>
                    <a:pt x="281505" y="147340"/>
                  </a:cubicBezTo>
                  <a:cubicBezTo>
                    <a:pt x="260619" y="135106"/>
                    <a:pt x="239645" y="123230"/>
                    <a:pt x="218403" y="111621"/>
                  </a:cubicBezTo>
                  <a:cubicBezTo>
                    <a:pt x="218313" y="111443"/>
                    <a:pt x="218135" y="111443"/>
                    <a:pt x="217867" y="111264"/>
                  </a:cubicBezTo>
                  <a:cubicBezTo>
                    <a:pt x="146465" y="71705"/>
                    <a:pt x="73723" y="34826"/>
                    <a:pt x="0" y="0"/>
                  </a:cubicBezTo>
                  <a:cubicBezTo>
                    <a:pt x="20617" y="3036"/>
                    <a:pt x="41235" y="6697"/>
                    <a:pt x="61763" y="10716"/>
                  </a:cubicBezTo>
                  <a:cubicBezTo>
                    <a:pt x="142091" y="50185"/>
                    <a:pt x="221348" y="92244"/>
                    <a:pt x="298463" y="137964"/>
                  </a:cubicBezTo>
                  <a:cubicBezTo>
                    <a:pt x="310869" y="145375"/>
                    <a:pt x="323186" y="152787"/>
                    <a:pt x="335414" y="160466"/>
                  </a:cubicBezTo>
                  <a:cubicBezTo>
                    <a:pt x="359869" y="145465"/>
                    <a:pt x="386467" y="133410"/>
                    <a:pt x="413510" y="122783"/>
                  </a:cubicBezTo>
                  <a:cubicBezTo>
                    <a:pt x="416277" y="123944"/>
                    <a:pt x="419044" y="125194"/>
                    <a:pt x="421722" y="126444"/>
                  </a:cubicBezTo>
                  <a:cubicBezTo>
                    <a:pt x="395124" y="138767"/>
                    <a:pt x="369241" y="152340"/>
                    <a:pt x="342643" y="165021"/>
                  </a:cubicBezTo>
                  <a:cubicBezTo>
                    <a:pt x="437430" y="224135"/>
                    <a:pt x="528469" y="289768"/>
                    <a:pt x="615580" y="360224"/>
                  </a:cubicBezTo>
                  <a:cubicBezTo>
                    <a:pt x="648604" y="334060"/>
                    <a:pt x="683948" y="313075"/>
                    <a:pt x="721167" y="294412"/>
                  </a:cubicBezTo>
                  <a:cubicBezTo>
                    <a:pt x="723933" y="296108"/>
                    <a:pt x="726700" y="297984"/>
                    <a:pt x="729556" y="299948"/>
                  </a:cubicBezTo>
                  <a:cubicBezTo>
                    <a:pt x="691981" y="319951"/>
                    <a:pt x="655208" y="341561"/>
                    <a:pt x="617901" y="362099"/>
                  </a:cubicBezTo>
                  <a:cubicBezTo>
                    <a:pt x="650121" y="388263"/>
                    <a:pt x="681895" y="415141"/>
                    <a:pt x="713134" y="442466"/>
                  </a:cubicBezTo>
                  <a:cubicBezTo>
                    <a:pt x="744551" y="416391"/>
                    <a:pt x="779003" y="394603"/>
                    <a:pt x="816489" y="377815"/>
                  </a:cubicBezTo>
                  <a:cubicBezTo>
                    <a:pt x="820506" y="376029"/>
                    <a:pt x="824790" y="374065"/>
                    <a:pt x="829252" y="372011"/>
                  </a:cubicBezTo>
                  <a:cubicBezTo>
                    <a:pt x="834429" y="376029"/>
                    <a:pt x="839427" y="380137"/>
                    <a:pt x="844425" y="384334"/>
                  </a:cubicBezTo>
                  <a:cubicBezTo>
                    <a:pt x="831752" y="389245"/>
                    <a:pt x="819345" y="394603"/>
                    <a:pt x="807296" y="400675"/>
                  </a:cubicBezTo>
                  <a:cubicBezTo>
                    <a:pt x="799710" y="404426"/>
                    <a:pt x="732770" y="440144"/>
                    <a:pt x="724469" y="452557"/>
                  </a:cubicBezTo>
                  <a:cubicBezTo>
                    <a:pt x="792301" y="512743"/>
                    <a:pt x="857546" y="575697"/>
                    <a:pt x="920112" y="640616"/>
                  </a:cubicBezTo>
                  <a:cubicBezTo>
                    <a:pt x="922165" y="642670"/>
                    <a:pt x="919041" y="645527"/>
                    <a:pt x="916899" y="643652"/>
                  </a:cubicBezTo>
                  <a:cubicBezTo>
                    <a:pt x="871915" y="604629"/>
                    <a:pt x="827289" y="565339"/>
                    <a:pt x="782662" y="526494"/>
                  </a:cubicBezTo>
                  <a:cubicBezTo>
                    <a:pt x="796675" y="615077"/>
                    <a:pt x="814615" y="703124"/>
                    <a:pt x="831394" y="7913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07" name="Google Shape;1407;p27"/>
            <p:cNvSpPr/>
            <p:nvPr/>
          </p:nvSpPr>
          <p:spPr>
            <a:xfrm>
              <a:off x="2254983" y="170087"/>
              <a:ext cx="22671" cy="168436"/>
            </a:xfrm>
            <a:custGeom>
              <a:avLst/>
              <a:gdLst/>
              <a:ahLst/>
              <a:cxnLst/>
              <a:rect l="l" t="t" r="r" b="b"/>
              <a:pathLst>
                <a:path w="22671" h="168436" extrusionOk="0">
                  <a:moveTo>
                    <a:pt x="14370" y="168437"/>
                  </a:moveTo>
                  <a:cubicBezTo>
                    <a:pt x="9640" y="165222"/>
                    <a:pt x="4910" y="162008"/>
                    <a:pt x="1" y="158971"/>
                  </a:cubicBezTo>
                  <a:cubicBezTo>
                    <a:pt x="-88" y="105929"/>
                    <a:pt x="8212" y="52262"/>
                    <a:pt x="19637" y="1005"/>
                  </a:cubicBezTo>
                  <a:cubicBezTo>
                    <a:pt x="19904" y="23"/>
                    <a:pt x="20797" y="-156"/>
                    <a:pt x="21600" y="112"/>
                  </a:cubicBezTo>
                  <a:cubicBezTo>
                    <a:pt x="21779" y="202"/>
                    <a:pt x="22046" y="202"/>
                    <a:pt x="22136" y="470"/>
                  </a:cubicBezTo>
                  <a:cubicBezTo>
                    <a:pt x="22403" y="648"/>
                    <a:pt x="22671" y="1095"/>
                    <a:pt x="22671" y="1541"/>
                  </a:cubicBezTo>
                  <a:cubicBezTo>
                    <a:pt x="17316" y="57173"/>
                    <a:pt x="16691" y="112894"/>
                    <a:pt x="14370" y="16843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408" name="Google Shape;1408;p27"/>
          <p:cNvGrpSpPr/>
          <p:nvPr/>
        </p:nvGrpSpPr>
        <p:grpSpPr>
          <a:xfrm>
            <a:off x="4434290" y="4552831"/>
            <a:ext cx="275419" cy="383520"/>
            <a:chOff x="3594258" y="163138"/>
            <a:chExt cx="545060" cy="758845"/>
          </a:xfrm>
        </p:grpSpPr>
        <p:grpSp>
          <p:nvGrpSpPr>
            <p:cNvPr id="1409" name="Google Shape;1409;p27"/>
            <p:cNvGrpSpPr/>
            <p:nvPr/>
          </p:nvGrpSpPr>
          <p:grpSpPr>
            <a:xfrm>
              <a:off x="3617910" y="518450"/>
              <a:ext cx="260999" cy="403533"/>
              <a:chOff x="3617910" y="518450"/>
              <a:chExt cx="260999" cy="403533"/>
            </a:xfrm>
          </p:grpSpPr>
          <p:sp>
            <p:nvSpPr>
              <p:cNvPr id="1410" name="Google Shape;1410;p27"/>
              <p:cNvSpPr/>
              <p:nvPr/>
            </p:nvSpPr>
            <p:spPr>
              <a:xfrm>
                <a:off x="3617910" y="637040"/>
                <a:ext cx="86453" cy="130363"/>
              </a:xfrm>
              <a:custGeom>
                <a:avLst/>
                <a:gdLst/>
                <a:ahLst/>
                <a:cxnLst/>
                <a:rect l="l" t="t" r="r" b="b"/>
                <a:pathLst>
                  <a:path w="86453" h="130363" extrusionOk="0">
                    <a:moveTo>
                      <a:pt x="83156" y="120733"/>
                    </a:moveTo>
                    <a:cubicBezTo>
                      <a:pt x="82263" y="120376"/>
                      <a:pt x="81371" y="120108"/>
                      <a:pt x="80478" y="119751"/>
                    </a:cubicBezTo>
                    <a:cubicBezTo>
                      <a:pt x="80567" y="119394"/>
                      <a:pt x="80567" y="119036"/>
                      <a:pt x="80478" y="118590"/>
                    </a:cubicBezTo>
                    <a:cubicBezTo>
                      <a:pt x="75748" y="80728"/>
                      <a:pt x="73963" y="42777"/>
                      <a:pt x="75123" y="4647"/>
                    </a:cubicBezTo>
                    <a:cubicBezTo>
                      <a:pt x="75302" y="-889"/>
                      <a:pt x="67269" y="-1693"/>
                      <a:pt x="65662" y="3397"/>
                    </a:cubicBezTo>
                    <a:cubicBezTo>
                      <a:pt x="52542" y="45545"/>
                      <a:pt x="30853" y="83764"/>
                      <a:pt x="1311" y="116536"/>
                    </a:cubicBezTo>
                    <a:cubicBezTo>
                      <a:pt x="-1902" y="120108"/>
                      <a:pt x="1221" y="125734"/>
                      <a:pt x="6041" y="124573"/>
                    </a:cubicBezTo>
                    <a:cubicBezTo>
                      <a:pt x="31478" y="118768"/>
                      <a:pt x="56380" y="120733"/>
                      <a:pt x="80657" y="130020"/>
                    </a:cubicBezTo>
                    <a:cubicBezTo>
                      <a:pt x="86458" y="132252"/>
                      <a:pt x="88957" y="122965"/>
                      <a:pt x="83156" y="120733"/>
                    </a:cubicBezTo>
                    <a:close/>
                    <a:moveTo>
                      <a:pt x="54238" y="73227"/>
                    </a:moveTo>
                    <a:cubicBezTo>
                      <a:pt x="54149" y="73227"/>
                      <a:pt x="54059" y="73227"/>
                      <a:pt x="53970" y="73316"/>
                    </a:cubicBezTo>
                    <a:cubicBezTo>
                      <a:pt x="54059" y="73138"/>
                      <a:pt x="54149" y="72959"/>
                      <a:pt x="54238" y="72781"/>
                    </a:cubicBezTo>
                    <a:cubicBezTo>
                      <a:pt x="54238" y="72959"/>
                      <a:pt x="54238" y="73138"/>
                      <a:pt x="54238" y="73227"/>
                    </a:cubicBezTo>
                    <a:close/>
                    <a:moveTo>
                      <a:pt x="38262" y="99659"/>
                    </a:moveTo>
                    <a:cubicBezTo>
                      <a:pt x="38351" y="99748"/>
                      <a:pt x="38440" y="99748"/>
                      <a:pt x="38618" y="99837"/>
                    </a:cubicBezTo>
                    <a:cubicBezTo>
                      <a:pt x="38529" y="99927"/>
                      <a:pt x="38440" y="100016"/>
                      <a:pt x="38351" y="100195"/>
                    </a:cubicBezTo>
                    <a:cubicBezTo>
                      <a:pt x="36655" y="102338"/>
                      <a:pt x="37012" y="104838"/>
                      <a:pt x="38262" y="106535"/>
                    </a:cubicBezTo>
                    <a:cubicBezTo>
                      <a:pt x="37190" y="106356"/>
                      <a:pt x="36119" y="106088"/>
                      <a:pt x="34959" y="105910"/>
                    </a:cubicBezTo>
                    <a:cubicBezTo>
                      <a:pt x="36030" y="103767"/>
                      <a:pt x="37101" y="101713"/>
                      <a:pt x="38262" y="99659"/>
                    </a:cubicBezTo>
                    <a:close/>
                    <a:moveTo>
                      <a:pt x="44331" y="107696"/>
                    </a:moveTo>
                    <a:cubicBezTo>
                      <a:pt x="44598" y="107517"/>
                      <a:pt x="44866" y="107249"/>
                      <a:pt x="45045" y="106981"/>
                    </a:cubicBezTo>
                    <a:cubicBezTo>
                      <a:pt x="48169" y="107071"/>
                      <a:pt x="51381" y="107071"/>
                      <a:pt x="54505" y="107160"/>
                    </a:cubicBezTo>
                    <a:cubicBezTo>
                      <a:pt x="55576" y="107517"/>
                      <a:pt x="56648" y="107517"/>
                      <a:pt x="57719" y="107249"/>
                    </a:cubicBezTo>
                    <a:cubicBezTo>
                      <a:pt x="57986" y="107249"/>
                      <a:pt x="58344" y="107249"/>
                      <a:pt x="58611" y="107249"/>
                    </a:cubicBezTo>
                    <a:cubicBezTo>
                      <a:pt x="61467" y="111803"/>
                      <a:pt x="68875" y="108946"/>
                      <a:pt x="67447" y="103499"/>
                    </a:cubicBezTo>
                    <a:cubicBezTo>
                      <a:pt x="66555" y="100016"/>
                      <a:pt x="65841" y="96444"/>
                      <a:pt x="65305" y="92962"/>
                    </a:cubicBezTo>
                    <a:cubicBezTo>
                      <a:pt x="66465" y="91086"/>
                      <a:pt x="67179" y="88854"/>
                      <a:pt x="67715" y="86264"/>
                    </a:cubicBezTo>
                    <a:cubicBezTo>
                      <a:pt x="68429" y="95105"/>
                      <a:pt x="69321" y="103856"/>
                      <a:pt x="70303" y="112696"/>
                    </a:cubicBezTo>
                    <a:cubicBezTo>
                      <a:pt x="61556" y="111000"/>
                      <a:pt x="52988" y="109303"/>
                      <a:pt x="44331" y="107696"/>
                    </a:cubicBezTo>
                    <a:close/>
                    <a:moveTo>
                      <a:pt x="65305" y="38491"/>
                    </a:moveTo>
                    <a:cubicBezTo>
                      <a:pt x="64413" y="38401"/>
                      <a:pt x="63520" y="38491"/>
                      <a:pt x="62717" y="38848"/>
                    </a:cubicBezTo>
                    <a:cubicBezTo>
                      <a:pt x="63609" y="36883"/>
                      <a:pt x="64413" y="34919"/>
                      <a:pt x="65216" y="32865"/>
                    </a:cubicBezTo>
                    <a:cubicBezTo>
                      <a:pt x="65216" y="34740"/>
                      <a:pt x="65305" y="36615"/>
                      <a:pt x="65305" y="38491"/>
                    </a:cubicBezTo>
                    <a:close/>
                    <a:moveTo>
                      <a:pt x="23624" y="112160"/>
                    </a:moveTo>
                    <a:cubicBezTo>
                      <a:pt x="21482" y="112339"/>
                      <a:pt x="19340" y="112607"/>
                      <a:pt x="17198" y="112875"/>
                    </a:cubicBezTo>
                    <a:cubicBezTo>
                      <a:pt x="20500" y="108856"/>
                      <a:pt x="23624" y="104838"/>
                      <a:pt x="26748" y="100731"/>
                    </a:cubicBezTo>
                    <a:cubicBezTo>
                      <a:pt x="25677" y="102784"/>
                      <a:pt x="24516" y="104838"/>
                      <a:pt x="23445" y="106892"/>
                    </a:cubicBezTo>
                    <a:cubicBezTo>
                      <a:pt x="22553" y="108499"/>
                      <a:pt x="22642" y="110642"/>
                      <a:pt x="23624" y="11216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11" name="Google Shape;1411;p27"/>
              <p:cNvSpPr/>
              <p:nvPr/>
            </p:nvSpPr>
            <p:spPr>
              <a:xfrm>
                <a:off x="3782670" y="674425"/>
                <a:ext cx="96239" cy="108852"/>
              </a:xfrm>
              <a:custGeom>
                <a:avLst/>
                <a:gdLst/>
                <a:ahLst/>
                <a:cxnLst/>
                <a:rect l="l" t="t" r="r" b="b"/>
                <a:pathLst>
                  <a:path w="96239" h="108852" extrusionOk="0">
                    <a:moveTo>
                      <a:pt x="88691" y="89777"/>
                    </a:moveTo>
                    <a:cubicBezTo>
                      <a:pt x="88781" y="70846"/>
                      <a:pt x="88870" y="51915"/>
                      <a:pt x="88959" y="33074"/>
                    </a:cubicBezTo>
                    <a:cubicBezTo>
                      <a:pt x="88959" y="30841"/>
                      <a:pt x="88156" y="28787"/>
                      <a:pt x="86817" y="27180"/>
                    </a:cubicBezTo>
                    <a:cubicBezTo>
                      <a:pt x="86638" y="21376"/>
                      <a:pt x="86371" y="15661"/>
                      <a:pt x="85746" y="9767"/>
                    </a:cubicBezTo>
                    <a:cubicBezTo>
                      <a:pt x="84943" y="2087"/>
                      <a:pt x="75482" y="-3806"/>
                      <a:pt x="69323" y="2980"/>
                    </a:cubicBezTo>
                    <a:cubicBezTo>
                      <a:pt x="47099" y="27180"/>
                      <a:pt x="24964" y="51379"/>
                      <a:pt x="2740" y="75579"/>
                    </a:cubicBezTo>
                    <a:cubicBezTo>
                      <a:pt x="-2347" y="81115"/>
                      <a:pt x="-27" y="89330"/>
                      <a:pt x="7025" y="91742"/>
                    </a:cubicBezTo>
                    <a:cubicBezTo>
                      <a:pt x="33086" y="100582"/>
                      <a:pt x="59684" y="106029"/>
                      <a:pt x="87085" y="108797"/>
                    </a:cubicBezTo>
                    <a:cubicBezTo>
                      <a:pt x="98777" y="109958"/>
                      <a:pt x="99223" y="92545"/>
                      <a:pt x="88691" y="89777"/>
                    </a:cubicBezTo>
                    <a:close/>
                    <a:moveTo>
                      <a:pt x="58077" y="72364"/>
                    </a:moveTo>
                    <a:cubicBezTo>
                      <a:pt x="60487" y="70132"/>
                      <a:pt x="62808" y="67721"/>
                      <a:pt x="65128" y="65310"/>
                    </a:cubicBezTo>
                    <a:cubicBezTo>
                      <a:pt x="64414" y="69864"/>
                      <a:pt x="63611" y="74418"/>
                      <a:pt x="62629" y="78972"/>
                    </a:cubicBezTo>
                    <a:cubicBezTo>
                      <a:pt x="60666" y="77365"/>
                      <a:pt x="59148" y="75132"/>
                      <a:pt x="58077" y="72364"/>
                    </a:cubicBezTo>
                    <a:close/>
                    <a:moveTo>
                      <a:pt x="42815" y="60309"/>
                    </a:moveTo>
                    <a:cubicBezTo>
                      <a:pt x="42815" y="60309"/>
                      <a:pt x="42726" y="60398"/>
                      <a:pt x="42726" y="60398"/>
                    </a:cubicBezTo>
                    <a:cubicBezTo>
                      <a:pt x="42726" y="60398"/>
                      <a:pt x="42726" y="60309"/>
                      <a:pt x="42815" y="60309"/>
                    </a:cubicBezTo>
                    <a:cubicBezTo>
                      <a:pt x="42815" y="60309"/>
                      <a:pt x="42815" y="60309"/>
                      <a:pt x="42815" y="60309"/>
                    </a:cubicBezTo>
                    <a:close/>
                    <a:moveTo>
                      <a:pt x="27285" y="77811"/>
                    </a:moveTo>
                    <a:cubicBezTo>
                      <a:pt x="27107" y="77811"/>
                      <a:pt x="27017" y="77722"/>
                      <a:pt x="26839" y="77722"/>
                    </a:cubicBezTo>
                    <a:cubicBezTo>
                      <a:pt x="27017" y="77543"/>
                      <a:pt x="27196" y="77365"/>
                      <a:pt x="27374" y="77186"/>
                    </a:cubicBezTo>
                    <a:cubicBezTo>
                      <a:pt x="27374" y="77365"/>
                      <a:pt x="27374" y="77543"/>
                      <a:pt x="27285" y="778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12" name="Google Shape;1412;p27"/>
              <p:cNvSpPr/>
              <p:nvPr/>
            </p:nvSpPr>
            <p:spPr>
              <a:xfrm>
                <a:off x="3667840" y="819893"/>
                <a:ext cx="89018" cy="102090"/>
              </a:xfrm>
              <a:custGeom>
                <a:avLst/>
                <a:gdLst/>
                <a:ahLst/>
                <a:cxnLst/>
                <a:rect l="l" t="t" r="r" b="b"/>
                <a:pathLst>
                  <a:path w="89018" h="102090" extrusionOk="0">
                    <a:moveTo>
                      <a:pt x="85885" y="84952"/>
                    </a:moveTo>
                    <a:cubicBezTo>
                      <a:pt x="86242" y="58788"/>
                      <a:pt x="84189" y="32892"/>
                      <a:pt x="80084" y="6996"/>
                    </a:cubicBezTo>
                    <a:cubicBezTo>
                      <a:pt x="78923" y="-237"/>
                      <a:pt x="68570" y="-2202"/>
                      <a:pt x="63929" y="2709"/>
                    </a:cubicBezTo>
                    <a:cubicBezTo>
                      <a:pt x="51344" y="16193"/>
                      <a:pt x="38759" y="29766"/>
                      <a:pt x="26175" y="43250"/>
                    </a:cubicBezTo>
                    <a:cubicBezTo>
                      <a:pt x="18410" y="51555"/>
                      <a:pt x="648" y="63878"/>
                      <a:pt x="23" y="76290"/>
                    </a:cubicBezTo>
                    <a:cubicBezTo>
                      <a:pt x="-512" y="86470"/>
                      <a:pt x="8235" y="90042"/>
                      <a:pt x="16714" y="91828"/>
                    </a:cubicBezTo>
                    <a:cubicBezTo>
                      <a:pt x="36528" y="96025"/>
                      <a:pt x="56878" y="98614"/>
                      <a:pt x="76870" y="101918"/>
                    </a:cubicBezTo>
                    <a:cubicBezTo>
                      <a:pt x="87492" y="103793"/>
                      <a:pt x="92847" y="89863"/>
                      <a:pt x="85885" y="84952"/>
                    </a:cubicBezTo>
                    <a:close/>
                    <a:moveTo>
                      <a:pt x="56431" y="71557"/>
                    </a:moveTo>
                    <a:cubicBezTo>
                      <a:pt x="56521" y="74236"/>
                      <a:pt x="56878" y="76826"/>
                      <a:pt x="57413" y="79326"/>
                    </a:cubicBezTo>
                    <a:cubicBezTo>
                      <a:pt x="55182" y="78969"/>
                      <a:pt x="53040" y="78612"/>
                      <a:pt x="50809" y="78254"/>
                    </a:cubicBezTo>
                    <a:cubicBezTo>
                      <a:pt x="52861" y="76022"/>
                      <a:pt x="54735" y="73790"/>
                      <a:pt x="56431" y="7155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13" name="Google Shape;1413;p27"/>
              <p:cNvSpPr/>
              <p:nvPr/>
            </p:nvSpPr>
            <p:spPr>
              <a:xfrm>
                <a:off x="3751388" y="518450"/>
                <a:ext cx="87610" cy="122619"/>
              </a:xfrm>
              <a:custGeom>
                <a:avLst/>
                <a:gdLst/>
                <a:ahLst/>
                <a:cxnLst/>
                <a:rect l="l" t="t" r="r" b="b"/>
                <a:pathLst>
                  <a:path w="87610" h="122619" extrusionOk="0">
                    <a:moveTo>
                      <a:pt x="4658" y="99216"/>
                    </a:moveTo>
                    <a:cubicBezTo>
                      <a:pt x="22866" y="108681"/>
                      <a:pt x="41609" y="116361"/>
                      <a:pt x="61245" y="122165"/>
                    </a:cubicBezTo>
                    <a:cubicBezTo>
                      <a:pt x="72223" y="125469"/>
                      <a:pt x="77400" y="109842"/>
                      <a:pt x="68831" y="104663"/>
                    </a:cubicBezTo>
                    <a:cubicBezTo>
                      <a:pt x="69099" y="103948"/>
                      <a:pt x="69277" y="103145"/>
                      <a:pt x="69277" y="102252"/>
                    </a:cubicBezTo>
                    <a:cubicBezTo>
                      <a:pt x="70081" y="83321"/>
                      <a:pt x="74633" y="66533"/>
                      <a:pt x="81059" y="48942"/>
                    </a:cubicBezTo>
                    <a:cubicBezTo>
                      <a:pt x="86146" y="34833"/>
                      <a:pt x="89270" y="22063"/>
                      <a:pt x="86682" y="7061"/>
                    </a:cubicBezTo>
                    <a:cubicBezTo>
                      <a:pt x="85522" y="186"/>
                      <a:pt x="74989" y="-2493"/>
                      <a:pt x="70527" y="2775"/>
                    </a:cubicBezTo>
                    <a:cubicBezTo>
                      <a:pt x="47946" y="29832"/>
                      <a:pt x="25365" y="56978"/>
                      <a:pt x="2694" y="84035"/>
                    </a:cubicBezTo>
                    <a:cubicBezTo>
                      <a:pt x="-1054" y="88500"/>
                      <a:pt x="-1322" y="96090"/>
                      <a:pt x="4658" y="99216"/>
                    </a:cubicBezTo>
                    <a:close/>
                    <a:moveTo>
                      <a:pt x="48749" y="94840"/>
                    </a:moveTo>
                    <a:cubicBezTo>
                      <a:pt x="48838" y="95823"/>
                      <a:pt x="48928" y="96715"/>
                      <a:pt x="49106" y="97698"/>
                    </a:cubicBezTo>
                    <a:cubicBezTo>
                      <a:pt x="47767" y="97251"/>
                      <a:pt x="46429" y="96715"/>
                      <a:pt x="45090" y="96180"/>
                    </a:cubicBezTo>
                    <a:cubicBezTo>
                      <a:pt x="46339" y="96001"/>
                      <a:pt x="47589" y="95555"/>
                      <a:pt x="48749" y="9484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414" name="Google Shape;1414;p27"/>
            <p:cNvGrpSpPr/>
            <p:nvPr/>
          </p:nvGrpSpPr>
          <p:grpSpPr>
            <a:xfrm>
              <a:off x="3878351" y="317086"/>
              <a:ext cx="260967" cy="403549"/>
              <a:chOff x="3878351" y="317086"/>
              <a:chExt cx="260967" cy="403549"/>
            </a:xfrm>
          </p:grpSpPr>
          <p:sp>
            <p:nvSpPr>
              <p:cNvPr id="1415" name="Google Shape;1415;p27"/>
              <p:cNvSpPr/>
              <p:nvPr/>
            </p:nvSpPr>
            <p:spPr>
              <a:xfrm>
                <a:off x="3878351" y="435765"/>
                <a:ext cx="86389" cy="130360"/>
              </a:xfrm>
              <a:custGeom>
                <a:avLst/>
                <a:gdLst/>
                <a:ahLst/>
                <a:cxnLst/>
                <a:rect l="l" t="t" r="r" b="b"/>
                <a:pathLst>
                  <a:path w="86389" h="130360" extrusionOk="0">
                    <a:moveTo>
                      <a:pt x="83156" y="120733"/>
                    </a:moveTo>
                    <a:cubicBezTo>
                      <a:pt x="82263" y="120376"/>
                      <a:pt x="81371" y="120108"/>
                      <a:pt x="80478" y="119751"/>
                    </a:cubicBezTo>
                    <a:cubicBezTo>
                      <a:pt x="80567" y="119394"/>
                      <a:pt x="80567" y="119036"/>
                      <a:pt x="80478" y="118590"/>
                    </a:cubicBezTo>
                    <a:cubicBezTo>
                      <a:pt x="75748" y="80728"/>
                      <a:pt x="73963" y="42777"/>
                      <a:pt x="75123" y="4647"/>
                    </a:cubicBezTo>
                    <a:cubicBezTo>
                      <a:pt x="75302" y="-889"/>
                      <a:pt x="67269" y="-1693"/>
                      <a:pt x="65662" y="3397"/>
                    </a:cubicBezTo>
                    <a:cubicBezTo>
                      <a:pt x="52542" y="45545"/>
                      <a:pt x="30853" y="83764"/>
                      <a:pt x="1310" y="116536"/>
                    </a:cubicBezTo>
                    <a:cubicBezTo>
                      <a:pt x="-1903" y="120108"/>
                      <a:pt x="1221" y="125734"/>
                      <a:pt x="6041" y="124573"/>
                    </a:cubicBezTo>
                    <a:cubicBezTo>
                      <a:pt x="31478" y="118768"/>
                      <a:pt x="56380" y="120733"/>
                      <a:pt x="80657" y="130020"/>
                    </a:cubicBezTo>
                    <a:cubicBezTo>
                      <a:pt x="86369" y="132252"/>
                      <a:pt x="88868" y="122876"/>
                      <a:pt x="83156" y="120733"/>
                    </a:cubicBezTo>
                    <a:close/>
                    <a:moveTo>
                      <a:pt x="54238" y="73227"/>
                    </a:moveTo>
                    <a:cubicBezTo>
                      <a:pt x="54149" y="73227"/>
                      <a:pt x="54059" y="73227"/>
                      <a:pt x="53970" y="73316"/>
                    </a:cubicBezTo>
                    <a:cubicBezTo>
                      <a:pt x="54059" y="73138"/>
                      <a:pt x="54149" y="72959"/>
                      <a:pt x="54238" y="72781"/>
                    </a:cubicBezTo>
                    <a:cubicBezTo>
                      <a:pt x="54238" y="72870"/>
                      <a:pt x="54238" y="73048"/>
                      <a:pt x="54238" y="73227"/>
                    </a:cubicBezTo>
                    <a:close/>
                    <a:moveTo>
                      <a:pt x="38172" y="99570"/>
                    </a:moveTo>
                    <a:cubicBezTo>
                      <a:pt x="38261" y="99659"/>
                      <a:pt x="38351" y="99659"/>
                      <a:pt x="38529" y="99748"/>
                    </a:cubicBezTo>
                    <a:cubicBezTo>
                      <a:pt x="38440" y="99837"/>
                      <a:pt x="38351" y="99927"/>
                      <a:pt x="38261" y="100105"/>
                    </a:cubicBezTo>
                    <a:cubicBezTo>
                      <a:pt x="36566" y="102249"/>
                      <a:pt x="36923" y="104749"/>
                      <a:pt x="38172" y="106445"/>
                    </a:cubicBezTo>
                    <a:cubicBezTo>
                      <a:pt x="37101" y="106267"/>
                      <a:pt x="36030" y="105999"/>
                      <a:pt x="34870" y="105820"/>
                    </a:cubicBezTo>
                    <a:cubicBezTo>
                      <a:pt x="35941" y="103677"/>
                      <a:pt x="37101" y="101623"/>
                      <a:pt x="38172" y="99570"/>
                    </a:cubicBezTo>
                    <a:close/>
                    <a:moveTo>
                      <a:pt x="44331" y="107606"/>
                    </a:moveTo>
                    <a:cubicBezTo>
                      <a:pt x="44598" y="107428"/>
                      <a:pt x="44866" y="107160"/>
                      <a:pt x="45045" y="106892"/>
                    </a:cubicBezTo>
                    <a:cubicBezTo>
                      <a:pt x="48168" y="106981"/>
                      <a:pt x="51382" y="106981"/>
                      <a:pt x="54506" y="107071"/>
                    </a:cubicBezTo>
                    <a:cubicBezTo>
                      <a:pt x="55487" y="107428"/>
                      <a:pt x="56648" y="107428"/>
                      <a:pt x="57719" y="107160"/>
                    </a:cubicBezTo>
                    <a:cubicBezTo>
                      <a:pt x="57986" y="107160"/>
                      <a:pt x="58343" y="107160"/>
                      <a:pt x="58611" y="107160"/>
                    </a:cubicBezTo>
                    <a:cubicBezTo>
                      <a:pt x="61467" y="111714"/>
                      <a:pt x="68875" y="108857"/>
                      <a:pt x="67447" y="103409"/>
                    </a:cubicBezTo>
                    <a:cubicBezTo>
                      <a:pt x="66555" y="99927"/>
                      <a:pt x="65841" y="96355"/>
                      <a:pt x="65305" y="92872"/>
                    </a:cubicBezTo>
                    <a:cubicBezTo>
                      <a:pt x="66466" y="90997"/>
                      <a:pt x="67179" y="88765"/>
                      <a:pt x="67715" y="86175"/>
                    </a:cubicBezTo>
                    <a:cubicBezTo>
                      <a:pt x="68429" y="95015"/>
                      <a:pt x="69321" y="103767"/>
                      <a:pt x="70303" y="112607"/>
                    </a:cubicBezTo>
                    <a:cubicBezTo>
                      <a:pt x="61556" y="111000"/>
                      <a:pt x="52899" y="109303"/>
                      <a:pt x="44331" y="107606"/>
                    </a:cubicBezTo>
                    <a:close/>
                    <a:moveTo>
                      <a:pt x="65305" y="38491"/>
                    </a:moveTo>
                    <a:cubicBezTo>
                      <a:pt x="64413" y="38401"/>
                      <a:pt x="63520" y="38491"/>
                      <a:pt x="62717" y="38848"/>
                    </a:cubicBezTo>
                    <a:cubicBezTo>
                      <a:pt x="63609" y="36883"/>
                      <a:pt x="64413" y="34919"/>
                      <a:pt x="65216" y="32865"/>
                    </a:cubicBezTo>
                    <a:cubicBezTo>
                      <a:pt x="65216" y="34740"/>
                      <a:pt x="65216" y="36615"/>
                      <a:pt x="65305" y="38491"/>
                    </a:cubicBezTo>
                    <a:close/>
                    <a:moveTo>
                      <a:pt x="23535" y="112071"/>
                    </a:moveTo>
                    <a:cubicBezTo>
                      <a:pt x="21392" y="112250"/>
                      <a:pt x="19250" y="112518"/>
                      <a:pt x="17108" y="112786"/>
                    </a:cubicBezTo>
                    <a:cubicBezTo>
                      <a:pt x="20411" y="108767"/>
                      <a:pt x="23535" y="104749"/>
                      <a:pt x="26658" y="100641"/>
                    </a:cubicBezTo>
                    <a:cubicBezTo>
                      <a:pt x="25587" y="102695"/>
                      <a:pt x="24427" y="104749"/>
                      <a:pt x="23356" y="106803"/>
                    </a:cubicBezTo>
                    <a:cubicBezTo>
                      <a:pt x="22463" y="108410"/>
                      <a:pt x="22553" y="110553"/>
                      <a:pt x="23535" y="11207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16" name="Google Shape;1416;p27"/>
              <p:cNvSpPr/>
              <p:nvPr/>
            </p:nvSpPr>
            <p:spPr>
              <a:xfrm>
                <a:off x="4043111" y="473150"/>
                <a:ext cx="96207" cy="108844"/>
              </a:xfrm>
              <a:custGeom>
                <a:avLst/>
                <a:gdLst/>
                <a:ahLst/>
                <a:cxnLst/>
                <a:rect l="l" t="t" r="r" b="b"/>
                <a:pathLst>
                  <a:path w="96207" h="108844" extrusionOk="0">
                    <a:moveTo>
                      <a:pt x="88691" y="89777"/>
                    </a:moveTo>
                    <a:cubicBezTo>
                      <a:pt x="88781" y="70846"/>
                      <a:pt x="88870" y="51915"/>
                      <a:pt x="88959" y="33073"/>
                    </a:cubicBezTo>
                    <a:cubicBezTo>
                      <a:pt x="88959" y="30841"/>
                      <a:pt x="88156" y="28787"/>
                      <a:pt x="86817" y="27180"/>
                    </a:cubicBezTo>
                    <a:cubicBezTo>
                      <a:pt x="86639" y="21376"/>
                      <a:pt x="86371" y="15661"/>
                      <a:pt x="85746" y="9767"/>
                    </a:cubicBezTo>
                    <a:cubicBezTo>
                      <a:pt x="84943" y="2087"/>
                      <a:pt x="75482" y="-3806"/>
                      <a:pt x="69323" y="2980"/>
                    </a:cubicBezTo>
                    <a:cubicBezTo>
                      <a:pt x="47099" y="27180"/>
                      <a:pt x="24964" y="51379"/>
                      <a:pt x="2740" y="75579"/>
                    </a:cubicBezTo>
                    <a:cubicBezTo>
                      <a:pt x="-2347" y="81115"/>
                      <a:pt x="-27" y="89331"/>
                      <a:pt x="7024" y="91742"/>
                    </a:cubicBezTo>
                    <a:cubicBezTo>
                      <a:pt x="33087" y="100582"/>
                      <a:pt x="59684" y="106029"/>
                      <a:pt x="87085" y="108797"/>
                    </a:cubicBezTo>
                    <a:cubicBezTo>
                      <a:pt x="98687" y="109869"/>
                      <a:pt x="99223" y="92456"/>
                      <a:pt x="88691" y="89777"/>
                    </a:cubicBezTo>
                    <a:close/>
                    <a:moveTo>
                      <a:pt x="58077" y="72364"/>
                    </a:moveTo>
                    <a:cubicBezTo>
                      <a:pt x="60487" y="70132"/>
                      <a:pt x="62808" y="67721"/>
                      <a:pt x="65128" y="65310"/>
                    </a:cubicBezTo>
                    <a:cubicBezTo>
                      <a:pt x="64414" y="69864"/>
                      <a:pt x="63611" y="74418"/>
                      <a:pt x="62629" y="78972"/>
                    </a:cubicBezTo>
                    <a:cubicBezTo>
                      <a:pt x="60666" y="77275"/>
                      <a:pt x="59148" y="75132"/>
                      <a:pt x="58077" y="72364"/>
                    </a:cubicBezTo>
                    <a:close/>
                    <a:moveTo>
                      <a:pt x="42726" y="60309"/>
                    </a:moveTo>
                    <a:cubicBezTo>
                      <a:pt x="42726" y="60309"/>
                      <a:pt x="42636" y="60398"/>
                      <a:pt x="42636" y="60398"/>
                    </a:cubicBezTo>
                    <a:cubicBezTo>
                      <a:pt x="42726" y="60309"/>
                      <a:pt x="42726" y="60309"/>
                      <a:pt x="42726" y="60309"/>
                    </a:cubicBezTo>
                    <a:cubicBezTo>
                      <a:pt x="42726" y="60309"/>
                      <a:pt x="42726" y="60309"/>
                      <a:pt x="42726" y="60309"/>
                    </a:cubicBezTo>
                    <a:close/>
                    <a:moveTo>
                      <a:pt x="27285" y="77722"/>
                    </a:moveTo>
                    <a:cubicBezTo>
                      <a:pt x="27106" y="77722"/>
                      <a:pt x="27017" y="77633"/>
                      <a:pt x="26839" y="77633"/>
                    </a:cubicBezTo>
                    <a:cubicBezTo>
                      <a:pt x="27017" y="77454"/>
                      <a:pt x="27196" y="77275"/>
                      <a:pt x="27374" y="77097"/>
                    </a:cubicBezTo>
                    <a:cubicBezTo>
                      <a:pt x="27285" y="77275"/>
                      <a:pt x="27285" y="77543"/>
                      <a:pt x="27285" y="7772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17" name="Google Shape;1417;p27"/>
              <p:cNvSpPr/>
              <p:nvPr/>
            </p:nvSpPr>
            <p:spPr>
              <a:xfrm>
                <a:off x="3928281" y="618529"/>
                <a:ext cx="88978" cy="102106"/>
              </a:xfrm>
              <a:custGeom>
                <a:avLst/>
                <a:gdLst/>
                <a:ahLst/>
                <a:cxnLst/>
                <a:rect l="l" t="t" r="r" b="b"/>
                <a:pathLst>
                  <a:path w="88978" h="102106" extrusionOk="0">
                    <a:moveTo>
                      <a:pt x="85885" y="84952"/>
                    </a:moveTo>
                    <a:cubicBezTo>
                      <a:pt x="86242" y="58788"/>
                      <a:pt x="84189" y="32892"/>
                      <a:pt x="80084" y="6996"/>
                    </a:cubicBezTo>
                    <a:cubicBezTo>
                      <a:pt x="78923" y="-237"/>
                      <a:pt x="68570" y="-2202"/>
                      <a:pt x="63929" y="2709"/>
                    </a:cubicBezTo>
                    <a:cubicBezTo>
                      <a:pt x="51344" y="16193"/>
                      <a:pt x="38759" y="29766"/>
                      <a:pt x="26175" y="43250"/>
                    </a:cubicBezTo>
                    <a:cubicBezTo>
                      <a:pt x="18410" y="51555"/>
                      <a:pt x="648" y="63878"/>
                      <a:pt x="23" y="76290"/>
                    </a:cubicBezTo>
                    <a:cubicBezTo>
                      <a:pt x="-512" y="86470"/>
                      <a:pt x="8235" y="90042"/>
                      <a:pt x="16714" y="91828"/>
                    </a:cubicBezTo>
                    <a:cubicBezTo>
                      <a:pt x="36528" y="96025"/>
                      <a:pt x="56878" y="98614"/>
                      <a:pt x="76870" y="101918"/>
                    </a:cubicBezTo>
                    <a:cubicBezTo>
                      <a:pt x="87492" y="103883"/>
                      <a:pt x="92757" y="89952"/>
                      <a:pt x="85885" y="84952"/>
                    </a:cubicBezTo>
                    <a:close/>
                    <a:moveTo>
                      <a:pt x="56432" y="71557"/>
                    </a:moveTo>
                    <a:cubicBezTo>
                      <a:pt x="56521" y="74236"/>
                      <a:pt x="56878" y="76826"/>
                      <a:pt x="57413" y="79326"/>
                    </a:cubicBezTo>
                    <a:cubicBezTo>
                      <a:pt x="55182" y="78969"/>
                      <a:pt x="53040" y="78612"/>
                      <a:pt x="50809" y="78254"/>
                    </a:cubicBezTo>
                    <a:cubicBezTo>
                      <a:pt x="52861" y="76022"/>
                      <a:pt x="54646" y="73879"/>
                      <a:pt x="56432" y="7155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18" name="Google Shape;1418;p27"/>
              <p:cNvSpPr/>
              <p:nvPr/>
            </p:nvSpPr>
            <p:spPr>
              <a:xfrm>
                <a:off x="4011806" y="317086"/>
                <a:ext cx="87544" cy="122619"/>
              </a:xfrm>
              <a:custGeom>
                <a:avLst/>
                <a:gdLst/>
                <a:ahLst/>
                <a:cxnLst/>
                <a:rect l="l" t="t" r="r" b="b"/>
                <a:pathLst>
                  <a:path w="87544" h="122619" extrusionOk="0">
                    <a:moveTo>
                      <a:pt x="4592" y="99216"/>
                    </a:moveTo>
                    <a:cubicBezTo>
                      <a:pt x="22799" y="108681"/>
                      <a:pt x="41543" y="116361"/>
                      <a:pt x="61178" y="122165"/>
                    </a:cubicBezTo>
                    <a:cubicBezTo>
                      <a:pt x="72156" y="125469"/>
                      <a:pt x="77333" y="109842"/>
                      <a:pt x="68765" y="104663"/>
                    </a:cubicBezTo>
                    <a:cubicBezTo>
                      <a:pt x="69032" y="103949"/>
                      <a:pt x="69211" y="103145"/>
                      <a:pt x="69211" y="102252"/>
                    </a:cubicBezTo>
                    <a:cubicBezTo>
                      <a:pt x="70014" y="83321"/>
                      <a:pt x="74566" y="66533"/>
                      <a:pt x="80992" y="48942"/>
                    </a:cubicBezTo>
                    <a:cubicBezTo>
                      <a:pt x="86080" y="34833"/>
                      <a:pt x="89204" y="22063"/>
                      <a:pt x="86615" y="7061"/>
                    </a:cubicBezTo>
                    <a:cubicBezTo>
                      <a:pt x="85455" y="186"/>
                      <a:pt x="74923" y="-2493"/>
                      <a:pt x="70461" y="2775"/>
                    </a:cubicBezTo>
                    <a:cubicBezTo>
                      <a:pt x="47879" y="29832"/>
                      <a:pt x="25298" y="56978"/>
                      <a:pt x="2628" y="84035"/>
                    </a:cubicBezTo>
                    <a:cubicBezTo>
                      <a:pt x="-1031" y="88589"/>
                      <a:pt x="-1299" y="96180"/>
                      <a:pt x="4592" y="99216"/>
                    </a:cubicBezTo>
                    <a:close/>
                    <a:moveTo>
                      <a:pt x="48683" y="94930"/>
                    </a:moveTo>
                    <a:cubicBezTo>
                      <a:pt x="48772" y="95912"/>
                      <a:pt x="48861" y="96805"/>
                      <a:pt x="49040" y="97787"/>
                    </a:cubicBezTo>
                    <a:cubicBezTo>
                      <a:pt x="47701" y="97341"/>
                      <a:pt x="46362" y="96805"/>
                      <a:pt x="45023" y="96269"/>
                    </a:cubicBezTo>
                    <a:cubicBezTo>
                      <a:pt x="46362" y="96090"/>
                      <a:pt x="47612" y="95644"/>
                      <a:pt x="48683" y="949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419" name="Google Shape;1419;p27"/>
            <p:cNvGrpSpPr/>
            <p:nvPr/>
          </p:nvGrpSpPr>
          <p:grpSpPr>
            <a:xfrm>
              <a:off x="3594258" y="163138"/>
              <a:ext cx="260999" cy="403622"/>
              <a:chOff x="3594258" y="163138"/>
              <a:chExt cx="260999" cy="403622"/>
            </a:xfrm>
          </p:grpSpPr>
          <p:sp>
            <p:nvSpPr>
              <p:cNvPr id="1420" name="Google Shape;1420;p27"/>
              <p:cNvSpPr/>
              <p:nvPr/>
            </p:nvSpPr>
            <p:spPr>
              <a:xfrm>
                <a:off x="3594258" y="281817"/>
                <a:ext cx="86428" cy="130360"/>
              </a:xfrm>
              <a:custGeom>
                <a:avLst/>
                <a:gdLst/>
                <a:ahLst/>
                <a:cxnLst/>
                <a:rect l="l" t="t" r="r" b="b"/>
                <a:pathLst>
                  <a:path w="86428" h="130360" extrusionOk="0">
                    <a:moveTo>
                      <a:pt x="83156" y="120733"/>
                    </a:moveTo>
                    <a:cubicBezTo>
                      <a:pt x="82263" y="120376"/>
                      <a:pt x="81371" y="120108"/>
                      <a:pt x="80478" y="119751"/>
                    </a:cubicBezTo>
                    <a:cubicBezTo>
                      <a:pt x="80568" y="119394"/>
                      <a:pt x="80568" y="119036"/>
                      <a:pt x="80478" y="118590"/>
                    </a:cubicBezTo>
                    <a:cubicBezTo>
                      <a:pt x="75748" y="80728"/>
                      <a:pt x="73963" y="42777"/>
                      <a:pt x="75123" y="4647"/>
                    </a:cubicBezTo>
                    <a:cubicBezTo>
                      <a:pt x="75302" y="-889"/>
                      <a:pt x="67269" y="-1693"/>
                      <a:pt x="65662" y="3397"/>
                    </a:cubicBezTo>
                    <a:cubicBezTo>
                      <a:pt x="52542" y="45545"/>
                      <a:pt x="30853" y="83764"/>
                      <a:pt x="1311" y="116536"/>
                    </a:cubicBezTo>
                    <a:cubicBezTo>
                      <a:pt x="-1903" y="120108"/>
                      <a:pt x="1221" y="125734"/>
                      <a:pt x="6041" y="124573"/>
                    </a:cubicBezTo>
                    <a:cubicBezTo>
                      <a:pt x="31478" y="118768"/>
                      <a:pt x="56380" y="120733"/>
                      <a:pt x="80657" y="130020"/>
                    </a:cubicBezTo>
                    <a:cubicBezTo>
                      <a:pt x="86369" y="132252"/>
                      <a:pt x="88957" y="122876"/>
                      <a:pt x="83156" y="120733"/>
                    </a:cubicBezTo>
                    <a:close/>
                    <a:moveTo>
                      <a:pt x="54238" y="73227"/>
                    </a:moveTo>
                    <a:cubicBezTo>
                      <a:pt x="54148" y="73227"/>
                      <a:pt x="54059" y="73227"/>
                      <a:pt x="53970" y="73316"/>
                    </a:cubicBezTo>
                    <a:cubicBezTo>
                      <a:pt x="54059" y="73138"/>
                      <a:pt x="54148" y="72959"/>
                      <a:pt x="54238" y="72781"/>
                    </a:cubicBezTo>
                    <a:cubicBezTo>
                      <a:pt x="54238" y="72870"/>
                      <a:pt x="54238" y="73048"/>
                      <a:pt x="54238" y="73227"/>
                    </a:cubicBezTo>
                    <a:close/>
                    <a:moveTo>
                      <a:pt x="38172" y="99570"/>
                    </a:moveTo>
                    <a:cubicBezTo>
                      <a:pt x="38261" y="99659"/>
                      <a:pt x="38351" y="99659"/>
                      <a:pt x="38529" y="99748"/>
                    </a:cubicBezTo>
                    <a:cubicBezTo>
                      <a:pt x="38440" y="99838"/>
                      <a:pt x="38351" y="99927"/>
                      <a:pt x="38261" y="100105"/>
                    </a:cubicBezTo>
                    <a:cubicBezTo>
                      <a:pt x="36566" y="102249"/>
                      <a:pt x="36923" y="104749"/>
                      <a:pt x="38172" y="106445"/>
                    </a:cubicBezTo>
                    <a:cubicBezTo>
                      <a:pt x="37101" y="106267"/>
                      <a:pt x="36030" y="105999"/>
                      <a:pt x="34870" y="105820"/>
                    </a:cubicBezTo>
                    <a:cubicBezTo>
                      <a:pt x="35941" y="103767"/>
                      <a:pt x="37101" y="101623"/>
                      <a:pt x="38172" y="99570"/>
                    </a:cubicBezTo>
                    <a:close/>
                    <a:moveTo>
                      <a:pt x="44331" y="107606"/>
                    </a:moveTo>
                    <a:cubicBezTo>
                      <a:pt x="44599" y="107428"/>
                      <a:pt x="44866" y="107160"/>
                      <a:pt x="45045" y="106892"/>
                    </a:cubicBezTo>
                    <a:cubicBezTo>
                      <a:pt x="48169" y="106981"/>
                      <a:pt x="51382" y="106981"/>
                      <a:pt x="54506" y="107071"/>
                    </a:cubicBezTo>
                    <a:cubicBezTo>
                      <a:pt x="55577" y="107428"/>
                      <a:pt x="56648" y="107428"/>
                      <a:pt x="57719" y="107160"/>
                    </a:cubicBezTo>
                    <a:cubicBezTo>
                      <a:pt x="57987" y="107160"/>
                      <a:pt x="58343" y="107160"/>
                      <a:pt x="58611" y="107160"/>
                    </a:cubicBezTo>
                    <a:cubicBezTo>
                      <a:pt x="61467" y="111714"/>
                      <a:pt x="68875" y="108856"/>
                      <a:pt x="67447" y="103409"/>
                    </a:cubicBezTo>
                    <a:cubicBezTo>
                      <a:pt x="66555" y="99927"/>
                      <a:pt x="65841" y="96355"/>
                      <a:pt x="65305" y="92872"/>
                    </a:cubicBezTo>
                    <a:cubicBezTo>
                      <a:pt x="66465" y="90997"/>
                      <a:pt x="67180" y="88765"/>
                      <a:pt x="67715" y="86175"/>
                    </a:cubicBezTo>
                    <a:cubicBezTo>
                      <a:pt x="68429" y="95015"/>
                      <a:pt x="69322" y="103767"/>
                      <a:pt x="70303" y="112607"/>
                    </a:cubicBezTo>
                    <a:cubicBezTo>
                      <a:pt x="61557" y="111000"/>
                      <a:pt x="52899" y="109303"/>
                      <a:pt x="44331" y="107606"/>
                    </a:cubicBezTo>
                    <a:close/>
                    <a:moveTo>
                      <a:pt x="65305" y="38491"/>
                    </a:moveTo>
                    <a:cubicBezTo>
                      <a:pt x="64413" y="38401"/>
                      <a:pt x="63520" y="38491"/>
                      <a:pt x="62717" y="38848"/>
                    </a:cubicBezTo>
                    <a:cubicBezTo>
                      <a:pt x="63609" y="36883"/>
                      <a:pt x="64413" y="34919"/>
                      <a:pt x="65216" y="32865"/>
                    </a:cubicBezTo>
                    <a:cubicBezTo>
                      <a:pt x="65216" y="34740"/>
                      <a:pt x="65305" y="36615"/>
                      <a:pt x="65305" y="38491"/>
                    </a:cubicBezTo>
                    <a:close/>
                    <a:moveTo>
                      <a:pt x="23624" y="112071"/>
                    </a:moveTo>
                    <a:cubicBezTo>
                      <a:pt x="21482" y="112250"/>
                      <a:pt x="19340" y="112518"/>
                      <a:pt x="17198" y="112786"/>
                    </a:cubicBezTo>
                    <a:cubicBezTo>
                      <a:pt x="20500" y="108767"/>
                      <a:pt x="23624" y="104749"/>
                      <a:pt x="26748" y="100641"/>
                    </a:cubicBezTo>
                    <a:cubicBezTo>
                      <a:pt x="25677" y="102695"/>
                      <a:pt x="24517" y="104749"/>
                      <a:pt x="23445" y="106803"/>
                    </a:cubicBezTo>
                    <a:cubicBezTo>
                      <a:pt x="22553" y="108410"/>
                      <a:pt x="22642" y="110553"/>
                      <a:pt x="23624" y="11207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21" name="Google Shape;1421;p27"/>
              <p:cNvSpPr/>
              <p:nvPr/>
            </p:nvSpPr>
            <p:spPr>
              <a:xfrm>
                <a:off x="3759018" y="319202"/>
                <a:ext cx="96239" cy="108844"/>
              </a:xfrm>
              <a:custGeom>
                <a:avLst/>
                <a:gdLst/>
                <a:ahLst/>
                <a:cxnLst/>
                <a:rect l="l" t="t" r="r" b="b"/>
                <a:pathLst>
                  <a:path w="96239" h="108844" extrusionOk="0">
                    <a:moveTo>
                      <a:pt x="88691" y="89777"/>
                    </a:moveTo>
                    <a:cubicBezTo>
                      <a:pt x="88780" y="70846"/>
                      <a:pt x="88870" y="51915"/>
                      <a:pt x="88959" y="33073"/>
                    </a:cubicBezTo>
                    <a:cubicBezTo>
                      <a:pt x="88959" y="30841"/>
                      <a:pt x="88156" y="28787"/>
                      <a:pt x="86817" y="27180"/>
                    </a:cubicBezTo>
                    <a:cubicBezTo>
                      <a:pt x="86638" y="21376"/>
                      <a:pt x="86281" y="15661"/>
                      <a:pt x="85746" y="9767"/>
                    </a:cubicBezTo>
                    <a:cubicBezTo>
                      <a:pt x="84943" y="2087"/>
                      <a:pt x="75482" y="-3806"/>
                      <a:pt x="69323" y="2980"/>
                    </a:cubicBezTo>
                    <a:cubicBezTo>
                      <a:pt x="47099" y="27180"/>
                      <a:pt x="24964" y="51379"/>
                      <a:pt x="2740" y="75579"/>
                    </a:cubicBezTo>
                    <a:cubicBezTo>
                      <a:pt x="-2347" y="81115"/>
                      <a:pt x="-27" y="89331"/>
                      <a:pt x="7025" y="91742"/>
                    </a:cubicBezTo>
                    <a:cubicBezTo>
                      <a:pt x="33086" y="100582"/>
                      <a:pt x="59684" y="106029"/>
                      <a:pt x="87085" y="108797"/>
                    </a:cubicBezTo>
                    <a:cubicBezTo>
                      <a:pt x="98777" y="109869"/>
                      <a:pt x="99223" y="92456"/>
                      <a:pt x="88691" y="89777"/>
                    </a:cubicBezTo>
                    <a:close/>
                    <a:moveTo>
                      <a:pt x="58077" y="72364"/>
                    </a:moveTo>
                    <a:cubicBezTo>
                      <a:pt x="60487" y="70132"/>
                      <a:pt x="62808" y="67721"/>
                      <a:pt x="65128" y="65310"/>
                    </a:cubicBezTo>
                    <a:cubicBezTo>
                      <a:pt x="64414" y="69864"/>
                      <a:pt x="63611" y="74418"/>
                      <a:pt x="62629" y="78972"/>
                    </a:cubicBezTo>
                    <a:cubicBezTo>
                      <a:pt x="60666" y="77275"/>
                      <a:pt x="59148" y="75132"/>
                      <a:pt x="58077" y="72364"/>
                    </a:cubicBezTo>
                    <a:close/>
                    <a:moveTo>
                      <a:pt x="42815" y="60309"/>
                    </a:moveTo>
                    <a:cubicBezTo>
                      <a:pt x="42815" y="60309"/>
                      <a:pt x="42726" y="60398"/>
                      <a:pt x="42726" y="60398"/>
                    </a:cubicBezTo>
                    <a:cubicBezTo>
                      <a:pt x="42726" y="60309"/>
                      <a:pt x="42726" y="60309"/>
                      <a:pt x="42815" y="60309"/>
                    </a:cubicBezTo>
                    <a:cubicBezTo>
                      <a:pt x="42815" y="60309"/>
                      <a:pt x="42815" y="60309"/>
                      <a:pt x="42815" y="60309"/>
                    </a:cubicBezTo>
                    <a:close/>
                    <a:moveTo>
                      <a:pt x="27285" y="77722"/>
                    </a:moveTo>
                    <a:cubicBezTo>
                      <a:pt x="27107" y="77722"/>
                      <a:pt x="27017" y="77633"/>
                      <a:pt x="26839" y="77633"/>
                    </a:cubicBezTo>
                    <a:cubicBezTo>
                      <a:pt x="27017" y="77454"/>
                      <a:pt x="27196" y="77275"/>
                      <a:pt x="27285" y="77097"/>
                    </a:cubicBezTo>
                    <a:cubicBezTo>
                      <a:pt x="27374" y="77275"/>
                      <a:pt x="27285" y="77543"/>
                      <a:pt x="27285" y="7772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22" name="Google Shape;1422;p27"/>
              <p:cNvSpPr/>
              <p:nvPr/>
            </p:nvSpPr>
            <p:spPr>
              <a:xfrm>
                <a:off x="3644188" y="464670"/>
                <a:ext cx="89018" cy="102090"/>
              </a:xfrm>
              <a:custGeom>
                <a:avLst/>
                <a:gdLst/>
                <a:ahLst/>
                <a:cxnLst/>
                <a:rect l="l" t="t" r="r" b="b"/>
                <a:pathLst>
                  <a:path w="89018" h="102090" extrusionOk="0">
                    <a:moveTo>
                      <a:pt x="85885" y="84952"/>
                    </a:moveTo>
                    <a:cubicBezTo>
                      <a:pt x="86242" y="58788"/>
                      <a:pt x="84189" y="32892"/>
                      <a:pt x="80084" y="6996"/>
                    </a:cubicBezTo>
                    <a:cubicBezTo>
                      <a:pt x="78924" y="-238"/>
                      <a:pt x="68570" y="-2202"/>
                      <a:pt x="63929" y="2709"/>
                    </a:cubicBezTo>
                    <a:cubicBezTo>
                      <a:pt x="51344" y="16193"/>
                      <a:pt x="38760" y="29766"/>
                      <a:pt x="26175" y="43250"/>
                    </a:cubicBezTo>
                    <a:cubicBezTo>
                      <a:pt x="18410" y="51555"/>
                      <a:pt x="648" y="63878"/>
                      <a:pt x="23" y="76290"/>
                    </a:cubicBezTo>
                    <a:cubicBezTo>
                      <a:pt x="-512" y="86470"/>
                      <a:pt x="8235" y="90042"/>
                      <a:pt x="16714" y="91828"/>
                    </a:cubicBezTo>
                    <a:cubicBezTo>
                      <a:pt x="36528" y="96025"/>
                      <a:pt x="56878" y="98614"/>
                      <a:pt x="76871" y="101918"/>
                    </a:cubicBezTo>
                    <a:cubicBezTo>
                      <a:pt x="87492" y="103793"/>
                      <a:pt x="92847" y="89863"/>
                      <a:pt x="85885" y="84952"/>
                    </a:cubicBezTo>
                    <a:close/>
                    <a:moveTo>
                      <a:pt x="56432" y="71468"/>
                    </a:moveTo>
                    <a:cubicBezTo>
                      <a:pt x="56521" y="74147"/>
                      <a:pt x="56878" y="76736"/>
                      <a:pt x="57413" y="79237"/>
                    </a:cubicBezTo>
                    <a:cubicBezTo>
                      <a:pt x="55182" y="78880"/>
                      <a:pt x="53040" y="78522"/>
                      <a:pt x="50809" y="78165"/>
                    </a:cubicBezTo>
                    <a:cubicBezTo>
                      <a:pt x="52861" y="75933"/>
                      <a:pt x="54736" y="73790"/>
                      <a:pt x="56432" y="7146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23" name="Google Shape;1423;p27"/>
              <p:cNvSpPr/>
              <p:nvPr/>
            </p:nvSpPr>
            <p:spPr>
              <a:xfrm>
                <a:off x="3727736" y="163138"/>
                <a:ext cx="87610" cy="122619"/>
              </a:xfrm>
              <a:custGeom>
                <a:avLst/>
                <a:gdLst/>
                <a:ahLst/>
                <a:cxnLst/>
                <a:rect l="l" t="t" r="r" b="b"/>
                <a:pathLst>
                  <a:path w="87610" h="122619" extrusionOk="0">
                    <a:moveTo>
                      <a:pt x="4658" y="99216"/>
                    </a:moveTo>
                    <a:cubicBezTo>
                      <a:pt x="22866" y="108681"/>
                      <a:pt x="41609" y="116361"/>
                      <a:pt x="61244" y="122165"/>
                    </a:cubicBezTo>
                    <a:cubicBezTo>
                      <a:pt x="72223" y="125469"/>
                      <a:pt x="77399" y="109842"/>
                      <a:pt x="68831" y="104663"/>
                    </a:cubicBezTo>
                    <a:cubicBezTo>
                      <a:pt x="69099" y="103949"/>
                      <a:pt x="69277" y="103145"/>
                      <a:pt x="69277" y="102252"/>
                    </a:cubicBezTo>
                    <a:cubicBezTo>
                      <a:pt x="70081" y="83321"/>
                      <a:pt x="74632" y="66533"/>
                      <a:pt x="81059" y="48942"/>
                    </a:cubicBezTo>
                    <a:cubicBezTo>
                      <a:pt x="86146" y="34833"/>
                      <a:pt x="89270" y="22063"/>
                      <a:pt x="86682" y="7061"/>
                    </a:cubicBezTo>
                    <a:cubicBezTo>
                      <a:pt x="85521" y="186"/>
                      <a:pt x="74989" y="-2493"/>
                      <a:pt x="70527" y="2775"/>
                    </a:cubicBezTo>
                    <a:cubicBezTo>
                      <a:pt x="47946" y="29832"/>
                      <a:pt x="25365" y="56978"/>
                      <a:pt x="2694" y="84035"/>
                    </a:cubicBezTo>
                    <a:cubicBezTo>
                      <a:pt x="-1054" y="88589"/>
                      <a:pt x="-1322" y="96180"/>
                      <a:pt x="4658" y="99216"/>
                    </a:cubicBezTo>
                    <a:close/>
                    <a:moveTo>
                      <a:pt x="48749" y="94930"/>
                    </a:moveTo>
                    <a:cubicBezTo>
                      <a:pt x="48838" y="95912"/>
                      <a:pt x="48928" y="96805"/>
                      <a:pt x="49106" y="97787"/>
                    </a:cubicBezTo>
                    <a:cubicBezTo>
                      <a:pt x="47767" y="97341"/>
                      <a:pt x="46428" y="96805"/>
                      <a:pt x="45090" y="96269"/>
                    </a:cubicBezTo>
                    <a:cubicBezTo>
                      <a:pt x="46339" y="96090"/>
                      <a:pt x="47589" y="95644"/>
                      <a:pt x="48749" y="949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1424" name="Google Shape;1424;p27"/>
          <p:cNvGrpSpPr/>
          <p:nvPr/>
        </p:nvGrpSpPr>
        <p:grpSpPr>
          <a:xfrm>
            <a:off x="8517865" y="-398908"/>
            <a:ext cx="561359" cy="1574492"/>
            <a:chOff x="2844040" y="-543246"/>
            <a:chExt cx="770462" cy="2160983"/>
          </a:xfrm>
        </p:grpSpPr>
        <p:grpSp>
          <p:nvGrpSpPr>
            <p:cNvPr id="1425" name="Google Shape;1425;p27"/>
            <p:cNvGrpSpPr/>
            <p:nvPr/>
          </p:nvGrpSpPr>
          <p:grpSpPr>
            <a:xfrm>
              <a:off x="2844040" y="-107906"/>
              <a:ext cx="581167" cy="1454274"/>
              <a:chOff x="2844040" y="-107906"/>
              <a:chExt cx="581167" cy="1454274"/>
            </a:xfrm>
          </p:grpSpPr>
          <p:sp>
            <p:nvSpPr>
              <p:cNvPr id="1426" name="Google Shape;1426;p27"/>
              <p:cNvSpPr/>
              <p:nvPr/>
            </p:nvSpPr>
            <p:spPr>
              <a:xfrm>
                <a:off x="3055064" y="874345"/>
                <a:ext cx="370143" cy="472023"/>
              </a:xfrm>
              <a:custGeom>
                <a:avLst/>
                <a:gdLst/>
                <a:ahLst/>
                <a:cxnLst/>
                <a:rect l="l" t="t" r="r" b="b"/>
                <a:pathLst>
                  <a:path w="370143" h="472023" extrusionOk="0">
                    <a:moveTo>
                      <a:pt x="21139" y="463768"/>
                    </a:moveTo>
                    <a:cubicBezTo>
                      <a:pt x="23460" y="466179"/>
                      <a:pt x="26227" y="467875"/>
                      <a:pt x="29261" y="469304"/>
                    </a:cubicBezTo>
                    <a:cubicBezTo>
                      <a:pt x="29707" y="469394"/>
                      <a:pt x="30064" y="469751"/>
                      <a:pt x="30511" y="469751"/>
                    </a:cubicBezTo>
                    <a:cubicBezTo>
                      <a:pt x="65052" y="483502"/>
                      <a:pt x="90400" y="431353"/>
                      <a:pt x="100039" y="407421"/>
                    </a:cubicBezTo>
                    <a:cubicBezTo>
                      <a:pt x="121014" y="354379"/>
                      <a:pt x="116551" y="294014"/>
                      <a:pt x="111374" y="236686"/>
                    </a:cubicBezTo>
                    <a:cubicBezTo>
                      <a:pt x="111910" y="232757"/>
                      <a:pt x="112713" y="228917"/>
                      <a:pt x="113159" y="224988"/>
                    </a:cubicBezTo>
                    <a:cubicBezTo>
                      <a:pt x="113873" y="220255"/>
                      <a:pt x="112088" y="216416"/>
                      <a:pt x="109410" y="213737"/>
                    </a:cubicBezTo>
                    <a:cubicBezTo>
                      <a:pt x="109143" y="211683"/>
                      <a:pt x="109054" y="209540"/>
                      <a:pt x="108786" y="207664"/>
                    </a:cubicBezTo>
                    <a:cubicBezTo>
                      <a:pt x="124048" y="220255"/>
                      <a:pt x="140114" y="232578"/>
                      <a:pt x="156893" y="243830"/>
                    </a:cubicBezTo>
                    <a:cubicBezTo>
                      <a:pt x="159035" y="245794"/>
                      <a:pt x="160999" y="247580"/>
                      <a:pt x="163141" y="249366"/>
                    </a:cubicBezTo>
                    <a:cubicBezTo>
                      <a:pt x="167782" y="253563"/>
                      <a:pt x="172513" y="257492"/>
                      <a:pt x="177332" y="261332"/>
                    </a:cubicBezTo>
                    <a:cubicBezTo>
                      <a:pt x="195451" y="276244"/>
                      <a:pt x="214372" y="289728"/>
                      <a:pt x="234097" y="300533"/>
                    </a:cubicBezTo>
                    <a:cubicBezTo>
                      <a:pt x="239095" y="303391"/>
                      <a:pt x="244272" y="306159"/>
                      <a:pt x="249628" y="308570"/>
                    </a:cubicBezTo>
                    <a:cubicBezTo>
                      <a:pt x="255964" y="311695"/>
                      <a:pt x="262480" y="314374"/>
                      <a:pt x="269085" y="316874"/>
                    </a:cubicBezTo>
                    <a:cubicBezTo>
                      <a:pt x="293005" y="325715"/>
                      <a:pt x="335668" y="336788"/>
                      <a:pt x="357088" y="322768"/>
                    </a:cubicBezTo>
                    <a:cubicBezTo>
                      <a:pt x="361819" y="319732"/>
                      <a:pt x="365478" y="315267"/>
                      <a:pt x="367888" y="309284"/>
                    </a:cubicBezTo>
                    <a:cubicBezTo>
                      <a:pt x="369495" y="304641"/>
                      <a:pt x="370298" y="299104"/>
                      <a:pt x="370120" y="292496"/>
                    </a:cubicBezTo>
                    <a:cubicBezTo>
                      <a:pt x="369316" y="271780"/>
                      <a:pt x="334061" y="234096"/>
                      <a:pt x="286132" y="192752"/>
                    </a:cubicBezTo>
                    <a:cubicBezTo>
                      <a:pt x="282473" y="189626"/>
                      <a:pt x="278903" y="186322"/>
                      <a:pt x="275243" y="183286"/>
                    </a:cubicBezTo>
                    <a:cubicBezTo>
                      <a:pt x="262926" y="172928"/>
                      <a:pt x="250074" y="162391"/>
                      <a:pt x="236775" y="151943"/>
                    </a:cubicBezTo>
                    <a:cubicBezTo>
                      <a:pt x="234454" y="150157"/>
                      <a:pt x="232223" y="148282"/>
                      <a:pt x="229902" y="146675"/>
                    </a:cubicBezTo>
                    <a:cubicBezTo>
                      <a:pt x="142613" y="77737"/>
                      <a:pt x="43542" y="11033"/>
                      <a:pt x="25959" y="1299"/>
                    </a:cubicBezTo>
                    <a:cubicBezTo>
                      <a:pt x="14981" y="-4862"/>
                      <a:pt x="5966" y="12551"/>
                      <a:pt x="16944" y="18801"/>
                    </a:cubicBezTo>
                    <a:cubicBezTo>
                      <a:pt x="37383" y="29964"/>
                      <a:pt x="53181" y="47912"/>
                      <a:pt x="68622" y="66486"/>
                    </a:cubicBezTo>
                    <a:cubicBezTo>
                      <a:pt x="60678" y="65057"/>
                      <a:pt x="52110" y="73183"/>
                      <a:pt x="58090" y="81220"/>
                    </a:cubicBezTo>
                    <a:cubicBezTo>
                      <a:pt x="58893" y="82292"/>
                      <a:pt x="59607" y="83363"/>
                      <a:pt x="60500" y="84524"/>
                    </a:cubicBezTo>
                    <a:cubicBezTo>
                      <a:pt x="60589" y="86131"/>
                      <a:pt x="60678" y="87649"/>
                      <a:pt x="60857" y="89078"/>
                    </a:cubicBezTo>
                    <a:cubicBezTo>
                      <a:pt x="60143" y="90239"/>
                      <a:pt x="59429" y="91400"/>
                      <a:pt x="58982" y="92650"/>
                    </a:cubicBezTo>
                    <a:cubicBezTo>
                      <a:pt x="58715" y="93007"/>
                      <a:pt x="58536" y="93454"/>
                      <a:pt x="58447" y="93900"/>
                    </a:cubicBezTo>
                    <a:cubicBezTo>
                      <a:pt x="57733" y="95954"/>
                      <a:pt x="57733" y="98365"/>
                      <a:pt x="58358" y="100865"/>
                    </a:cubicBezTo>
                    <a:cubicBezTo>
                      <a:pt x="58804" y="103008"/>
                      <a:pt x="59518" y="104884"/>
                      <a:pt x="60053" y="106938"/>
                    </a:cubicBezTo>
                    <a:lnTo>
                      <a:pt x="59697" y="106759"/>
                    </a:lnTo>
                    <a:cubicBezTo>
                      <a:pt x="56751" y="105330"/>
                      <a:pt x="53181" y="105062"/>
                      <a:pt x="49611" y="105866"/>
                    </a:cubicBezTo>
                    <a:cubicBezTo>
                      <a:pt x="50414" y="103187"/>
                      <a:pt x="51039" y="100597"/>
                      <a:pt x="51753" y="98008"/>
                    </a:cubicBezTo>
                    <a:cubicBezTo>
                      <a:pt x="55234" y="85685"/>
                      <a:pt x="35955" y="81488"/>
                      <a:pt x="32653" y="93632"/>
                    </a:cubicBezTo>
                    <a:cubicBezTo>
                      <a:pt x="31493" y="98097"/>
                      <a:pt x="30422" y="102383"/>
                      <a:pt x="29261" y="106670"/>
                    </a:cubicBezTo>
                    <a:cubicBezTo>
                      <a:pt x="29261" y="106848"/>
                      <a:pt x="29261" y="106848"/>
                      <a:pt x="29261" y="106848"/>
                    </a:cubicBezTo>
                    <a:cubicBezTo>
                      <a:pt x="8287" y="186948"/>
                      <a:pt x="-2335" y="268565"/>
                      <a:pt x="432" y="351522"/>
                    </a:cubicBezTo>
                    <a:cubicBezTo>
                      <a:pt x="522" y="353129"/>
                      <a:pt x="432" y="354647"/>
                      <a:pt x="522" y="356522"/>
                    </a:cubicBezTo>
                    <a:cubicBezTo>
                      <a:pt x="432" y="356969"/>
                      <a:pt x="254" y="357505"/>
                      <a:pt x="432" y="357951"/>
                    </a:cubicBezTo>
                    <a:cubicBezTo>
                      <a:pt x="700" y="385097"/>
                      <a:pt x="-1531" y="442604"/>
                      <a:pt x="21139" y="46376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27" name="Google Shape;1427;p27"/>
              <p:cNvSpPr/>
              <p:nvPr/>
            </p:nvSpPr>
            <p:spPr>
              <a:xfrm>
                <a:off x="2844040" y="542838"/>
                <a:ext cx="489030" cy="362295"/>
              </a:xfrm>
              <a:custGeom>
                <a:avLst/>
                <a:gdLst/>
                <a:ahLst/>
                <a:cxnLst/>
                <a:rect l="l" t="t" r="r" b="b"/>
                <a:pathLst>
                  <a:path w="489030" h="362295" extrusionOk="0">
                    <a:moveTo>
                      <a:pt x="23935" y="352541"/>
                    </a:moveTo>
                    <a:cubicBezTo>
                      <a:pt x="26345" y="354327"/>
                      <a:pt x="29112" y="355756"/>
                      <a:pt x="31879" y="356827"/>
                    </a:cubicBezTo>
                    <a:cubicBezTo>
                      <a:pt x="31879" y="356827"/>
                      <a:pt x="31879" y="356827"/>
                      <a:pt x="31879" y="357006"/>
                    </a:cubicBezTo>
                    <a:cubicBezTo>
                      <a:pt x="37502" y="359506"/>
                      <a:pt x="43928" y="361113"/>
                      <a:pt x="50354" y="361828"/>
                    </a:cubicBezTo>
                    <a:cubicBezTo>
                      <a:pt x="77398" y="364775"/>
                      <a:pt x="108904" y="353523"/>
                      <a:pt x="125773" y="336200"/>
                    </a:cubicBezTo>
                    <a:cubicBezTo>
                      <a:pt x="128004" y="333878"/>
                      <a:pt x="130057" y="331556"/>
                      <a:pt x="132110" y="328966"/>
                    </a:cubicBezTo>
                    <a:cubicBezTo>
                      <a:pt x="134877" y="325484"/>
                      <a:pt x="137733" y="321912"/>
                      <a:pt x="140321" y="317983"/>
                    </a:cubicBezTo>
                    <a:cubicBezTo>
                      <a:pt x="150229" y="303428"/>
                      <a:pt x="158797" y="286015"/>
                      <a:pt x="166473" y="267173"/>
                    </a:cubicBezTo>
                    <a:cubicBezTo>
                      <a:pt x="167990" y="263512"/>
                      <a:pt x="169507" y="259583"/>
                      <a:pt x="170935" y="255743"/>
                    </a:cubicBezTo>
                    <a:cubicBezTo>
                      <a:pt x="187090" y="212255"/>
                      <a:pt x="198336" y="163678"/>
                      <a:pt x="208511" y="127245"/>
                    </a:cubicBezTo>
                    <a:cubicBezTo>
                      <a:pt x="236179" y="184841"/>
                      <a:pt x="268222" y="241188"/>
                      <a:pt x="315793" y="284139"/>
                    </a:cubicBezTo>
                    <a:cubicBezTo>
                      <a:pt x="316954" y="285479"/>
                      <a:pt x="318471" y="286640"/>
                      <a:pt x="319721" y="287890"/>
                    </a:cubicBezTo>
                    <a:cubicBezTo>
                      <a:pt x="321684" y="289497"/>
                      <a:pt x="323648" y="291283"/>
                      <a:pt x="325969" y="293248"/>
                    </a:cubicBezTo>
                    <a:cubicBezTo>
                      <a:pt x="362116" y="322984"/>
                      <a:pt x="433429" y="366471"/>
                      <a:pt x="474307" y="328074"/>
                    </a:cubicBezTo>
                    <a:cubicBezTo>
                      <a:pt x="478681" y="324055"/>
                      <a:pt x="481894" y="319769"/>
                      <a:pt x="484125" y="315304"/>
                    </a:cubicBezTo>
                    <a:cubicBezTo>
                      <a:pt x="486446" y="310929"/>
                      <a:pt x="487874" y="306285"/>
                      <a:pt x="488409" y="301374"/>
                    </a:cubicBezTo>
                    <a:cubicBezTo>
                      <a:pt x="493854" y="266459"/>
                      <a:pt x="462348" y="223239"/>
                      <a:pt x="440034" y="200825"/>
                    </a:cubicBezTo>
                    <a:cubicBezTo>
                      <a:pt x="439856" y="200558"/>
                      <a:pt x="439499" y="200200"/>
                      <a:pt x="439409" y="200111"/>
                    </a:cubicBezTo>
                    <a:cubicBezTo>
                      <a:pt x="438874" y="199665"/>
                      <a:pt x="438606" y="199218"/>
                      <a:pt x="438071" y="198772"/>
                    </a:cubicBezTo>
                    <a:cubicBezTo>
                      <a:pt x="421380" y="182520"/>
                      <a:pt x="403351" y="169304"/>
                      <a:pt x="384965" y="157338"/>
                    </a:cubicBezTo>
                    <a:lnTo>
                      <a:pt x="384786" y="157338"/>
                    </a:lnTo>
                    <a:cubicBezTo>
                      <a:pt x="380859" y="154838"/>
                      <a:pt x="377289" y="152337"/>
                      <a:pt x="373362" y="150105"/>
                    </a:cubicBezTo>
                    <a:cubicBezTo>
                      <a:pt x="308029" y="110278"/>
                      <a:pt x="238411" y="83400"/>
                      <a:pt x="198425" y="4730"/>
                    </a:cubicBezTo>
                    <a:cubicBezTo>
                      <a:pt x="193160" y="-5361"/>
                      <a:pt x="179593" y="2408"/>
                      <a:pt x="181021" y="12052"/>
                    </a:cubicBezTo>
                    <a:cubicBezTo>
                      <a:pt x="132914" y="86347"/>
                      <a:pt x="71953" y="150730"/>
                      <a:pt x="23132" y="223685"/>
                    </a:cubicBezTo>
                    <a:cubicBezTo>
                      <a:pt x="22686" y="224311"/>
                      <a:pt x="22418" y="224846"/>
                      <a:pt x="21972" y="225471"/>
                    </a:cubicBezTo>
                    <a:cubicBezTo>
                      <a:pt x="19830" y="228865"/>
                      <a:pt x="17598" y="232615"/>
                      <a:pt x="15635" y="236634"/>
                    </a:cubicBezTo>
                    <a:cubicBezTo>
                      <a:pt x="-1681" y="271638"/>
                      <a:pt x="-11498" y="328609"/>
                      <a:pt x="23935" y="35254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28" name="Google Shape;1428;p27"/>
              <p:cNvSpPr/>
              <p:nvPr/>
            </p:nvSpPr>
            <p:spPr>
              <a:xfrm>
                <a:off x="2851352" y="211507"/>
                <a:ext cx="449408" cy="370054"/>
              </a:xfrm>
              <a:custGeom>
                <a:avLst/>
                <a:gdLst/>
                <a:ahLst/>
                <a:cxnLst/>
                <a:rect l="l" t="t" r="r" b="b"/>
                <a:pathLst>
                  <a:path w="449408" h="370054" extrusionOk="0">
                    <a:moveTo>
                      <a:pt x="112" y="220243"/>
                    </a:moveTo>
                    <a:cubicBezTo>
                      <a:pt x="826" y="234709"/>
                      <a:pt x="4753" y="248014"/>
                      <a:pt x="13143" y="258551"/>
                    </a:cubicBezTo>
                    <a:cubicBezTo>
                      <a:pt x="34206" y="284983"/>
                      <a:pt x="68480" y="284894"/>
                      <a:pt x="99450" y="274178"/>
                    </a:cubicBezTo>
                    <a:cubicBezTo>
                      <a:pt x="101146" y="273642"/>
                      <a:pt x="102842" y="273017"/>
                      <a:pt x="104538" y="272303"/>
                    </a:cubicBezTo>
                    <a:cubicBezTo>
                      <a:pt x="121050" y="265963"/>
                      <a:pt x="136401" y="256765"/>
                      <a:pt x="147736" y="247389"/>
                    </a:cubicBezTo>
                    <a:cubicBezTo>
                      <a:pt x="186740" y="214974"/>
                      <a:pt x="219228" y="162735"/>
                      <a:pt x="228779" y="110675"/>
                    </a:cubicBezTo>
                    <a:cubicBezTo>
                      <a:pt x="231367" y="189703"/>
                      <a:pt x="253859" y="261855"/>
                      <a:pt x="305358" y="321148"/>
                    </a:cubicBezTo>
                    <a:cubicBezTo>
                      <a:pt x="309196" y="325524"/>
                      <a:pt x="313569" y="329988"/>
                      <a:pt x="318300" y="334453"/>
                    </a:cubicBezTo>
                    <a:cubicBezTo>
                      <a:pt x="320620" y="336686"/>
                      <a:pt x="323119" y="338740"/>
                      <a:pt x="325708" y="340972"/>
                    </a:cubicBezTo>
                    <a:cubicBezTo>
                      <a:pt x="353465" y="364100"/>
                      <a:pt x="392112" y="381423"/>
                      <a:pt x="423797" y="360974"/>
                    </a:cubicBezTo>
                    <a:cubicBezTo>
                      <a:pt x="434418" y="354099"/>
                      <a:pt x="441291" y="346062"/>
                      <a:pt x="445039" y="337043"/>
                    </a:cubicBezTo>
                    <a:cubicBezTo>
                      <a:pt x="446646" y="334007"/>
                      <a:pt x="447538" y="330971"/>
                      <a:pt x="447985" y="327756"/>
                    </a:cubicBezTo>
                    <a:cubicBezTo>
                      <a:pt x="454232" y="300521"/>
                      <a:pt x="438881" y="268284"/>
                      <a:pt x="422190" y="244263"/>
                    </a:cubicBezTo>
                    <a:cubicBezTo>
                      <a:pt x="420673" y="241942"/>
                      <a:pt x="418977" y="239888"/>
                      <a:pt x="417460" y="237745"/>
                    </a:cubicBezTo>
                    <a:cubicBezTo>
                      <a:pt x="416121" y="235959"/>
                      <a:pt x="414782" y="234084"/>
                      <a:pt x="413444" y="232476"/>
                    </a:cubicBezTo>
                    <a:cubicBezTo>
                      <a:pt x="400859" y="216581"/>
                      <a:pt x="387471" y="201401"/>
                      <a:pt x="373904" y="186756"/>
                    </a:cubicBezTo>
                    <a:cubicBezTo>
                      <a:pt x="372209" y="184792"/>
                      <a:pt x="370424" y="182827"/>
                      <a:pt x="368728" y="180863"/>
                    </a:cubicBezTo>
                    <a:cubicBezTo>
                      <a:pt x="325975" y="133893"/>
                      <a:pt x="283669" y="88351"/>
                      <a:pt x="263855" y="24415"/>
                    </a:cubicBezTo>
                    <a:cubicBezTo>
                      <a:pt x="260106" y="12359"/>
                      <a:pt x="241363" y="18521"/>
                      <a:pt x="245112" y="30576"/>
                    </a:cubicBezTo>
                    <a:cubicBezTo>
                      <a:pt x="245290" y="31380"/>
                      <a:pt x="245647" y="32005"/>
                      <a:pt x="245826" y="32541"/>
                    </a:cubicBezTo>
                    <a:cubicBezTo>
                      <a:pt x="241899" y="29147"/>
                      <a:pt x="237168" y="26736"/>
                      <a:pt x="231902" y="25575"/>
                    </a:cubicBezTo>
                    <a:cubicBezTo>
                      <a:pt x="237257" y="23522"/>
                      <a:pt x="242345" y="21557"/>
                      <a:pt x="247343" y="19414"/>
                    </a:cubicBezTo>
                    <a:cubicBezTo>
                      <a:pt x="258857" y="14592"/>
                      <a:pt x="252698" y="-4160"/>
                      <a:pt x="241006" y="840"/>
                    </a:cubicBezTo>
                    <a:cubicBezTo>
                      <a:pt x="182992" y="25397"/>
                      <a:pt x="103288" y="45846"/>
                      <a:pt x="53931" y="91834"/>
                    </a:cubicBezTo>
                    <a:cubicBezTo>
                      <a:pt x="53753" y="91834"/>
                      <a:pt x="53753" y="91834"/>
                      <a:pt x="53753" y="91834"/>
                    </a:cubicBezTo>
                    <a:cubicBezTo>
                      <a:pt x="52682" y="92816"/>
                      <a:pt x="51789" y="93709"/>
                      <a:pt x="50897" y="94691"/>
                    </a:cubicBezTo>
                    <a:cubicBezTo>
                      <a:pt x="43578" y="101656"/>
                      <a:pt x="37062" y="109425"/>
                      <a:pt x="31350" y="117908"/>
                    </a:cubicBezTo>
                    <a:cubicBezTo>
                      <a:pt x="26709" y="124963"/>
                      <a:pt x="21800" y="133535"/>
                      <a:pt x="17427" y="143179"/>
                    </a:cubicBezTo>
                    <a:cubicBezTo>
                      <a:pt x="16713" y="144608"/>
                      <a:pt x="15999" y="146216"/>
                      <a:pt x="15463" y="147644"/>
                    </a:cubicBezTo>
                    <a:cubicBezTo>
                      <a:pt x="7430" y="166039"/>
                      <a:pt x="1183" y="187292"/>
                      <a:pt x="22" y="207473"/>
                    </a:cubicBezTo>
                    <a:cubicBezTo>
                      <a:pt x="22" y="211938"/>
                      <a:pt x="-67" y="216135"/>
                      <a:pt x="112" y="22024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29" name="Google Shape;1429;p27"/>
              <p:cNvSpPr/>
              <p:nvPr/>
            </p:nvSpPr>
            <p:spPr>
              <a:xfrm>
                <a:off x="2967250" y="-107906"/>
                <a:ext cx="376796" cy="394349"/>
              </a:xfrm>
              <a:custGeom>
                <a:avLst/>
                <a:gdLst/>
                <a:ahLst/>
                <a:cxnLst/>
                <a:rect l="l" t="t" r="r" b="b"/>
                <a:pathLst>
                  <a:path w="376796" h="394349" extrusionOk="0">
                    <a:moveTo>
                      <a:pt x="2921" y="208633"/>
                    </a:moveTo>
                    <a:cubicBezTo>
                      <a:pt x="5955" y="216045"/>
                      <a:pt x="9883" y="221938"/>
                      <a:pt x="14881" y="226135"/>
                    </a:cubicBezTo>
                    <a:cubicBezTo>
                      <a:pt x="14881" y="226135"/>
                      <a:pt x="14881" y="226135"/>
                      <a:pt x="14881" y="226314"/>
                    </a:cubicBezTo>
                    <a:cubicBezTo>
                      <a:pt x="18362" y="229618"/>
                      <a:pt x="22289" y="231940"/>
                      <a:pt x="26395" y="233547"/>
                    </a:cubicBezTo>
                    <a:cubicBezTo>
                      <a:pt x="38265" y="238280"/>
                      <a:pt x="52367" y="237655"/>
                      <a:pt x="66023" y="234261"/>
                    </a:cubicBezTo>
                    <a:cubicBezTo>
                      <a:pt x="70218" y="233279"/>
                      <a:pt x="74413" y="232118"/>
                      <a:pt x="78429" y="230600"/>
                    </a:cubicBezTo>
                    <a:cubicBezTo>
                      <a:pt x="87087" y="227475"/>
                      <a:pt x="95387" y="223456"/>
                      <a:pt x="102349" y="219259"/>
                    </a:cubicBezTo>
                    <a:cubicBezTo>
                      <a:pt x="106276" y="216848"/>
                      <a:pt x="110293" y="214259"/>
                      <a:pt x="114220" y="211580"/>
                    </a:cubicBezTo>
                    <a:cubicBezTo>
                      <a:pt x="120021" y="208008"/>
                      <a:pt x="125644" y="203722"/>
                      <a:pt x="130999" y="199525"/>
                    </a:cubicBezTo>
                    <a:cubicBezTo>
                      <a:pt x="145369" y="188184"/>
                      <a:pt x="158489" y="175415"/>
                      <a:pt x="170539" y="161752"/>
                    </a:cubicBezTo>
                    <a:cubicBezTo>
                      <a:pt x="174555" y="223367"/>
                      <a:pt x="184284" y="285964"/>
                      <a:pt x="222484" y="336328"/>
                    </a:cubicBezTo>
                    <a:cubicBezTo>
                      <a:pt x="224358" y="338739"/>
                      <a:pt x="226233" y="340971"/>
                      <a:pt x="228196" y="343382"/>
                    </a:cubicBezTo>
                    <a:cubicBezTo>
                      <a:pt x="231677" y="347490"/>
                      <a:pt x="235426" y="351508"/>
                      <a:pt x="239531" y="355526"/>
                    </a:cubicBezTo>
                    <a:cubicBezTo>
                      <a:pt x="265593" y="381244"/>
                      <a:pt x="302812" y="402675"/>
                      <a:pt x="338067" y="391156"/>
                    </a:cubicBezTo>
                    <a:cubicBezTo>
                      <a:pt x="340834" y="390263"/>
                      <a:pt x="343422" y="389102"/>
                      <a:pt x="345921" y="388031"/>
                    </a:cubicBezTo>
                    <a:cubicBezTo>
                      <a:pt x="351723" y="385173"/>
                      <a:pt x="356453" y="381780"/>
                      <a:pt x="360470" y="377851"/>
                    </a:cubicBezTo>
                    <a:cubicBezTo>
                      <a:pt x="375107" y="363117"/>
                      <a:pt x="378499" y="341150"/>
                      <a:pt x="376089" y="319272"/>
                    </a:cubicBezTo>
                    <a:cubicBezTo>
                      <a:pt x="375821" y="316414"/>
                      <a:pt x="375286" y="313468"/>
                      <a:pt x="374661" y="310699"/>
                    </a:cubicBezTo>
                    <a:cubicBezTo>
                      <a:pt x="373947" y="306770"/>
                      <a:pt x="373144" y="302931"/>
                      <a:pt x="372162" y="299180"/>
                    </a:cubicBezTo>
                    <a:cubicBezTo>
                      <a:pt x="365646" y="274623"/>
                      <a:pt x="357078" y="251228"/>
                      <a:pt x="347349" y="228100"/>
                    </a:cubicBezTo>
                    <a:cubicBezTo>
                      <a:pt x="346100" y="225332"/>
                      <a:pt x="344850" y="222742"/>
                      <a:pt x="343779" y="219974"/>
                    </a:cubicBezTo>
                    <a:cubicBezTo>
                      <a:pt x="315307" y="154430"/>
                      <a:pt x="279874" y="91922"/>
                      <a:pt x="266575" y="19324"/>
                    </a:cubicBezTo>
                    <a:cubicBezTo>
                      <a:pt x="265861" y="14770"/>
                      <a:pt x="262737" y="12091"/>
                      <a:pt x="259256" y="11019"/>
                    </a:cubicBezTo>
                    <a:cubicBezTo>
                      <a:pt x="259703" y="4411"/>
                      <a:pt x="254615" y="-2554"/>
                      <a:pt x="247118" y="929"/>
                    </a:cubicBezTo>
                    <a:cubicBezTo>
                      <a:pt x="195886" y="24592"/>
                      <a:pt x="130375" y="44505"/>
                      <a:pt x="81018" y="77456"/>
                    </a:cubicBezTo>
                    <a:cubicBezTo>
                      <a:pt x="78251" y="79153"/>
                      <a:pt x="75395" y="81206"/>
                      <a:pt x="72806" y="83260"/>
                    </a:cubicBezTo>
                    <a:cubicBezTo>
                      <a:pt x="67808" y="86654"/>
                      <a:pt x="62988" y="90583"/>
                      <a:pt x="58436" y="94422"/>
                    </a:cubicBezTo>
                    <a:cubicBezTo>
                      <a:pt x="32642" y="116747"/>
                      <a:pt x="-11806" y="171664"/>
                      <a:pt x="2921" y="20863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30" name="Google Shape;1430;p27"/>
              <p:cNvSpPr/>
              <p:nvPr/>
            </p:nvSpPr>
            <p:spPr>
              <a:xfrm>
                <a:off x="3179589" y="-15597"/>
                <a:ext cx="163838" cy="295810"/>
              </a:xfrm>
              <a:custGeom>
                <a:avLst/>
                <a:gdLst/>
                <a:ahLst/>
                <a:cxnLst/>
                <a:rect l="l" t="t" r="r" b="b"/>
                <a:pathLst>
                  <a:path w="163838" h="295810" extrusionOk="0">
                    <a:moveTo>
                      <a:pt x="28620" y="225445"/>
                    </a:moveTo>
                    <a:cubicBezTo>
                      <a:pt x="24604" y="233482"/>
                      <a:pt x="18981" y="242144"/>
                      <a:pt x="15857" y="251163"/>
                    </a:cubicBezTo>
                    <a:cubicBezTo>
                      <a:pt x="19338" y="255270"/>
                      <a:pt x="23086" y="259289"/>
                      <a:pt x="27192" y="263307"/>
                    </a:cubicBezTo>
                    <a:cubicBezTo>
                      <a:pt x="35403" y="252681"/>
                      <a:pt x="39152" y="235893"/>
                      <a:pt x="43704" y="223927"/>
                    </a:cubicBezTo>
                    <a:cubicBezTo>
                      <a:pt x="46203" y="217498"/>
                      <a:pt x="49595" y="210890"/>
                      <a:pt x="51469" y="204014"/>
                    </a:cubicBezTo>
                    <a:cubicBezTo>
                      <a:pt x="73158" y="239822"/>
                      <a:pt x="101094" y="271790"/>
                      <a:pt x="133671" y="295811"/>
                    </a:cubicBezTo>
                    <a:cubicBezTo>
                      <a:pt x="139473" y="292954"/>
                      <a:pt x="144203" y="289560"/>
                      <a:pt x="148220" y="285631"/>
                    </a:cubicBezTo>
                    <a:cubicBezTo>
                      <a:pt x="127602" y="267236"/>
                      <a:pt x="109127" y="248216"/>
                      <a:pt x="92883" y="228303"/>
                    </a:cubicBezTo>
                    <a:cubicBezTo>
                      <a:pt x="115731" y="231785"/>
                      <a:pt x="140811" y="230356"/>
                      <a:pt x="163839" y="227052"/>
                    </a:cubicBezTo>
                    <a:cubicBezTo>
                      <a:pt x="163571" y="224195"/>
                      <a:pt x="163036" y="221248"/>
                      <a:pt x="162411" y="218480"/>
                    </a:cubicBezTo>
                    <a:cubicBezTo>
                      <a:pt x="136349" y="215801"/>
                      <a:pt x="108591" y="213747"/>
                      <a:pt x="83422" y="216605"/>
                    </a:cubicBezTo>
                    <a:cubicBezTo>
                      <a:pt x="65214" y="192852"/>
                      <a:pt x="50219" y="167402"/>
                      <a:pt x="37902" y="139988"/>
                    </a:cubicBezTo>
                    <a:cubicBezTo>
                      <a:pt x="70480" y="140345"/>
                      <a:pt x="102968" y="139363"/>
                      <a:pt x="135189" y="135791"/>
                    </a:cubicBezTo>
                    <a:cubicBezTo>
                      <a:pt x="133939" y="133023"/>
                      <a:pt x="132689" y="130433"/>
                      <a:pt x="131618" y="127665"/>
                    </a:cubicBezTo>
                    <a:cubicBezTo>
                      <a:pt x="98863" y="129094"/>
                      <a:pt x="66017" y="129719"/>
                      <a:pt x="32904" y="128290"/>
                    </a:cubicBezTo>
                    <a:cubicBezTo>
                      <a:pt x="17374" y="90250"/>
                      <a:pt x="7199" y="48280"/>
                      <a:pt x="2648" y="685"/>
                    </a:cubicBezTo>
                    <a:cubicBezTo>
                      <a:pt x="2648" y="-119"/>
                      <a:pt x="1219" y="-297"/>
                      <a:pt x="1219" y="596"/>
                    </a:cubicBezTo>
                    <a:cubicBezTo>
                      <a:pt x="-4850" y="64532"/>
                      <a:pt x="12019" y="134094"/>
                      <a:pt x="45489" y="193745"/>
                    </a:cubicBezTo>
                    <a:cubicBezTo>
                      <a:pt x="38617" y="203567"/>
                      <a:pt x="33886" y="214819"/>
                      <a:pt x="28620" y="22544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31" name="Google Shape;1431;p27"/>
              <p:cNvSpPr/>
              <p:nvPr/>
            </p:nvSpPr>
            <p:spPr>
              <a:xfrm>
                <a:off x="2982041" y="-46077"/>
                <a:ext cx="204337" cy="172521"/>
              </a:xfrm>
              <a:custGeom>
                <a:avLst/>
                <a:gdLst/>
                <a:ahLst/>
                <a:cxnLst/>
                <a:rect l="l" t="t" r="r" b="b"/>
                <a:pathLst>
                  <a:path w="204337" h="172521" extrusionOk="0">
                    <a:moveTo>
                      <a:pt x="0" y="164306"/>
                    </a:moveTo>
                    <a:cubicBezTo>
                      <a:pt x="0" y="164306"/>
                      <a:pt x="0" y="164306"/>
                      <a:pt x="0" y="164485"/>
                    </a:cubicBezTo>
                    <a:cubicBezTo>
                      <a:pt x="3481" y="167789"/>
                      <a:pt x="7408" y="170111"/>
                      <a:pt x="11514" y="171718"/>
                    </a:cubicBezTo>
                    <a:cubicBezTo>
                      <a:pt x="27669" y="149304"/>
                      <a:pt x="44180" y="128588"/>
                      <a:pt x="61228" y="109478"/>
                    </a:cubicBezTo>
                    <a:cubicBezTo>
                      <a:pt x="55426" y="128230"/>
                      <a:pt x="49268" y="151983"/>
                      <a:pt x="51142" y="172522"/>
                    </a:cubicBezTo>
                    <a:cubicBezTo>
                      <a:pt x="55337" y="171539"/>
                      <a:pt x="59532" y="170378"/>
                      <a:pt x="63549" y="168860"/>
                    </a:cubicBezTo>
                    <a:cubicBezTo>
                      <a:pt x="63549" y="162878"/>
                      <a:pt x="63191" y="156805"/>
                      <a:pt x="63370" y="150912"/>
                    </a:cubicBezTo>
                    <a:cubicBezTo>
                      <a:pt x="63816" y="135910"/>
                      <a:pt x="65423" y="120551"/>
                      <a:pt x="67476" y="105728"/>
                    </a:cubicBezTo>
                    <a:cubicBezTo>
                      <a:pt x="67565" y="104656"/>
                      <a:pt x="67208" y="104031"/>
                      <a:pt x="66583" y="103584"/>
                    </a:cubicBezTo>
                    <a:cubicBezTo>
                      <a:pt x="75955" y="93494"/>
                      <a:pt x="85505" y="83850"/>
                      <a:pt x="95412" y="74652"/>
                    </a:cubicBezTo>
                    <a:cubicBezTo>
                      <a:pt x="94966" y="86350"/>
                      <a:pt x="95501" y="98048"/>
                      <a:pt x="95858" y="109746"/>
                    </a:cubicBezTo>
                    <a:cubicBezTo>
                      <a:pt x="96394" y="123051"/>
                      <a:pt x="96483" y="136803"/>
                      <a:pt x="99339" y="149840"/>
                    </a:cubicBezTo>
                    <a:cubicBezTo>
                      <a:pt x="105141" y="146268"/>
                      <a:pt x="110763" y="141982"/>
                      <a:pt x="116119" y="137785"/>
                    </a:cubicBezTo>
                    <a:cubicBezTo>
                      <a:pt x="115583" y="128052"/>
                      <a:pt x="114155" y="118408"/>
                      <a:pt x="112906" y="108853"/>
                    </a:cubicBezTo>
                    <a:cubicBezTo>
                      <a:pt x="111031" y="94655"/>
                      <a:pt x="109335" y="79742"/>
                      <a:pt x="105319" y="65990"/>
                    </a:cubicBezTo>
                    <a:cubicBezTo>
                      <a:pt x="134059" y="41077"/>
                      <a:pt x="165922" y="19377"/>
                      <a:pt x="204212" y="804"/>
                    </a:cubicBezTo>
                    <a:cubicBezTo>
                      <a:pt x="204479" y="625"/>
                      <a:pt x="204301" y="0"/>
                      <a:pt x="203855" y="0"/>
                    </a:cubicBezTo>
                    <a:cubicBezTo>
                      <a:pt x="176811" y="8662"/>
                      <a:pt x="149589" y="21074"/>
                      <a:pt x="123705" y="36969"/>
                    </a:cubicBezTo>
                    <a:cubicBezTo>
                      <a:pt x="104605" y="29914"/>
                      <a:pt x="85505" y="21967"/>
                      <a:pt x="66137" y="15716"/>
                    </a:cubicBezTo>
                    <a:cubicBezTo>
                      <a:pt x="63370" y="17413"/>
                      <a:pt x="60514" y="19467"/>
                      <a:pt x="57926" y="21521"/>
                    </a:cubicBezTo>
                    <a:cubicBezTo>
                      <a:pt x="76758" y="30093"/>
                      <a:pt x="98000" y="35808"/>
                      <a:pt x="118350" y="40184"/>
                    </a:cubicBezTo>
                    <a:cubicBezTo>
                      <a:pt x="69171" y="71438"/>
                      <a:pt x="25527" y="114121"/>
                      <a:pt x="0" y="16430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32" name="Google Shape;1432;p27"/>
              <p:cNvSpPr/>
              <p:nvPr/>
            </p:nvSpPr>
            <p:spPr>
              <a:xfrm>
                <a:off x="3083438" y="290232"/>
                <a:ext cx="215899" cy="262247"/>
              </a:xfrm>
              <a:custGeom>
                <a:avLst/>
                <a:gdLst/>
                <a:ahLst/>
                <a:cxnLst/>
                <a:rect l="l" t="t" r="r" b="b"/>
                <a:pathLst>
                  <a:path w="215899" h="262247" extrusionOk="0">
                    <a:moveTo>
                      <a:pt x="96746" y="170718"/>
                    </a:moveTo>
                    <a:cubicBezTo>
                      <a:pt x="99780" y="199204"/>
                      <a:pt x="94247" y="227779"/>
                      <a:pt x="86303" y="255729"/>
                    </a:cubicBezTo>
                    <a:cubicBezTo>
                      <a:pt x="88624" y="257961"/>
                      <a:pt x="91123" y="260015"/>
                      <a:pt x="93711" y="262247"/>
                    </a:cubicBezTo>
                    <a:cubicBezTo>
                      <a:pt x="103083" y="236441"/>
                      <a:pt x="108617" y="207955"/>
                      <a:pt x="108349" y="182148"/>
                    </a:cubicBezTo>
                    <a:cubicBezTo>
                      <a:pt x="139498" y="211795"/>
                      <a:pt x="175200" y="237155"/>
                      <a:pt x="212954" y="258318"/>
                    </a:cubicBezTo>
                    <a:cubicBezTo>
                      <a:pt x="214560" y="255282"/>
                      <a:pt x="215453" y="252246"/>
                      <a:pt x="215899" y="249032"/>
                    </a:cubicBezTo>
                    <a:cubicBezTo>
                      <a:pt x="176360" y="226261"/>
                      <a:pt x="139320" y="198311"/>
                      <a:pt x="107099" y="165718"/>
                    </a:cubicBezTo>
                    <a:cubicBezTo>
                      <a:pt x="106385" y="163842"/>
                      <a:pt x="105046" y="162681"/>
                      <a:pt x="103261" y="162324"/>
                    </a:cubicBezTo>
                    <a:cubicBezTo>
                      <a:pt x="103083" y="162056"/>
                      <a:pt x="102904" y="161878"/>
                      <a:pt x="102726" y="161699"/>
                    </a:cubicBezTo>
                    <a:cubicBezTo>
                      <a:pt x="131019" y="165360"/>
                      <a:pt x="161097" y="167950"/>
                      <a:pt x="190016" y="165628"/>
                    </a:cubicBezTo>
                    <a:cubicBezTo>
                      <a:pt x="188498" y="163307"/>
                      <a:pt x="186802" y="161253"/>
                      <a:pt x="185285" y="159110"/>
                    </a:cubicBezTo>
                    <a:cubicBezTo>
                      <a:pt x="155742" y="159288"/>
                      <a:pt x="126646" y="159467"/>
                      <a:pt x="96746" y="155448"/>
                    </a:cubicBezTo>
                    <a:cubicBezTo>
                      <a:pt x="82555" y="140268"/>
                      <a:pt x="69613" y="124284"/>
                      <a:pt x="57742" y="107496"/>
                    </a:cubicBezTo>
                    <a:cubicBezTo>
                      <a:pt x="85678" y="109818"/>
                      <a:pt x="113793" y="109550"/>
                      <a:pt x="141730" y="108121"/>
                    </a:cubicBezTo>
                    <a:cubicBezTo>
                      <a:pt x="140034" y="106157"/>
                      <a:pt x="138249" y="104192"/>
                      <a:pt x="136553" y="102227"/>
                    </a:cubicBezTo>
                    <a:cubicBezTo>
                      <a:pt x="108706" y="101602"/>
                      <a:pt x="80948" y="100709"/>
                      <a:pt x="53190" y="100977"/>
                    </a:cubicBezTo>
                    <a:cubicBezTo>
                      <a:pt x="32394" y="70438"/>
                      <a:pt x="15704" y="37130"/>
                      <a:pt x="4280" y="1411"/>
                    </a:cubicBezTo>
                    <a:cubicBezTo>
                      <a:pt x="3387" y="-1178"/>
                      <a:pt x="-630" y="72"/>
                      <a:pt x="85" y="2929"/>
                    </a:cubicBezTo>
                    <a:cubicBezTo>
                      <a:pt x="16061" y="68384"/>
                      <a:pt x="51048" y="124284"/>
                      <a:pt x="96746" y="17071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33" name="Google Shape;1433;p27"/>
              <p:cNvSpPr/>
              <p:nvPr/>
            </p:nvSpPr>
            <p:spPr>
              <a:xfrm>
                <a:off x="2851371" y="270384"/>
                <a:ext cx="212699" cy="161366"/>
              </a:xfrm>
              <a:custGeom>
                <a:avLst/>
                <a:gdLst/>
                <a:ahLst/>
                <a:cxnLst/>
                <a:rect l="l" t="t" r="r" b="b"/>
                <a:pathLst>
                  <a:path w="212699" h="161366" extrusionOk="0">
                    <a:moveTo>
                      <a:pt x="93" y="161366"/>
                    </a:moveTo>
                    <a:cubicBezTo>
                      <a:pt x="21960" y="133774"/>
                      <a:pt x="45880" y="111003"/>
                      <a:pt x="81403" y="90375"/>
                    </a:cubicBezTo>
                    <a:cubicBezTo>
                      <a:pt x="86133" y="87607"/>
                      <a:pt x="91042" y="84839"/>
                      <a:pt x="95773" y="81892"/>
                    </a:cubicBezTo>
                    <a:cubicBezTo>
                      <a:pt x="96040" y="81713"/>
                      <a:pt x="96397" y="81535"/>
                      <a:pt x="96844" y="81356"/>
                    </a:cubicBezTo>
                    <a:cubicBezTo>
                      <a:pt x="136918" y="57246"/>
                      <a:pt x="176368" y="30636"/>
                      <a:pt x="212426" y="989"/>
                    </a:cubicBezTo>
                    <a:cubicBezTo>
                      <a:pt x="213051" y="453"/>
                      <a:pt x="212516" y="-261"/>
                      <a:pt x="211712" y="96"/>
                    </a:cubicBezTo>
                    <a:cubicBezTo>
                      <a:pt x="186454" y="13848"/>
                      <a:pt x="161195" y="29296"/>
                      <a:pt x="136115" y="45638"/>
                    </a:cubicBezTo>
                    <a:cubicBezTo>
                      <a:pt x="121924" y="41976"/>
                      <a:pt x="107286" y="39297"/>
                      <a:pt x="92916" y="36708"/>
                    </a:cubicBezTo>
                    <a:cubicBezTo>
                      <a:pt x="80064" y="34386"/>
                      <a:pt x="66854" y="34118"/>
                      <a:pt x="54091" y="33047"/>
                    </a:cubicBezTo>
                    <a:cubicBezTo>
                      <a:pt x="53913" y="33047"/>
                      <a:pt x="53913" y="33047"/>
                      <a:pt x="53913" y="33047"/>
                    </a:cubicBezTo>
                    <a:cubicBezTo>
                      <a:pt x="52842" y="34029"/>
                      <a:pt x="51949" y="34922"/>
                      <a:pt x="51057" y="35904"/>
                    </a:cubicBezTo>
                    <a:cubicBezTo>
                      <a:pt x="66676" y="40101"/>
                      <a:pt x="81938" y="45459"/>
                      <a:pt x="98093" y="48406"/>
                    </a:cubicBezTo>
                    <a:cubicBezTo>
                      <a:pt x="106483" y="50013"/>
                      <a:pt x="115587" y="52513"/>
                      <a:pt x="124423" y="53138"/>
                    </a:cubicBezTo>
                    <a:cubicBezTo>
                      <a:pt x="105858" y="65283"/>
                      <a:pt x="87829" y="78052"/>
                      <a:pt x="70157" y="90911"/>
                    </a:cubicBezTo>
                    <a:cubicBezTo>
                      <a:pt x="52574" y="89036"/>
                      <a:pt x="35169" y="86446"/>
                      <a:pt x="17587" y="84392"/>
                    </a:cubicBezTo>
                    <a:cubicBezTo>
                      <a:pt x="16872" y="85821"/>
                      <a:pt x="16158" y="87428"/>
                      <a:pt x="15623" y="88857"/>
                    </a:cubicBezTo>
                    <a:cubicBezTo>
                      <a:pt x="33206" y="91268"/>
                      <a:pt x="51146" y="91893"/>
                      <a:pt x="68461" y="92072"/>
                    </a:cubicBezTo>
                    <a:cubicBezTo>
                      <a:pt x="59536" y="98501"/>
                      <a:pt x="50432" y="105109"/>
                      <a:pt x="41863" y="111717"/>
                    </a:cubicBezTo>
                    <a:cubicBezTo>
                      <a:pt x="27226" y="122701"/>
                      <a:pt x="13035" y="134934"/>
                      <a:pt x="271" y="148686"/>
                    </a:cubicBezTo>
                    <a:cubicBezTo>
                      <a:pt x="4" y="153062"/>
                      <a:pt x="-86" y="157259"/>
                      <a:pt x="93" y="16136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34" name="Google Shape;1434;p27"/>
              <p:cNvSpPr/>
              <p:nvPr/>
            </p:nvSpPr>
            <p:spPr>
              <a:xfrm>
                <a:off x="2938322" y="351718"/>
                <a:ext cx="17657" cy="133966"/>
              </a:xfrm>
              <a:custGeom>
                <a:avLst/>
                <a:gdLst/>
                <a:ahLst/>
                <a:cxnLst/>
                <a:rect l="l" t="t" r="r" b="b"/>
                <a:pathLst>
                  <a:path w="17657" h="133966" extrusionOk="0">
                    <a:moveTo>
                      <a:pt x="12570" y="133967"/>
                    </a:moveTo>
                    <a:cubicBezTo>
                      <a:pt x="14266" y="133431"/>
                      <a:pt x="15961" y="132806"/>
                      <a:pt x="17657" y="132092"/>
                    </a:cubicBezTo>
                    <a:cubicBezTo>
                      <a:pt x="15872" y="88247"/>
                      <a:pt x="12748" y="44581"/>
                      <a:pt x="10785" y="736"/>
                    </a:cubicBezTo>
                    <a:cubicBezTo>
                      <a:pt x="10785" y="111"/>
                      <a:pt x="10428" y="-68"/>
                      <a:pt x="9981" y="22"/>
                    </a:cubicBezTo>
                    <a:cubicBezTo>
                      <a:pt x="9535" y="200"/>
                      <a:pt x="9178" y="379"/>
                      <a:pt x="8910" y="557"/>
                    </a:cubicBezTo>
                    <a:cubicBezTo>
                      <a:pt x="-3853" y="42795"/>
                      <a:pt x="-3139" y="92444"/>
                      <a:pt x="12570" y="13396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35" name="Google Shape;1435;p27"/>
              <p:cNvSpPr/>
              <p:nvPr/>
            </p:nvSpPr>
            <p:spPr>
              <a:xfrm>
                <a:off x="2859586" y="636601"/>
                <a:ext cx="158403" cy="268154"/>
              </a:xfrm>
              <a:custGeom>
                <a:avLst/>
                <a:gdLst/>
                <a:ahLst/>
                <a:cxnLst/>
                <a:rect l="l" t="t" r="r" b="b"/>
                <a:pathLst>
                  <a:path w="158403" h="268154" extrusionOk="0">
                    <a:moveTo>
                      <a:pt x="56140" y="139388"/>
                    </a:moveTo>
                    <a:cubicBezTo>
                      <a:pt x="36951" y="178500"/>
                      <a:pt x="23117" y="219845"/>
                      <a:pt x="16244" y="263154"/>
                    </a:cubicBezTo>
                    <a:cubicBezTo>
                      <a:pt x="16244" y="263154"/>
                      <a:pt x="16244" y="263154"/>
                      <a:pt x="16244" y="263332"/>
                    </a:cubicBezTo>
                    <a:cubicBezTo>
                      <a:pt x="21867" y="265833"/>
                      <a:pt x="28293" y="267440"/>
                      <a:pt x="34719" y="268154"/>
                    </a:cubicBezTo>
                    <a:cubicBezTo>
                      <a:pt x="42841" y="234221"/>
                      <a:pt x="52481" y="201271"/>
                      <a:pt x="64262" y="169392"/>
                    </a:cubicBezTo>
                    <a:cubicBezTo>
                      <a:pt x="68814" y="184215"/>
                      <a:pt x="77382" y="197342"/>
                      <a:pt x="88985" y="209308"/>
                    </a:cubicBezTo>
                    <a:cubicBezTo>
                      <a:pt x="97464" y="218148"/>
                      <a:pt x="106747" y="226988"/>
                      <a:pt x="116475" y="235204"/>
                    </a:cubicBezTo>
                    <a:cubicBezTo>
                      <a:pt x="119242" y="231721"/>
                      <a:pt x="122098" y="228149"/>
                      <a:pt x="124687" y="224220"/>
                    </a:cubicBezTo>
                    <a:cubicBezTo>
                      <a:pt x="118171" y="219220"/>
                      <a:pt x="111567" y="213773"/>
                      <a:pt x="105408" y="207879"/>
                    </a:cubicBezTo>
                    <a:cubicBezTo>
                      <a:pt x="88985" y="192252"/>
                      <a:pt x="80060" y="174928"/>
                      <a:pt x="69082" y="156623"/>
                    </a:cubicBezTo>
                    <a:cubicBezTo>
                      <a:pt x="76311" y="138495"/>
                      <a:pt x="84166" y="120725"/>
                      <a:pt x="93002" y="103402"/>
                    </a:cubicBezTo>
                    <a:cubicBezTo>
                      <a:pt x="103266" y="131977"/>
                      <a:pt x="124776" y="157248"/>
                      <a:pt x="150749" y="173410"/>
                    </a:cubicBezTo>
                    <a:cubicBezTo>
                      <a:pt x="152266" y="169749"/>
                      <a:pt x="153783" y="165820"/>
                      <a:pt x="155211" y="161980"/>
                    </a:cubicBezTo>
                    <a:cubicBezTo>
                      <a:pt x="132809" y="143049"/>
                      <a:pt x="113798" y="122333"/>
                      <a:pt x="95412" y="98669"/>
                    </a:cubicBezTo>
                    <a:cubicBezTo>
                      <a:pt x="112370" y="65718"/>
                      <a:pt x="132898" y="34197"/>
                      <a:pt x="157710" y="4282"/>
                    </a:cubicBezTo>
                    <a:cubicBezTo>
                      <a:pt x="159942" y="1692"/>
                      <a:pt x="156282" y="-1612"/>
                      <a:pt x="153873" y="889"/>
                    </a:cubicBezTo>
                    <a:cubicBezTo>
                      <a:pt x="116475" y="40447"/>
                      <a:pt x="83719" y="85006"/>
                      <a:pt x="59086" y="133316"/>
                    </a:cubicBezTo>
                    <a:cubicBezTo>
                      <a:pt x="41860" y="131887"/>
                      <a:pt x="24098" y="131709"/>
                      <a:pt x="6337" y="131709"/>
                    </a:cubicBezTo>
                    <a:cubicBezTo>
                      <a:pt x="4195" y="135102"/>
                      <a:pt x="1963" y="138852"/>
                      <a:pt x="0" y="142871"/>
                    </a:cubicBezTo>
                    <a:cubicBezTo>
                      <a:pt x="19189" y="143674"/>
                      <a:pt x="38289" y="142692"/>
                      <a:pt x="56140" y="1393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36" name="Google Shape;1436;p27"/>
              <p:cNvSpPr/>
              <p:nvPr/>
            </p:nvSpPr>
            <p:spPr>
              <a:xfrm>
                <a:off x="3050149" y="623080"/>
                <a:ext cx="282389" cy="235151"/>
              </a:xfrm>
              <a:custGeom>
                <a:avLst/>
                <a:gdLst/>
                <a:ahLst/>
                <a:cxnLst/>
                <a:rect l="l" t="t" r="r" b="b"/>
                <a:pathLst>
                  <a:path w="282389" h="235151" extrusionOk="0">
                    <a:moveTo>
                      <a:pt x="128071" y="130138"/>
                    </a:moveTo>
                    <a:cubicBezTo>
                      <a:pt x="121912" y="146837"/>
                      <a:pt x="117093" y="163446"/>
                      <a:pt x="113790" y="180948"/>
                    </a:cubicBezTo>
                    <a:cubicBezTo>
                      <a:pt x="112273" y="188449"/>
                      <a:pt x="110667" y="196218"/>
                      <a:pt x="109685" y="203987"/>
                    </a:cubicBezTo>
                    <a:cubicBezTo>
                      <a:pt x="110845" y="205326"/>
                      <a:pt x="112362" y="206487"/>
                      <a:pt x="113612" y="207737"/>
                    </a:cubicBezTo>
                    <a:cubicBezTo>
                      <a:pt x="115575" y="209344"/>
                      <a:pt x="117539" y="211130"/>
                      <a:pt x="119860" y="213095"/>
                    </a:cubicBezTo>
                    <a:cubicBezTo>
                      <a:pt x="121555" y="203272"/>
                      <a:pt x="121912" y="192825"/>
                      <a:pt x="123340" y="183181"/>
                    </a:cubicBezTo>
                    <a:cubicBezTo>
                      <a:pt x="125750" y="166214"/>
                      <a:pt x="128517" y="149426"/>
                      <a:pt x="131105" y="132549"/>
                    </a:cubicBezTo>
                    <a:cubicBezTo>
                      <a:pt x="134676" y="135496"/>
                      <a:pt x="138514" y="138443"/>
                      <a:pt x="142084" y="141300"/>
                    </a:cubicBezTo>
                    <a:cubicBezTo>
                      <a:pt x="185193" y="175501"/>
                      <a:pt x="230623" y="207112"/>
                      <a:pt x="278106" y="235151"/>
                    </a:cubicBezTo>
                    <a:cubicBezTo>
                      <a:pt x="280426" y="230776"/>
                      <a:pt x="281854" y="226132"/>
                      <a:pt x="282390" y="221221"/>
                    </a:cubicBezTo>
                    <a:cubicBezTo>
                      <a:pt x="242404" y="196575"/>
                      <a:pt x="202687" y="170143"/>
                      <a:pt x="164397" y="142104"/>
                    </a:cubicBezTo>
                    <a:cubicBezTo>
                      <a:pt x="187424" y="134603"/>
                      <a:pt x="210630" y="127370"/>
                      <a:pt x="234014" y="120673"/>
                    </a:cubicBezTo>
                    <a:cubicBezTo>
                      <a:pt x="233836" y="120405"/>
                      <a:pt x="233479" y="120048"/>
                      <a:pt x="233390" y="119958"/>
                    </a:cubicBezTo>
                    <a:cubicBezTo>
                      <a:pt x="208667" y="125941"/>
                      <a:pt x="184033" y="132460"/>
                      <a:pt x="159399" y="138443"/>
                    </a:cubicBezTo>
                    <a:cubicBezTo>
                      <a:pt x="142709" y="126120"/>
                      <a:pt x="126464" y="113261"/>
                      <a:pt x="110220" y="100224"/>
                    </a:cubicBezTo>
                    <a:cubicBezTo>
                      <a:pt x="125750" y="94062"/>
                      <a:pt x="141370" y="88169"/>
                      <a:pt x="157257" y="83257"/>
                    </a:cubicBezTo>
                    <a:cubicBezTo>
                      <a:pt x="164397" y="81114"/>
                      <a:pt x="171627" y="79239"/>
                      <a:pt x="178767" y="77096"/>
                    </a:cubicBezTo>
                    <a:cubicBezTo>
                      <a:pt x="174839" y="74595"/>
                      <a:pt x="171269" y="72095"/>
                      <a:pt x="167342" y="69863"/>
                    </a:cubicBezTo>
                    <a:cubicBezTo>
                      <a:pt x="145297" y="75399"/>
                      <a:pt x="122894" y="85400"/>
                      <a:pt x="103616" y="93348"/>
                    </a:cubicBezTo>
                    <a:cubicBezTo>
                      <a:pt x="103348" y="93526"/>
                      <a:pt x="102991" y="93705"/>
                      <a:pt x="102723" y="94062"/>
                    </a:cubicBezTo>
                    <a:cubicBezTo>
                      <a:pt x="66932" y="64594"/>
                      <a:pt x="32570" y="33519"/>
                      <a:pt x="1242" y="211"/>
                    </a:cubicBezTo>
                    <a:cubicBezTo>
                      <a:pt x="617" y="-414"/>
                      <a:pt x="-275" y="479"/>
                      <a:pt x="82" y="1193"/>
                    </a:cubicBezTo>
                    <a:cubicBezTo>
                      <a:pt x="30071" y="51289"/>
                      <a:pt x="81659" y="93259"/>
                      <a:pt x="128071" y="13013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37" name="Google Shape;1437;p27"/>
              <p:cNvSpPr/>
              <p:nvPr/>
            </p:nvSpPr>
            <p:spPr>
              <a:xfrm>
                <a:off x="3113422" y="966727"/>
                <a:ext cx="309530" cy="230296"/>
              </a:xfrm>
              <a:custGeom>
                <a:avLst/>
                <a:gdLst/>
                <a:ahLst/>
                <a:cxnLst/>
                <a:rect l="l" t="t" r="r" b="b"/>
                <a:pathLst>
                  <a:path w="309530" h="230296" extrusionOk="0">
                    <a:moveTo>
                      <a:pt x="101749" y="102156"/>
                    </a:moveTo>
                    <a:cubicBezTo>
                      <a:pt x="100499" y="119569"/>
                      <a:pt x="101660" y="138857"/>
                      <a:pt x="104784" y="156895"/>
                    </a:cubicBezTo>
                    <a:cubicBezTo>
                      <a:pt x="109425" y="161092"/>
                      <a:pt x="114155" y="165021"/>
                      <a:pt x="118975" y="168860"/>
                    </a:cubicBezTo>
                    <a:cubicBezTo>
                      <a:pt x="119510" y="148858"/>
                      <a:pt x="116119" y="126980"/>
                      <a:pt x="109157" y="108317"/>
                    </a:cubicBezTo>
                    <a:cubicBezTo>
                      <a:pt x="128525" y="124480"/>
                      <a:pt x="148518" y="139928"/>
                      <a:pt x="169135" y="154573"/>
                    </a:cubicBezTo>
                    <a:cubicBezTo>
                      <a:pt x="168332" y="172075"/>
                      <a:pt x="170385" y="191185"/>
                      <a:pt x="175740" y="208062"/>
                    </a:cubicBezTo>
                    <a:cubicBezTo>
                      <a:pt x="180738" y="210919"/>
                      <a:pt x="185915" y="213687"/>
                      <a:pt x="191270" y="216098"/>
                    </a:cubicBezTo>
                    <a:cubicBezTo>
                      <a:pt x="187968" y="197882"/>
                      <a:pt x="182880" y="178594"/>
                      <a:pt x="177168" y="160199"/>
                    </a:cubicBezTo>
                    <a:cubicBezTo>
                      <a:pt x="215993" y="186988"/>
                      <a:pt x="256693" y="210651"/>
                      <a:pt x="298731" y="230297"/>
                    </a:cubicBezTo>
                    <a:cubicBezTo>
                      <a:pt x="303461" y="227261"/>
                      <a:pt x="307121" y="222796"/>
                      <a:pt x="309531" y="216813"/>
                    </a:cubicBezTo>
                    <a:cubicBezTo>
                      <a:pt x="253122" y="188149"/>
                      <a:pt x="197964" y="155198"/>
                      <a:pt x="145572" y="118586"/>
                    </a:cubicBezTo>
                    <a:cubicBezTo>
                      <a:pt x="173062" y="115550"/>
                      <a:pt x="200731" y="108585"/>
                      <a:pt x="227775" y="100280"/>
                    </a:cubicBezTo>
                    <a:cubicBezTo>
                      <a:pt x="224115" y="97155"/>
                      <a:pt x="220545" y="93851"/>
                      <a:pt x="216886" y="90815"/>
                    </a:cubicBezTo>
                    <a:cubicBezTo>
                      <a:pt x="189842" y="96351"/>
                      <a:pt x="163334" y="103584"/>
                      <a:pt x="138521" y="113943"/>
                    </a:cubicBezTo>
                    <a:cubicBezTo>
                      <a:pt x="124151" y="103674"/>
                      <a:pt x="110049" y="93047"/>
                      <a:pt x="96304" y="82510"/>
                    </a:cubicBezTo>
                    <a:cubicBezTo>
                      <a:pt x="112727" y="78671"/>
                      <a:pt x="129239" y="75456"/>
                      <a:pt x="145661" y="70634"/>
                    </a:cubicBezTo>
                    <a:cubicBezTo>
                      <a:pt x="156818" y="67330"/>
                      <a:pt x="167439" y="63044"/>
                      <a:pt x="178418" y="59472"/>
                    </a:cubicBezTo>
                    <a:cubicBezTo>
                      <a:pt x="176097" y="57686"/>
                      <a:pt x="173866" y="55811"/>
                      <a:pt x="171545" y="54203"/>
                    </a:cubicBezTo>
                    <a:cubicBezTo>
                      <a:pt x="166101" y="55721"/>
                      <a:pt x="160745" y="57775"/>
                      <a:pt x="155122" y="59472"/>
                    </a:cubicBezTo>
                    <a:cubicBezTo>
                      <a:pt x="133791" y="66258"/>
                      <a:pt x="112459" y="73313"/>
                      <a:pt x="90325" y="77778"/>
                    </a:cubicBezTo>
                    <a:cubicBezTo>
                      <a:pt x="58818" y="53132"/>
                      <a:pt x="28561" y="27236"/>
                      <a:pt x="536" y="0"/>
                    </a:cubicBezTo>
                    <a:cubicBezTo>
                      <a:pt x="268" y="357"/>
                      <a:pt x="89" y="804"/>
                      <a:pt x="0" y="1250"/>
                    </a:cubicBezTo>
                    <a:cubicBezTo>
                      <a:pt x="30614" y="36790"/>
                      <a:pt x="64798" y="70723"/>
                      <a:pt x="101749" y="10215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38" name="Google Shape;1438;p27"/>
              <p:cNvSpPr/>
              <p:nvPr/>
            </p:nvSpPr>
            <p:spPr>
              <a:xfrm>
                <a:off x="3055331" y="1039615"/>
                <a:ext cx="81700" cy="304481"/>
              </a:xfrm>
              <a:custGeom>
                <a:avLst/>
                <a:gdLst/>
                <a:ahLst/>
                <a:cxnLst/>
                <a:rect l="l" t="t" r="r" b="b"/>
                <a:pathLst>
                  <a:path w="81700" h="304481" extrusionOk="0">
                    <a:moveTo>
                      <a:pt x="4628" y="195539"/>
                    </a:moveTo>
                    <a:cubicBezTo>
                      <a:pt x="24532" y="191700"/>
                      <a:pt x="44435" y="186520"/>
                      <a:pt x="61572" y="175716"/>
                    </a:cubicBezTo>
                    <a:cubicBezTo>
                      <a:pt x="59073" y="188306"/>
                      <a:pt x="56306" y="200897"/>
                      <a:pt x="52825" y="213309"/>
                    </a:cubicBezTo>
                    <a:cubicBezTo>
                      <a:pt x="37295" y="219917"/>
                      <a:pt x="21408" y="226168"/>
                      <a:pt x="5343" y="231347"/>
                    </a:cubicBezTo>
                    <a:cubicBezTo>
                      <a:pt x="3914" y="231705"/>
                      <a:pt x="4718" y="233758"/>
                      <a:pt x="6056" y="233491"/>
                    </a:cubicBezTo>
                    <a:cubicBezTo>
                      <a:pt x="21586" y="229651"/>
                      <a:pt x="36402" y="224472"/>
                      <a:pt x="51219" y="218667"/>
                    </a:cubicBezTo>
                    <a:cubicBezTo>
                      <a:pt x="43543" y="245367"/>
                      <a:pt x="33725" y="271978"/>
                      <a:pt x="20783" y="298499"/>
                    </a:cubicBezTo>
                    <a:cubicBezTo>
                      <a:pt x="23104" y="300910"/>
                      <a:pt x="25871" y="302606"/>
                      <a:pt x="28905" y="304035"/>
                    </a:cubicBezTo>
                    <a:cubicBezTo>
                      <a:pt x="29351" y="304124"/>
                      <a:pt x="29708" y="304482"/>
                      <a:pt x="30155" y="304482"/>
                    </a:cubicBezTo>
                    <a:cubicBezTo>
                      <a:pt x="88348" y="215006"/>
                      <a:pt x="83885" y="103206"/>
                      <a:pt x="79155" y="694"/>
                    </a:cubicBezTo>
                    <a:cubicBezTo>
                      <a:pt x="79066" y="-289"/>
                      <a:pt x="77727" y="-199"/>
                      <a:pt x="77548" y="783"/>
                    </a:cubicBezTo>
                    <a:cubicBezTo>
                      <a:pt x="76209" y="58915"/>
                      <a:pt x="73086" y="114279"/>
                      <a:pt x="62911" y="168393"/>
                    </a:cubicBezTo>
                    <a:cubicBezTo>
                      <a:pt x="42115" y="173126"/>
                      <a:pt x="22301" y="181877"/>
                      <a:pt x="2397" y="188842"/>
                    </a:cubicBezTo>
                    <a:cubicBezTo>
                      <a:pt x="969" y="189199"/>
                      <a:pt x="255" y="190092"/>
                      <a:pt x="166" y="190985"/>
                    </a:cubicBezTo>
                    <a:cubicBezTo>
                      <a:pt x="76" y="191432"/>
                      <a:pt x="-102" y="191967"/>
                      <a:pt x="76" y="192414"/>
                    </a:cubicBezTo>
                    <a:cubicBezTo>
                      <a:pt x="433" y="194289"/>
                      <a:pt x="2308" y="195986"/>
                      <a:pt x="4628" y="19553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1439" name="Google Shape;1439;p27"/>
            <p:cNvSpPr/>
            <p:nvPr/>
          </p:nvSpPr>
          <p:spPr>
            <a:xfrm>
              <a:off x="3016831" y="-543246"/>
              <a:ext cx="597671" cy="2160983"/>
            </a:xfrm>
            <a:custGeom>
              <a:avLst/>
              <a:gdLst/>
              <a:ahLst/>
              <a:cxnLst/>
              <a:rect l="l" t="t" r="r" b="b"/>
              <a:pathLst>
                <a:path w="597671" h="2160983" extrusionOk="0">
                  <a:moveTo>
                    <a:pt x="126759" y="570303"/>
                  </a:moveTo>
                  <a:cubicBezTo>
                    <a:pt x="210568" y="362777"/>
                    <a:pt x="311245" y="150429"/>
                    <a:pt x="478774" y="2911"/>
                  </a:cubicBezTo>
                  <a:cubicBezTo>
                    <a:pt x="483415" y="-1197"/>
                    <a:pt x="490466" y="-929"/>
                    <a:pt x="494839" y="3536"/>
                  </a:cubicBezTo>
                  <a:cubicBezTo>
                    <a:pt x="499034" y="7822"/>
                    <a:pt x="499034" y="14430"/>
                    <a:pt x="494929" y="18806"/>
                  </a:cubicBezTo>
                  <a:cubicBezTo>
                    <a:pt x="373276" y="149268"/>
                    <a:pt x="278133" y="308485"/>
                    <a:pt x="186648" y="534942"/>
                  </a:cubicBezTo>
                  <a:cubicBezTo>
                    <a:pt x="85434" y="785419"/>
                    <a:pt x="42504" y="990445"/>
                    <a:pt x="51697" y="1180112"/>
                  </a:cubicBezTo>
                  <a:cubicBezTo>
                    <a:pt x="69547" y="1548818"/>
                    <a:pt x="269207" y="1897165"/>
                    <a:pt x="585699" y="2111835"/>
                  </a:cubicBezTo>
                  <a:cubicBezTo>
                    <a:pt x="599623" y="2121301"/>
                    <a:pt x="600426" y="2138624"/>
                    <a:pt x="593107" y="2149965"/>
                  </a:cubicBezTo>
                  <a:cubicBezTo>
                    <a:pt x="588734" y="2156841"/>
                    <a:pt x="582129" y="2160591"/>
                    <a:pt x="574989" y="2160949"/>
                  </a:cubicBezTo>
                  <a:cubicBezTo>
                    <a:pt x="570258" y="2161216"/>
                    <a:pt x="565350" y="2159966"/>
                    <a:pt x="560619" y="2157020"/>
                  </a:cubicBezTo>
                  <a:cubicBezTo>
                    <a:pt x="237879" y="1958870"/>
                    <a:pt x="23761" y="1594538"/>
                    <a:pt x="1715" y="1206186"/>
                  </a:cubicBezTo>
                  <a:cubicBezTo>
                    <a:pt x="-9174" y="1013573"/>
                    <a:pt x="31704" y="805511"/>
                    <a:pt x="126759" y="57030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ONE_COLUMN_TEXT_3">
    <p:bg>
      <p:bgPr>
        <a:blipFill>
          <a:blip r:embed="rId2">
            <a:alphaModFix/>
          </a:blip>
          <a:stretch>
            <a:fillRect/>
          </a:stretch>
        </a:blipFill>
        <a:effectLst/>
      </p:bgPr>
    </p:bg>
    <p:spTree>
      <p:nvGrpSpPr>
        <p:cNvPr id="1" name="Shape 1440"/>
        <p:cNvGrpSpPr/>
        <p:nvPr/>
      </p:nvGrpSpPr>
      <p:grpSpPr>
        <a:xfrm>
          <a:off x="0" y="0"/>
          <a:ext cx="0" cy="0"/>
          <a:chOff x="0" y="0"/>
          <a:chExt cx="0" cy="0"/>
        </a:xfrm>
      </p:grpSpPr>
      <p:sp>
        <p:nvSpPr>
          <p:cNvPr id="1441" name="Google Shape;1441;p28"/>
          <p:cNvSpPr txBox="1">
            <a:spLocks noGrp="1"/>
          </p:cNvSpPr>
          <p:nvPr>
            <p:ph type="title"/>
          </p:nvPr>
        </p:nvSpPr>
        <p:spPr>
          <a:xfrm>
            <a:off x="713225" y="1186700"/>
            <a:ext cx="3309600" cy="98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Overpass ExtraBold"/>
              <a:buNone/>
              <a:defRPr sz="3000">
                <a:latin typeface="Overpass ExtraBold"/>
                <a:ea typeface="Overpass ExtraBold"/>
                <a:cs typeface="Overpass ExtraBold"/>
                <a:sym typeface="Overpas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42" name="Google Shape;1442;p28"/>
          <p:cNvSpPr txBox="1">
            <a:spLocks noGrp="1"/>
          </p:cNvSpPr>
          <p:nvPr>
            <p:ph type="subTitle" idx="1"/>
          </p:nvPr>
        </p:nvSpPr>
        <p:spPr>
          <a:xfrm>
            <a:off x="713225" y="2241475"/>
            <a:ext cx="3990900" cy="198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dk1"/>
                </a:solidFill>
                <a:latin typeface="Barlow"/>
                <a:ea typeface="Barlow"/>
                <a:cs typeface="Barlow"/>
                <a:sym typeface="Barlow"/>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grpSp>
        <p:nvGrpSpPr>
          <p:cNvPr id="1443" name="Google Shape;1443;p28"/>
          <p:cNvGrpSpPr/>
          <p:nvPr/>
        </p:nvGrpSpPr>
        <p:grpSpPr>
          <a:xfrm>
            <a:off x="2684610" y="-214093"/>
            <a:ext cx="405852" cy="565036"/>
            <a:chOff x="3594258" y="163138"/>
            <a:chExt cx="545060" cy="758845"/>
          </a:xfrm>
        </p:grpSpPr>
        <p:grpSp>
          <p:nvGrpSpPr>
            <p:cNvPr id="1444" name="Google Shape;1444;p28"/>
            <p:cNvGrpSpPr/>
            <p:nvPr/>
          </p:nvGrpSpPr>
          <p:grpSpPr>
            <a:xfrm>
              <a:off x="3617910" y="518450"/>
              <a:ext cx="260999" cy="403533"/>
              <a:chOff x="3617910" y="518450"/>
              <a:chExt cx="260999" cy="403533"/>
            </a:xfrm>
          </p:grpSpPr>
          <p:sp>
            <p:nvSpPr>
              <p:cNvPr id="1445" name="Google Shape;1445;p28"/>
              <p:cNvSpPr/>
              <p:nvPr/>
            </p:nvSpPr>
            <p:spPr>
              <a:xfrm>
                <a:off x="3617910" y="637040"/>
                <a:ext cx="86453" cy="130363"/>
              </a:xfrm>
              <a:custGeom>
                <a:avLst/>
                <a:gdLst/>
                <a:ahLst/>
                <a:cxnLst/>
                <a:rect l="l" t="t" r="r" b="b"/>
                <a:pathLst>
                  <a:path w="86453" h="130363" extrusionOk="0">
                    <a:moveTo>
                      <a:pt x="83156" y="120733"/>
                    </a:moveTo>
                    <a:cubicBezTo>
                      <a:pt x="82263" y="120376"/>
                      <a:pt x="81371" y="120108"/>
                      <a:pt x="80478" y="119751"/>
                    </a:cubicBezTo>
                    <a:cubicBezTo>
                      <a:pt x="80567" y="119394"/>
                      <a:pt x="80567" y="119036"/>
                      <a:pt x="80478" y="118590"/>
                    </a:cubicBezTo>
                    <a:cubicBezTo>
                      <a:pt x="75748" y="80728"/>
                      <a:pt x="73963" y="42777"/>
                      <a:pt x="75123" y="4647"/>
                    </a:cubicBezTo>
                    <a:cubicBezTo>
                      <a:pt x="75302" y="-889"/>
                      <a:pt x="67269" y="-1693"/>
                      <a:pt x="65662" y="3397"/>
                    </a:cubicBezTo>
                    <a:cubicBezTo>
                      <a:pt x="52542" y="45545"/>
                      <a:pt x="30853" y="83764"/>
                      <a:pt x="1311" y="116536"/>
                    </a:cubicBezTo>
                    <a:cubicBezTo>
                      <a:pt x="-1902" y="120108"/>
                      <a:pt x="1221" y="125734"/>
                      <a:pt x="6041" y="124573"/>
                    </a:cubicBezTo>
                    <a:cubicBezTo>
                      <a:pt x="31478" y="118768"/>
                      <a:pt x="56380" y="120733"/>
                      <a:pt x="80657" y="130020"/>
                    </a:cubicBezTo>
                    <a:cubicBezTo>
                      <a:pt x="86458" y="132252"/>
                      <a:pt x="88957" y="122965"/>
                      <a:pt x="83156" y="120733"/>
                    </a:cubicBezTo>
                    <a:close/>
                    <a:moveTo>
                      <a:pt x="54238" y="73227"/>
                    </a:moveTo>
                    <a:cubicBezTo>
                      <a:pt x="54149" y="73227"/>
                      <a:pt x="54059" y="73227"/>
                      <a:pt x="53970" y="73316"/>
                    </a:cubicBezTo>
                    <a:cubicBezTo>
                      <a:pt x="54059" y="73138"/>
                      <a:pt x="54149" y="72959"/>
                      <a:pt x="54238" y="72781"/>
                    </a:cubicBezTo>
                    <a:cubicBezTo>
                      <a:pt x="54238" y="72959"/>
                      <a:pt x="54238" y="73138"/>
                      <a:pt x="54238" y="73227"/>
                    </a:cubicBezTo>
                    <a:close/>
                    <a:moveTo>
                      <a:pt x="38262" y="99659"/>
                    </a:moveTo>
                    <a:cubicBezTo>
                      <a:pt x="38351" y="99748"/>
                      <a:pt x="38440" y="99748"/>
                      <a:pt x="38618" y="99837"/>
                    </a:cubicBezTo>
                    <a:cubicBezTo>
                      <a:pt x="38529" y="99927"/>
                      <a:pt x="38440" y="100016"/>
                      <a:pt x="38351" y="100195"/>
                    </a:cubicBezTo>
                    <a:cubicBezTo>
                      <a:pt x="36655" y="102338"/>
                      <a:pt x="37012" y="104838"/>
                      <a:pt x="38262" y="106535"/>
                    </a:cubicBezTo>
                    <a:cubicBezTo>
                      <a:pt x="37190" y="106356"/>
                      <a:pt x="36119" y="106088"/>
                      <a:pt x="34959" y="105910"/>
                    </a:cubicBezTo>
                    <a:cubicBezTo>
                      <a:pt x="36030" y="103767"/>
                      <a:pt x="37101" y="101713"/>
                      <a:pt x="38262" y="99659"/>
                    </a:cubicBezTo>
                    <a:close/>
                    <a:moveTo>
                      <a:pt x="44331" y="107696"/>
                    </a:moveTo>
                    <a:cubicBezTo>
                      <a:pt x="44598" y="107517"/>
                      <a:pt x="44866" y="107249"/>
                      <a:pt x="45045" y="106981"/>
                    </a:cubicBezTo>
                    <a:cubicBezTo>
                      <a:pt x="48169" y="107071"/>
                      <a:pt x="51381" y="107071"/>
                      <a:pt x="54505" y="107160"/>
                    </a:cubicBezTo>
                    <a:cubicBezTo>
                      <a:pt x="55576" y="107517"/>
                      <a:pt x="56648" y="107517"/>
                      <a:pt x="57719" y="107249"/>
                    </a:cubicBezTo>
                    <a:cubicBezTo>
                      <a:pt x="57986" y="107249"/>
                      <a:pt x="58344" y="107249"/>
                      <a:pt x="58611" y="107249"/>
                    </a:cubicBezTo>
                    <a:cubicBezTo>
                      <a:pt x="61467" y="111803"/>
                      <a:pt x="68875" y="108946"/>
                      <a:pt x="67447" y="103499"/>
                    </a:cubicBezTo>
                    <a:cubicBezTo>
                      <a:pt x="66555" y="100016"/>
                      <a:pt x="65841" y="96444"/>
                      <a:pt x="65305" y="92962"/>
                    </a:cubicBezTo>
                    <a:cubicBezTo>
                      <a:pt x="66465" y="91086"/>
                      <a:pt x="67179" y="88854"/>
                      <a:pt x="67715" y="86264"/>
                    </a:cubicBezTo>
                    <a:cubicBezTo>
                      <a:pt x="68429" y="95105"/>
                      <a:pt x="69321" y="103856"/>
                      <a:pt x="70303" y="112696"/>
                    </a:cubicBezTo>
                    <a:cubicBezTo>
                      <a:pt x="61556" y="111000"/>
                      <a:pt x="52988" y="109303"/>
                      <a:pt x="44331" y="107696"/>
                    </a:cubicBezTo>
                    <a:close/>
                    <a:moveTo>
                      <a:pt x="65305" y="38491"/>
                    </a:moveTo>
                    <a:cubicBezTo>
                      <a:pt x="64413" y="38401"/>
                      <a:pt x="63520" y="38491"/>
                      <a:pt x="62717" y="38848"/>
                    </a:cubicBezTo>
                    <a:cubicBezTo>
                      <a:pt x="63609" y="36883"/>
                      <a:pt x="64413" y="34919"/>
                      <a:pt x="65216" y="32865"/>
                    </a:cubicBezTo>
                    <a:cubicBezTo>
                      <a:pt x="65216" y="34740"/>
                      <a:pt x="65305" y="36615"/>
                      <a:pt x="65305" y="38491"/>
                    </a:cubicBezTo>
                    <a:close/>
                    <a:moveTo>
                      <a:pt x="23624" y="112160"/>
                    </a:moveTo>
                    <a:cubicBezTo>
                      <a:pt x="21482" y="112339"/>
                      <a:pt x="19340" y="112607"/>
                      <a:pt x="17198" y="112875"/>
                    </a:cubicBezTo>
                    <a:cubicBezTo>
                      <a:pt x="20500" y="108856"/>
                      <a:pt x="23624" y="104838"/>
                      <a:pt x="26748" y="100731"/>
                    </a:cubicBezTo>
                    <a:cubicBezTo>
                      <a:pt x="25677" y="102784"/>
                      <a:pt x="24516" y="104838"/>
                      <a:pt x="23445" y="106892"/>
                    </a:cubicBezTo>
                    <a:cubicBezTo>
                      <a:pt x="22553" y="108499"/>
                      <a:pt x="22642" y="110642"/>
                      <a:pt x="23624" y="11216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46" name="Google Shape;1446;p28"/>
              <p:cNvSpPr/>
              <p:nvPr/>
            </p:nvSpPr>
            <p:spPr>
              <a:xfrm>
                <a:off x="3782670" y="674425"/>
                <a:ext cx="96239" cy="108852"/>
              </a:xfrm>
              <a:custGeom>
                <a:avLst/>
                <a:gdLst/>
                <a:ahLst/>
                <a:cxnLst/>
                <a:rect l="l" t="t" r="r" b="b"/>
                <a:pathLst>
                  <a:path w="96239" h="108852" extrusionOk="0">
                    <a:moveTo>
                      <a:pt x="88691" y="89777"/>
                    </a:moveTo>
                    <a:cubicBezTo>
                      <a:pt x="88781" y="70846"/>
                      <a:pt x="88870" y="51915"/>
                      <a:pt x="88959" y="33074"/>
                    </a:cubicBezTo>
                    <a:cubicBezTo>
                      <a:pt x="88959" y="30841"/>
                      <a:pt x="88156" y="28787"/>
                      <a:pt x="86817" y="27180"/>
                    </a:cubicBezTo>
                    <a:cubicBezTo>
                      <a:pt x="86638" y="21376"/>
                      <a:pt x="86371" y="15661"/>
                      <a:pt x="85746" y="9767"/>
                    </a:cubicBezTo>
                    <a:cubicBezTo>
                      <a:pt x="84943" y="2087"/>
                      <a:pt x="75482" y="-3806"/>
                      <a:pt x="69323" y="2980"/>
                    </a:cubicBezTo>
                    <a:cubicBezTo>
                      <a:pt x="47099" y="27180"/>
                      <a:pt x="24964" y="51379"/>
                      <a:pt x="2740" y="75579"/>
                    </a:cubicBezTo>
                    <a:cubicBezTo>
                      <a:pt x="-2347" y="81115"/>
                      <a:pt x="-27" y="89330"/>
                      <a:pt x="7025" y="91742"/>
                    </a:cubicBezTo>
                    <a:cubicBezTo>
                      <a:pt x="33086" y="100582"/>
                      <a:pt x="59684" y="106029"/>
                      <a:pt x="87085" y="108797"/>
                    </a:cubicBezTo>
                    <a:cubicBezTo>
                      <a:pt x="98777" y="109958"/>
                      <a:pt x="99223" y="92545"/>
                      <a:pt x="88691" y="89777"/>
                    </a:cubicBezTo>
                    <a:close/>
                    <a:moveTo>
                      <a:pt x="58077" y="72364"/>
                    </a:moveTo>
                    <a:cubicBezTo>
                      <a:pt x="60487" y="70132"/>
                      <a:pt x="62808" y="67721"/>
                      <a:pt x="65128" y="65310"/>
                    </a:cubicBezTo>
                    <a:cubicBezTo>
                      <a:pt x="64414" y="69864"/>
                      <a:pt x="63611" y="74418"/>
                      <a:pt x="62629" y="78972"/>
                    </a:cubicBezTo>
                    <a:cubicBezTo>
                      <a:pt x="60666" y="77365"/>
                      <a:pt x="59148" y="75132"/>
                      <a:pt x="58077" y="72364"/>
                    </a:cubicBezTo>
                    <a:close/>
                    <a:moveTo>
                      <a:pt x="42815" y="60309"/>
                    </a:moveTo>
                    <a:cubicBezTo>
                      <a:pt x="42815" y="60309"/>
                      <a:pt x="42726" y="60398"/>
                      <a:pt x="42726" y="60398"/>
                    </a:cubicBezTo>
                    <a:cubicBezTo>
                      <a:pt x="42726" y="60398"/>
                      <a:pt x="42726" y="60309"/>
                      <a:pt x="42815" y="60309"/>
                    </a:cubicBezTo>
                    <a:cubicBezTo>
                      <a:pt x="42815" y="60309"/>
                      <a:pt x="42815" y="60309"/>
                      <a:pt x="42815" y="60309"/>
                    </a:cubicBezTo>
                    <a:close/>
                    <a:moveTo>
                      <a:pt x="27285" y="77811"/>
                    </a:moveTo>
                    <a:cubicBezTo>
                      <a:pt x="27107" y="77811"/>
                      <a:pt x="27017" y="77722"/>
                      <a:pt x="26839" y="77722"/>
                    </a:cubicBezTo>
                    <a:cubicBezTo>
                      <a:pt x="27017" y="77543"/>
                      <a:pt x="27196" y="77365"/>
                      <a:pt x="27374" y="77186"/>
                    </a:cubicBezTo>
                    <a:cubicBezTo>
                      <a:pt x="27374" y="77365"/>
                      <a:pt x="27374" y="77543"/>
                      <a:pt x="27285" y="778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47" name="Google Shape;1447;p28"/>
              <p:cNvSpPr/>
              <p:nvPr/>
            </p:nvSpPr>
            <p:spPr>
              <a:xfrm>
                <a:off x="3667840" y="819893"/>
                <a:ext cx="89018" cy="102090"/>
              </a:xfrm>
              <a:custGeom>
                <a:avLst/>
                <a:gdLst/>
                <a:ahLst/>
                <a:cxnLst/>
                <a:rect l="l" t="t" r="r" b="b"/>
                <a:pathLst>
                  <a:path w="89018" h="102090" extrusionOk="0">
                    <a:moveTo>
                      <a:pt x="85885" y="84952"/>
                    </a:moveTo>
                    <a:cubicBezTo>
                      <a:pt x="86242" y="58788"/>
                      <a:pt x="84189" y="32892"/>
                      <a:pt x="80084" y="6996"/>
                    </a:cubicBezTo>
                    <a:cubicBezTo>
                      <a:pt x="78923" y="-237"/>
                      <a:pt x="68570" y="-2202"/>
                      <a:pt x="63929" y="2709"/>
                    </a:cubicBezTo>
                    <a:cubicBezTo>
                      <a:pt x="51344" y="16193"/>
                      <a:pt x="38759" y="29766"/>
                      <a:pt x="26175" y="43250"/>
                    </a:cubicBezTo>
                    <a:cubicBezTo>
                      <a:pt x="18410" y="51555"/>
                      <a:pt x="648" y="63878"/>
                      <a:pt x="23" y="76290"/>
                    </a:cubicBezTo>
                    <a:cubicBezTo>
                      <a:pt x="-512" y="86470"/>
                      <a:pt x="8235" y="90042"/>
                      <a:pt x="16714" y="91828"/>
                    </a:cubicBezTo>
                    <a:cubicBezTo>
                      <a:pt x="36528" y="96025"/>
                      <a:pt x="56878" y="98614"/>
                      <a:pt x="76870" y="101918"/>
                    </a:cubicBezTo>
                    <a:cubicBezTo>
                      <a:pt x="87492" y="103793"/>
                      <a:pt x="92847" y="89863"/>
                      <a:pt x="85885" y="84952"/>
                    </a:cubicBezTo>
                    <a:close/>
                    <a:moveTo>
                      <a:pt x="56431" y="71557"/>
                    </a:moveTo>
                    <a:cubicBezTo>
                      <a:pt x="56521" y="74236"/>
                      <a:pt x="56878" y="76826"/>
                      <a:pt x="57413" y="79326"/>
                    </a:cubicBezTo>
                    <a:cubicBezTo>
                      <a:pt x="55182" y="78969"/>
                      <a:pt x="53040" y="78612"/>
                      <a:pt x="50809" y="78254"/>
                    </a:cubicBezTo>
                    <a:cubicBezTo>
                      <a:pt x="52861" y="76022"/>
                      <a:pt x="54735" y="73790"/>
                      <a:pt x="56431" y="7155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48" name="Google Shape;1448;p28"/>
              <p:cNvSpPr/>
              <p:nvPr/>
            </p:nvSpPr>
            <p:spPr>
              <a:xfrm>
                <a:off x="3751388" y="518450"/>
                <a:ext cx="87610" cy="122619"/>
              </a:xfrm>
              <a:custGeom>
                <a:avLst/>
                <a:gdLst/>
                <a:ahLst/>
                <a:cxnLst/>
                <a:rect l="l" t="t" r="r" b="b"/>
                <a:pathLst>
                  <a:path w="87610" h="122619" extrusionOk="0">
                    <a:moveTo>
                      <a:pt x="4658" y="99216"/>
                    </a:moveTo>
                    <a:cubicBezTo>
                      <a:pt x="22866" y="108681"/>
                      <a:pt x="41609" y="116361"/>
                      <a:pt x="61245" y="122165"/>
                    </a:cubicBezTo>
                    <a:cubicBezTo>
                      <a:pt x="72223" y="125469"/>
                      <a:pt x="77400" y="109842"/>
                      <a:pt x="68831" y="104663"/>
                    </a:cubicBezTo>
                    <a:cubicBezTo>
                      <a:pt x="69099" y="103948"/>
                      <a:pt x="69277" y="103145"/>
                      <a:pt x="69277" y="102252"/>
                    </a:cubicBezTo>
                    <a:cubicBezTo>
                      <a:pt x="70081" y="83321"/>
                      <a:pt x="74633" y="66533"/>
                      <a:pt x="81059" y="48942"/>
                    </a:cubicBezTo>
                    <a:cubicBezTo>
                      <a:pt x="86146" y="34833"/>
                      <a:pt x="89270" y="22063"/>
                      <a:pt x="86682" y="7061"/>
                    </a:cubicBezTo>
                    <a:cubicBezTo>
                      <a:pt x="85522" y="186"/>
                      <a:pt x="74989" y="-2493"/>
                      <a:pt x="70527" y="2775"/>
                    </a:cubicBezTo>
                    <a:cubicBezTo>
                      <a:pt x="47946" y="29832"/>
                      <a:pt x="25365" y="56978"/>
                      <a:pt x="2694" y="84035"/>
                    </a:cubicBezTo>
                    <a:cubicBezTo>
                      <a:pt x="-1054" y="88500"/>
                      <a:pt x="-1322" y="96090"/>
                      <a:pt x="4658" y="99216"/>
                    </a:cubicBezTo>
                    <a:close/>
                    <a:moveTo>
                      <a:pt x="48749" y="94840"/>
                    </a:moveTo>
                    <a:cubicBezTo>
                      <a:pt x="48838" y="95823"/>
                      <a:pt x="48928" y="96715"/>
                      <a:pt x="49106" y="97698"/>
                    </a:cubicBezTo>
                    <a:cubicBezTo>
                      <a:pt x="47767" y="97251"/>
                      <a:pt x="46429" y="96715"/>
                      <a:pt x="45090" y="96180"/>
                    </a:cubicBezTo>
                    <a:cubicBezTo>
                      <a:pt x="46339" y="96001"/>
                      <a:pt x="47589" y="95555"/>
                      <a:pt x="48749" y="9484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449" name="Google Shape;1449;p28"/>
            <p:cNvGrpSpPr/>
            <p:nvPr/>
          </p:nvGrpSpPr>
          <p:grpSpPr>
            <a:xfrm>
              <a:off x="3878351" y="317086"/>
              <a:ext cx="260967" cy="403549"/>
              <a:chOff x="3878351" y="317086"/>
              <a:chExt cx="260967" cy="403549"/>
            </a:xfrm>
          </p:grpSpPr>
          <p:sp>
            <p:nvSpPr>
              <p:cNvPr id="1450" name="Google Shape;1450;p28"/>
              <p:cNvSpPr/>
              <p:nvPr/>
            </p:nvSpPr>
            <p:spPr>
              <a:xfrm>
                <a:off x="3878351" y="435765"/>
                <a:ext cx="86389" cy="130360"/>
              </a:xfrm>
              <a:custGeom>
                <a:avLst/>
                <a:gdLst/>
                <a:ahLst/>
                <a:cxnLst/>
                <a:rect l="l" t="t" r="r" b="b"/>
                <a:pathLst>
                  <a:path w="86389" h="130360" extrusionOk="0">
                    <a:moveTo>
                      <a:pt x="83156" y="120733"/>
                    </a:moveTo>
                    <a:cubicBezTo>
                      <a:pt x="82263" y="120376"/>
                      <a:pt x="81371" y="120108"/>
                      <a:pt x="80478" y="119751"/>
                    </a:cubicBezTo>
                    <a:cubicBezTo>
                      <a:pt x="80567" y="119394"/>
                      <a:pt x="80567" y="119036"/>
                      <a:pt x="80478" y="118590"/>
                    </a:cubicBezTo>
                    <a:cubicBezTo>
                      <a:pt x="75748" y="80728"/>
                      <a:pt x="73963" y="42777"/>
                      <a:pt x="75123" y="4647"/>
                    </a:cubicBezTo>
                    <a:cubicBezTo>
                      <a:pt x="75302" y="-889"/>
                      <a:pt x="67269" y="-1693"/>
                      <a:pt x="65662" y="3397"/>
                    </a:cubicBezTo>
                    <a:cubicBezTo>
                      <a:pt x="52542" y="45545"/>
                      <a:pt x="30853" y="83764"/>
                      <a:pt x="1310" y="116536"/>
                    </a:cubicBezTo>
                    <a:cubicBezTo>
                      <a:pt x="-1903" y="120108"/>
                      <a:pt x="1221" y="125734"/>
                      <a:pt x="6041" y="124573"/>
                    </a:cubicBezTo>
                    <a:cubicBezTo>
                      <a:pt x="31478" y="118768"/>
                      <a:pt x="56380" y="120733"/>
                      <a:pt x="80657" y="130020"/>
                    </a:cubicBezTo>
                    <a:cubicBezTo>
                      <a:pt x="86369" y="132252"/>
                      <a:pt x="88868" y="122876"/>
                      <a:pt x="83156" y="120733"/>
                    </a:cubicBezTo>
                    <a:close/>
                    <a:moveTo>
                      <a:pt x="54238" y="73227"/>
                    </a:moveTo>
                    <a:cubicBezTo>
                      <a:pt x="54149" y="73227"/>
                      <a:pt x="54059" y="73227"/>
                      <a:pt x="53970" y="73316"/>
                    </a:cubicBezTo>
                    <a:cubicBezTo>
                      <a:pt x="54059" y="73138"/>
                      <a:pt x="54149" y="72959"/>
                      <a:pt x="54238" y="72781"/>
                    </a:cubicBezTo>
                    <a:cubicBezTo>
                      <a:pt x="54238" y="72870"/>
                      <a:pt x="54238" y="73048"/>
                      <a:pt x="54238" y="73227"/>
                    </a:cubicBezTo>
                    <a:close/>
                    <a:moveTo>
                      <a:pt x="38172" y="99570"/>
                    </a:moveTo>
                    <a:cubicBezTo>
                      <a:pt x="38261" y="99659"/>
                      <a:pt x="38351" y="99659"/>
                      <a:pt x="38529" y="99748"/>
                    </a:cubicBezTo>
                    <a:cubicBezTo>
                      <a:pt x="38440" y="99837"/>
                      <a:pt x="38351" y="99927"/>
                      <a:pt x="38261" y="100105"/>
                    </a:cubicBezTo>
                    <a:cubicBezTo>
                      <a:pt x="36566" y="102249"/>
                      <a:pt x="36923" y="104749"/>
                      <a:pt x="38172" y="106445"/>
                    </a:cubicBezTo>
                    <a:cubicBezTo>
                      <a:pt x="37101" y="106267"/>
                      <a:pt x="36030" y="105999"/>
                      <a:pt x="34870" y="105820"/>
                    </a:cubicBezTo>
                    <a:cubicBezTo>
                      <a:pt x="35941" y="103677"/>
                      <a:pt x="37101" y="101623"/>
                      <a:pt x="38172" y="99570"/>
                    </a:cubicBezTo>
                    <a:close/>
                    <a:moveTo>
                      <a:pt x="44331" y="107606"/>
                    </a:moveTo>
                    <a:cubicBezTo>
                      <a:pt x="44598" y="107428"/>
                      <a:pt x="44866" y="107160"/>
                      <a:pt x="45045" y="106892"/>
                    </a:cubicBezTo>
                    <a:cubicBezTo>
                      <a:pt x="48168" y="106981"/>
                      <a:pt x="51382" y="106981"/>
                      <a:pt x="54506" y="107071"/>
                    </a:cubicBezTo>
                    <a:cubicBezTo>
                      <a:pt x="55487" y="107428"/>
                      <a:pt x="56648" y="107428"/>
                      <a:pt x="57719" y="107160"/>
                    </a:cubicBezTo>
                    <a:cubicBezTo>
                      <a:pt x="57986" y="107160"/>
                      <a:pt x="58343" y="107160"/>
                      <a:pt x="58611" y="107160"/>
                    </a:cubicBezTo>
                    <a:cubicBezTo>
                      <a:pt x="61467" y="111714"/>
                      <a:pt x="68875" y="108857"/>
                      <a:pt x="67447" y="103409"/>
                    </a:cubicBezTo>
                    <a:cubicBezTo>
                      <a:pt x="66555" y="99927"/>
                      <a:pt x="65841" y="96355"/>
                      <a:pt x="65305" y="92872"/>
                    </a:cubicBezTo>
                    <a:cubicBezTo>
                      <a:pt x="66466" y="90997"/>
                      <a:pt x="67179" y="88765"/>
                      <a:pt x="67715" y="86175"/>
                    </a:cubicBezTo>
                    <a:cubicBezTo>
                      <a:pt x="68429" y="95015"/>
                      <a:pt x="69321" y="103767"/>
                      <a:pt x="70303" y="112607"/>
                    </a:cubicBezTo>
                    <a:cubicBezTo>
                      <a:pt x="61556" y="111000"/>
                      <a:pt x="52899" y="109303"/>
                      <a:pt x="44331" y="107606"/>
                    </a:cubicBezTo>
                    <a:close/>
                    <a:moveTo>
                      <a:pt x="65305" y="38491"/>
                    </a:moveTo>
                    <a:cubicBezTo>
                      <a:pt x="64413" y="38401"/>
                      <a:pt x="63520" y="38491"/>
                      <a:pt x="62717" y="38848"/>
                    </a:cubicBezTo>
                    <a:cubicBezTo>
                      <a:pt x="63609" y="36883"/>
                      <a:pt x="64413" y="34919"/>
                      <a:pt x="65216" y="32865"/>
                    </a:cubicBezTo>
                    <a:cubicBezTo>
                      <a:pt x="65216" y="34740"/>
                      <a:pt x="65216" y="36615"/>
                      <a:pt x="65305" y="38491"/>
                    </a:cubicBezTo>
                    <a:close/>
                    <a:moveTo>
                      <a:pt x="23535" y="112071"/>
                    </a:moveTo>
                    <a:cubicBezTo>
                      <a:pt x="21392" y="112250"/>
                      <a:pt x="19250" y="112518"/>
                      <a:pt x="17108" y="112786"/>
                    </a:cubicBezTo>
                    <a:cubicBezTo>
                      <a:pt x="20411" y="108767"/>
                      <a:pt x="23535" y="104749"/>
                      <a:pt x="26658" y="100641"/>
                    </a:cubicBezTo>
                    <a:cubicBezTo>
                      <a:pt x="25587" y="102695"/>
                      <a:pt x="24427" y="104749"/>
                      <a:pt x="23356" y="106803"/>
                    </a:cubicBezTo>
                    <a:cubicBezTo>
                      <a:pt x="22463" y="108410"/>
                      <a:pt x="22553" y="110553"/>
                      <a:pt x="23535" y="11207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51" name="Google Shape;1451;p28"/>
              <p:cNvSpPr/>
              <p:nvPr/>
            </p:nvSpPr>
            <p:spPr>
              <a:xfrm>
                <a:off x="4043111" y="473150"/>
                <a:ext cx="96207" cy="108844"/>
              </a:xfrm>
              <a:custGeom>
                <a:avLst/>
                <a:gdLst/>
                <a:ahLst/>
                <a:cxnLst/>
                <a:rect l="l" t="t" r="r" b="b"/>
                <a:pathLst>
                  <a:path w="96207" h="108844" extrusionOk="0">
                    <a:moveTo>
                      <a:pt x="88691" y="89777"/>
                    </a:moveTo>
                    <a:cubicBezTo>
                      <a:pt x="88781" y="70846"/>
                      <a:pt x="88870" y="51915"/>
                      <a:pt x="88959" y="33073"/>
                    </a:cubicBezTo>
                    <a:cubicBezTo>
                      <a:pt x="88959" y="30841"/>
                      <a:pt x="88156" y="28787"/>
                      <a:pt x="86817" y="27180"/>
                    </a:cubicBezTo>
                    <a:cubicBezTo>
                      <a:pt x="86639" y="21376"/>
                      <a:pt x="86371" y="15661"/>
                      <a:pt x="85746" y="9767"/>
                    </a:cubicBezTo>
                    <a:cubicBezTo>
                      <a:pt x="84943" y="2087"/>
                      <a:pt x="75482" y="-3806"/>
                      <a:pt x="69323" y="2980"/>
                    </a:cubicBezTo>
                    <a:cubicBezTo>
                      <a:pt x="47099" y="27180"/>
                      <a:pt x="24964" y="51379"/>
                      <a:pt x="2740" y="75579"/>
                    </a:cubicBezTo>
                    <a:cubicBezTo>
                      <a:pt x="-2347" y="81115"/>
                      <a:pt x="-27" y="89331"/>
                      <a:pt x="7024" y="91742"/>
                    </a:cubicBezTo>
                    <a:cubicBezTo>
                      <a:pt x="33087" y="100582"/>
                      <a:pt x="59684" y="106029"/>
                      <a:pt x="87085" y="108797"/>
                    </a:cubicBezTo>
                    <a:cubicBezTo>
                      <a:pt x="98687" y="109869"/>
                      <a:pt x="99223" y="92456"/>
                      <a:pt x="88691" y="89777"/>
                    </a:cubicBezTo>
                    <a:close/>
                    <a:moveTo>
                      <a:pt x="58077" y="72364"/>
                    </a:moveTo>
                    <a:cubicBezTo>
                      <a:pt x="60487" y="70132"/>
                      <a:pt x="62808" y="67721"/>
                      <a:pt x="65128" y="65310"/>
                    </a:cubicBezTo>
                    <a:cubicBezTo>
                      <a:pt x="64414" y="69864"/>
                      <a:pt x="63611" y="74418"/>
                      <a:pt x="62629" y="78972"/>
                    </a:cubicBezTo>
                    <a:cubicBezTo>
                      <a:pt x="60666" y="77275"/>
                      <a:pt x="59148" y="75132"/>
                      <a:pt x="58077" y="72364"/>
                    </a:cubicBezTo>
                    <a:close/>
                    <a:moveTo>
                      <a:pt x="42726" y="60309"/>
                    </a:moveTo>
                    <a:cubicBezTo>
                      <a:pt x="42726" y="60309"/>
                      <a:pt x="42636" y="60398"/>
                      <a:pt x="42636" y="60398"/>
                    </a:cubicBezTo>
                    <a:cubicBezTo>
                      <a:pt x="42726" y="60309"/>
                      <a:pt x="42726" y="60309"/>
                      <a:pt x="42726" y="60309"/>
                    </a:cubicBezTo>
                    <a:cubicBezTo>
                      <a:pt x="42726" y="60309"/>
                      <a:pt x="42726" y="60309"/>
                      <a:pt x="42726" y="60309"/>
                    </a:cubicBezTo>
                    <a:close/>
                    <a:moveTo>
                      <a:pt x="27285" y="77722"/>
                    </a:moveTo>
                    <a:cubicBezTo>
                      <a:pt x="27106" y="77722"/>
                      <a:pt x="27017" y="77633"/>
                      <a:pt x="26839" y="77633"/>
                    </a:cubicBezTo>
                    <a:cubicBezTo>
                      <a:pt x="27017" y="77454"/>
                      <a:pt x="27196" y="77275"/>
                      <a:pt x="27374" y="77097"/>
                    </a:cubicBezTo>
                    <a:cubicBezTo>
                      <a:pt x="27285" y="77275"/>
                      <a:pt x="27285" y="77543"/>
                      <a:pt x="27285" y="7772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52" name="Google Shape;1452;p28"/>
              <p:cNvSpPr/>
              <p:nvPr/>
            </p:nvSpPr>
            <p:spPr>
              <a:xfrm>
                <a:off x="3928281" y="618529"/>
                <a:ext cx="88978" cy="102106"/>
              </a:xfrm>
              <a:custGeom>
                <a:avLst/>
                <a:gdLst/>
                <a:ahLst/>
                <a:cxnLst/>
                <a:rect l="l" t="t" r="r" b="b"/>
                <a:pathLst>
                  <a:path w="88978" h="102106" extrusionOk="0">
                    <a:moveTo>
                      <a:pt x="85885" y="84952"/>
                    </a:moveTo>
                    <a:cubicBezTo>
                      <a:pt x="86242" y="58788"/>
                      <a:pt x="84189" y="32892"/>
                      <a:pt x="80084" y="6996"/>
                    </a:cubicBezTo>
                    <a:cubicBezTo>
                      <a:pt x="78923" y="-237"/>
                      <a:pt x="68570" y="-2202"/>
                      <a:pt x="63929" y="2709"/>
                    </a:cubicBezTo>
                    <a:cubicBezTo>
                      <a:pt x="51344" y="16193"/>
                      <a:pt x="38759" y="29766"/>
                      <a:pt x="26175" y="43250"/>
                    </a:cubicBezTo>
                    <a:cubicBezTo>
                      <a:pt x="18410" y="51555"/>
                      <a:pt x="648" y="63878"/>
                      <a:pt x="23" y="76290"/>
                    </a:cubicBezTo>
                    <a:cubicBezTo>
                      <a:pt x="-512" y="86470"/>
                      <a:pt x="8235" y="90042"/>
                      <a:pt x="16714" y="91828"/>
                    </a:cubicBezTo>
                    <a:cubicBezTo>
                      <a:pt x="36528" y="96025"/>
                      <a:pt x="56878" y="98614"/>
                      <a:pt x="76870" y="101918"/>
                    </a:cubicBezTo>
                    <a:cubicBezTo>
                      <a:pt x="87492" y="103883"/>
                      <a:pt x="92757" y="89952"/>
                      <a:pt x="85885" y="84952"/>
                    </a:cubicBezTo>
                    <a:close/>
                    <a:moveTo>
                      <a:pt x="56432" y="71557"/>
                    </a:moveTo>
                    <a:cubicBezTo>
                      <a:pt x="56521" y="74236"/>
                      <a:pt x="56878" y="76826"/>
                      <a:pt x="57413" y="79326"/>
                    </a:cubicBezTo>
                    <a:cubicBezTo>
                      <a:pt x="55182" y="78969"/>
                      <a:pt x="53040" y="78612"/>
                      <a:pt x="50809" y="78254"/>
                    </a:cubicBezTo>
                    <a:cubicBezTo>
                      <a:pt x="52861" y="76022"/>
                      <a:pt x="54646" y="73879"/>
                      <a:pt x="56432" y="7155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53" name="Google Shape;1453;p28"/>
              <p:cNvSpPr/>
              <p:nvPr/>
            </p:nvSpPr>
            <p:spPr>
              <a:xfrm>
                <a:off x="4011806" y="317086"/>
                <a:ext cx="87544" cy="122619"/>
              </a:xfrm>
              <a:custGeom>
                <a:avLst/>
                <a:gdLst/>
                <a:ahLst/>
                <a:cxnLst/>
                <a:rect l="l" t="t" r="r" b="b"/>
                <a:pathLst>
                  <a:path w="87544" h="122619" extrusionOk="0">
                    <a:moveTo>
                      <a:pt x="4592" y="99216"/>
                    </a:moveTo>
                    <a:cubicBezTo>
                      <a:pt x="22799" y="108681"/>
                      <a:pt x="41543" y="116361"/>
                      <a:pt x="61178" y="122165"/>
                    </a:cubicBezTo>
                    <a:cubicBezTo>
                      <a:pt x="72156" y="125469"/>
                      <a:pt x="77333" y="109842"/>
                      <a:pt x="68765" y="104663"/>
                    </a:cubicBezTo>
                    <a:cubicBezTo>
                      <a:pt x="69032" y="103949"/>
                      <a:pt x="69211" y="103145"/>
                      <a:pt x="69211" y="102252"/>
                    </a:cubicBezTo>
                    <a:cubicBezTo>
                      <a:pt x="70014" y="83321"/>
                      <a:pt x="74566" y="66533"/>
                      <a:pt x="80992" y="48942"/>
                    </a:cubicBezTo>
                    <a:cubicBezTo>
                      <a:pt x="86080" y="34833"/>
                      <a:pt x="89204" y="22063"/>
                      <a:pt x="86615" y="7061"/>
                    </a:cubicBezTo>
                    <a:cubicBezTo>
                      <a:pt x="85455" y="186"/>
                      <a:pt x="74923" y="-2493"/>
                      <a:pt x="70461" y="2775"/>
                    </a:cubicBezTo>
                    <a:cubicBezTo>
                      <a:pt x="47879" y="29832"/>
                      <a:pt x="25298" y="56978"/>
                      <a:pt x="2628" y="84035"/>
                    </a:cubicBezTo>
                    <a:cubicBezTo>
                      <a:pt x="-1031" y="88589"/>
                      <a:pt x="-1299" y="96180"/>
                      <a:pt x="4592" y="99216"/>
                    </a:cubicBezTo>
                    <a:close/>
                    <a:moveTo>
                      <a:pt x="48683" y="94930"/>
                    </a:moveTo>
                    <a:cubicBezTo>
                      <a:pt x="48772" y="95912"/>
                      <a:pt x="48861" y="96805"/>
                      <a:pt x="49040" y="97787"/>
                    </a:cubicBezTo>
                    <a:cubicBezTo>
                      <a:pt x="47701" y="97341"/>
                      <a:pt x="46362" y="96805"/>
                      <a:pt x="45023" y="96269"/>
                    </a:cubicBezTo>
                    <a:cubicBezTo>
                      <a:pt x="46362" y="96090"/>
                      <a:pt x="47612" y="95644"/>
                      <a:pt x="48683" y="949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454" name="Google Shape;1454;p28"/>
            <p:cNvGrpSpPr/>
            <p:nvPr/>
          </p:nvGrpSpPr>
          <p:grpSpPr>
            <a:xfrm>
              <a:off x="3594258" y="163138"/>
              <a:ext cx="260999" cy="403622"/>
              <a:chOff x="3594258" y="163138"/>
              <a:chExt cx="260999" cy="403622"/>
            </a:xfrm>
          </p:grpSpPr>
          <p:sp>
            <p:nvSpPr>
              <p:cNvPr id="1455" name="Google Shape;1455;p28"/>
              <p:cNvSpPr/>
              <p:nvPr/>
            </p:nvSpPr>
            <p:spPr>
              <a:xfrm>
                <a:off x="3594258" y="281817"/>
                <a:ext cx="86428" cy="130360"/>
              </a:xfrm>
              <a:custGeom>
                <a:avLst/>
                <a:gdLst/>
                <a:ahLst/>
                <a:cxnLst/>
                <a:rect l="l" t="t" r="r" b="b"/>
                <a:pathLst>
                  <a:path w="86428" h="130360" extrusionOk="0">
                    <a:moveTo>
                      <a:pt x="83156" y="120733"/>
                    </a:moveTo>
                    <a:cubicBezTo>
                      <a:pt x="82263" y="120376"/>
                      <a:pt x="81371" y="120108"/>
                      <a:pt x="80478" y="119751"/>
                    </a:cubicBezTo>
                    <a:cubicBezTo>
                      <a:pt x="80568" y="119394"/>
                      <a:pt x="80568" y="119036"/>
                      <a:pt x="80478" y="118590"/>
                    </a:cubicBezTo>
                    <a:cubicBezTo>
                      <a:pt x="75748" y="80728"/>
                      <a:pt x="73963" y="42777"/>
                      <a:pt x="75123" y="4647"/>
                    </a:cubicBezTo>
                    <a:cubicBezTo>
                      <a:pt x="75302" y="-889"/>
                      <a:pt x="67269" y="-1693"/>
                      <a:pt x="65662" y="3397"/>
                    </a:cubicBezTo>
                    <a:cubicBezTo>
                      <a:pt x="52542" y="45545"/>
                      <a:pt x="30853" y="83764"/>
                      <a:pt x="1311" y="116536"/>
                    </a:cubicBezTo>
                    <a:cubicBezTo>
                      <a:pt x="-1903" y="120108"/>
                      <a:pt x="1221" y="125734"/>
                      <a:pt x="6041" y="124573"/>
                    </a:cubicBezTo>
                    <a:cubicBezTo>
                      <a:pt x="31478" y="118768"/>
                      <a:pt x="56380" y="120733"/>
                      <a:pt x="80657" y="130020"/>
                    </a:cubicBezTo>
                    <a:cubicBezTo>
                      <a:pt x="86369" y="132252"/>
                      <a:pt x="88957" y="122876"/>
                      <a:pt x="83156" y="120733"/>
                    </a:cubicBezTo>
                    <a:close/>
                    <a:moveTo>
                      <a:pt x="54238" y="73227"/>
                    </a:moveTo>
                    <a:cubicBezTo>
                      <a:pt x="54148" y="73227"/>
                      <a:pt x="54059" y="73227"/>
                      <a:pt x="53970" y="73316"/>
                    </a:cubicBezTo>
                    <a:cubicBezTo>
                      <a:pt x="54059" y="73138"/>
                      <a:pt x="54148" y="72959"/>
                      <a:pt x="54238" y="72781"/>
                    </a:cubicBezTo>
                    <a:cubicBezTo>
                      <a:pt x="54238" y="72870"/>
                      <a:pt x="54238" y="73048"/>
                      <a:pt x="54238" y="73227"/>
                    </a:cubicBezTo>
                    <a:close/>
                    <a:moveTo>
                      <a:pt x="38172" y="99570"/>
                    </a:moveTo>
                    <a:cubicBezTo>
                      <a:pt x="38261" y="99659"/>
                      <a:pt x="38351" y="99659"/>
                      <a:pt x="38529" y="99748"/>
                    </a:cubicBezTo>
                    <a:cubicBezTo>
                      <a:pt x="38440" y="99838"/>
                      <a:pt x="38351" y="99927"/>
                      <a:pt x="38261" y="100105"/>
                    </a:cubicBezTo>
                    <a:cubicBezTo>
                      <a:pt x="36566" y="102249"/>
                      <a:pt x="36923" y="104749"/>
                      <a:pt x="38172" y="106445"/>
                    </a:cubicBezTo>
                    <a:cubicBezTo>
                      <a:pt x="37101" y="106267"/>
                      <a:pt x="36030" y="105999"/>
                      <a:pt x="34870" y="105820"/>
                    </a:cubicBezTo>
                    <a:cubicBezTo>
                      <a:pt x="35941" y="103767"/>
                      <a:pt x="37101" y="101623"/>
                      <a:pt x="38172" y="99570"/>
                    </a:cubicBezTo>
                    <a:close/>
                    <a:moveTo>
                      <a:pt x="44331" y="107606"/>
                    </a:moveTo>
                    <a:cubicBezTo>
                      <a:pt x="44599" y="107428"/>
                      <a:pt x="44866" y="107160"/>
                      <a:pt x="45045" y="106892"/>
                    </a:cubicBezTo>
                    <a:cubicBezTo>
                      <a:pt x="48169" y="106981"/>
                      <a:pt x="51382" y="106981"/>
                      <a:pt x="54506" y="107071"/>
                    </a:cubicBezTo>
                    <a:cubicBezTo>
                      <a:pt x="55577" y="107428"/>
                      <a:pt x="56648" y="107428"/>
                      <a:pt x="57719" y="107160"/>
                    </a:cubicBezTo>
                    <a:cubicBezTo>
                      <a:pt x="57987" y="107160"/>
                      <a:pt x="58343" y="107160"/>
                      <a:pt x="58611" y="107160"/>
                    </a:cubicBezTo>
                    <a:cubicBezTo>
                      <a:pt x="61467" y="111714"/>
                      <a:pt x="68875" y="108856"/>
                      <a:pt x="67447" y="103409"/>
                    </a:cubicBezTo>
                    <a:cubicBezTo>
                      <a:pt x="66555" y="99927"/>
                      <a:pt x="65841" y="96355"/>
                      <a:pt x="65305" y="92872"/>
                    </a:cubicBezTo>
                    <a:cubicBezTo>
                      <a:pt x="66465" y="90997"/>
                      <a:pt x="67180" y="88765"/>
                      <a:pt x="67715" y="86175"/>
                    </a:cubicBezTo>
                    <a:cubicBezTo>
                      <a:pt x="68429" y="95015"/>
                      <a:pt x="69322" y="103767"/>
                      <a:pt x="70303" y="112607"/>
                    </a:cubicBezTo>
                    <a:cubicBezTo>
                      <a:pt x="61557" y="111000"/>
                      <a:pt x="52899" y="109303"/>
                      <a:pt x="44331" y="107606"/>
                    </a:cubicBezTo>
                    <a:close/>
                    <a:moveTo>
                      <a:pt x="65305" y="38491"/>
                    </a:moveTo>
                    <a:cubicBezTo>
                      <a:pt x="64413" y="38401"/>
                      <a:pt x="63520" y="38491"/>
                      <a:pt x="62717" y="38848"/>
                    </a:cubicBezTo>
                    <a:cubicBezTo>
                      <a:pt x="63609" y="36883"/>
                      <a:pt x="64413" y="34919"/>
                      <a:pt x="65216" y="32865"/>
                    </a:cubicBezTo>
                    <a:cubicBezTo>
                      <a:pt x="65216" y="34740"/>
                      <a:pt x="65305" y="36615"/>
                      <a:pt x="65305" y="38491"/>
                    </a:cubicBezTo>
                    <a:close/>
                    <a:moveTo>
                      <a:pt x="23624" y="112071"/>
                    </a:moveTo>
                    <a:cubicBezTo>
                      <a:pt x="21482" y="112250"/>
                      <a:pt x="19340" y="112518"/>
                      <a:pt x="17198" y="112786"/>
                    </a:cubicBezTo>
                    <a:cubicBezTo>
                      <a:pt x="20500" y="108767"/>
                      <a:pt x="23624" y="104749"/>
                      <a:pt x="26748" y="100641"/>
                    </a:cubicBezTo>
                    <a:cubicBezTo>
                      <a:pt x="25677" y="102695"/>
                      <a:pt x="24517" y="104749"/>
                      <a:pt x="23445" y="106803"/>
                    </a:cubicBezTo>
                    <a:cubicBezTo>
                      <a:pt x="22553" y="108410"/>
                      <a:pt x="22642" y="110553"/>
                      <a:pt x="23624" y="11207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56" name="Google Shape;1456;p28"/>
              <p:cNvSpPr/>
              <p:nvPr/>
            </p:nvSpPr>
            <p:spPr>
              <a:xfrm>
                <a:off x="3759018" y="319202"/>
                <a:ext cx="96239" cy="108844"/>
              </a:xfrm>
              <a:custGeom>
                <a:avLst/>
                <a:gdLst/>
                <a:ahLst/>
                <a:cxnLst/>
                <a:rect l="l" t="t" r="r" b="b"/>
                <a:pathLst>
                  <a:path w="96239" h="108844" extrusionOk="0">
                    <a:moveTo>
                      <a:pt x="88691" y="89777"/>
                    </a:moveTo>
                    <a:cubicBezTo>
                      <a:pt x="88780" y="70846"/>
                      <a:pt x="88870" y="51915"/>
                      <a:pt x="88959" y="33073"/>
                    </a:cubicBezTo>
                    <a:cubicBezTo>
                      <a:pt x="88959" y="30841"/>
                      <a:pt x="88156" y="28787"/>
                      <a:pt x="86817" y="27180"/>
                    </a:cubicBezTo>
                    <a:cubicBezTo>
                      <a:pt x="86638" y="21376"/>
                      <a:pt x="86281" y="15661"/>
                      <a:pt x="85746" y="9767"/>
                    </a:cubicBezTo>
                    <a:cubicBezTo>
                      <a:pt x="84943" y="2087"/>
                      <a:pt x="75482" y="-3806"/>
                      <a:pt x="69323" y="2980"/>
                    </a:cubicBezTo>
                    <a:cubicBezTo>
                      <a:pt x="47099" y="27180"/>
                      <a:pt x="24964" y="51379"/>
                      <a:pt x="2740" y="75579"/>
                    </a:cubicBezTo>
                    <a:cubicBezTo>
                      <a:pt x="-2347" y="81115"/>
                      <a:pt x="-27" y="89331"/>
                      <a:pt x="7025" y="91742"/>
                    </a:cubicBezTo>
                    <a:cubicBezTo>
                      <a:pt x="33086" y="100582"/>
                      <a:pt x="59684" y="106029"/>
                      <a:pt x="87085" y="108797"/>
                    </a:cubicBezTo>
                    <a:cubicBezTo>
                      <a:pt x="98777" y="109869"/>
                      <a:pt x="99223" y="92456"/>
                      <a:pt x="88691" y="89777"/>
                    </a:cubicBezTo>
                    <a:close/>
                    <a:moveTo>
                      <a:pt x="58077" y="72364"/>
                    </a:moveTo>
                    <a:cubicBezTo>
                      <a:pt x="60487" y="70132"/>
                      <a:pt x="62808" y="67721"/>
                      <a:pt x="65128" y="65310"/>
                    </a:cubicBezTo>
                    <a:cubicBezTo>
                      <a:pt x="64414" y="69864"/>
                      <a:pt x="63611" y="74418"/>
                      <a:pt x="62629" y="78972"/>
                    </a:cubicBezTo>
                    <a:cubicBezTo>
                      <a:pt x="60666" y="77275"/>
                      <a:pt x="59148" y="75132"/>
                      <a:pt x="58077" y="72364"/>
                    </a:cubicBezTo>
                    <a:close/>
                    <a:moveTo>
                      <a:pt x="42815" y="60309"/>
                    </a:moveTo>
                    <a:cubicBezTo>
                      <a:pt x="42815" y="60309"/>
                      <a:pt x="42726" y="60398"/>
                      <a:pt x="42726" y="60398"/>
                    </a:cubicBezTo>
                    <a:cubicBezTo>
                      <a:pt x="42726" y="60309"/>
                      <a:pt x="42726" y="60309"/>
                      <a:pt x="42815" y="60309"/>
                    </a:cubicBezTo>
                    <a:cubicBezTo>
                      <a:pt x="42815" y="60309"/>
                      <a:pt x="42815" y="60309"/>
                      <a:pt x="42815" y="60309"/>
                    </a:cubicBezTo>
                    <a:close/>
                    <a:moveTo>
                      <a:pt x="27285" y="77722"/>
                    </a:moveTo>
                    <a:cubicBezTo>
                      <a:pt x="27107" y="77722"/>
                      <a:pt x="27017" y="77633"/>
                      <a:pt x="26839" y="77633"/>
                    </a:cubicBezTo>
                    <a:cubicBezTo>
                      <a:pt x="27017" y="77454"/>
                      <a:pt x="27196" y="77275"/>
                      <a:pt x="27285" y="77097"/>
                    </a:cubicBezTo>
                    <a:cubicBezTo>
                      <a:pt x="27374" y="77275"/>
                      <a:pt x="27285" y="77543"/>
                      <a:pt x="27285" y="7772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57" name="Google Shape;1457;p28"/>
              <p:cNvSpPr/>
              <p:nvPr/>
            </p:nvSpPr>
            <p:spPr>
              <a:xfrm>
                <a:off x="3644188" y="464670"/>
                <a:ext cx="89018" cy="102090"/>
              </a:xfrm>
              <a:custGeom>
                <a:avLst/>
                <a:gdLst/>
                <a:ahLst/>
                <a:cxnLst/>
                <a:rect l="l" t="t" r="r" b="b"/>
                <a:pathLst>
                  <a:path w="89018" h="102090" extrusionOk="0">
                    <a:moveTo>
                      <a:pt x="85885" y="84952"/>
                    </a:moveTo>
                    <a:cubicBezTo>
                      <a:pt x="86242" y="58788"/>
                      <a:pt x="84189" y="32892"/>
                      <a:pt x="80084" y="6996"/>
                    </a:cubicBezTo>
                    <a:cubicBezTo>
                      <a:pt x="78924" y="-238"/>
                      <a:pt x="68570" y="-2202"/>
                      <a:pt x="63929" y="2709"/>
                    </a:cubicBezTo>
                    <a:cubicBezTo>
                      <a:pt x="51344" y="16193"/>
                      <a:pt x="38760" y="29766"/>
                      <a:pt x="26175" y="43250"/>
                    </a:cubicBezTo>
                    <a:cubicBezTo>
                      <a:pt x="18410" y="51555"/>
                      <a:pt x="648" y="63878"/>
                      <a:pt x="23" y="76290"/>
                    </a:cubicBezTo>
                    <a:cubicBezTo>
                      <a:pt x="-512" y="86470"/>
                      <a:pt x="8235" y="90042"/>
                      <a:pt x="16714" y="91828"/>
                    </a:cubicBezTo>
                    <a:cubicBezTo>
                      <a:pt x="36528" y="96025"/>
                      <a:pt x="56878" y="98614"/>
                      <a:pt x="76871" y="101918"/>
                    </a:cubicBezTo>
                    <a:cubicBezTo>
                      <a:pt x="87492" y="103793"/>
                      <a:pt x="92847" y="89863"/>
                      <a:pt x="85885" y="84952"/>
                    </a:cubicBezTo>
                    <a:close/>
                    <a:moveTo>
                      <a:pt x="56432" y="71468"/>
                    </a:moveTo>
                    <a:cubicBezTo>
                      <a:pt x="56521" y="74147"/>
                      <a:pt x="56878" y="76736"/>
                      <a:pt x="57413" y="79237"/>
                    </a:cubicBezTo>
                    <a:cubicBezTo>
                      <a:pt x="55182" y="78880"/>
                      <a:pt x="53040" y="78522"/>
                      <a:pt x="50809" y="78165"/>
                    </a:cubicBezTo>
                    <a:cubicBezTo>
                      <a:pt x="52861" y="75933"/>
                      <a:pt x="54736" y="73790"/>
                      <a:pt x="56432" y="7146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58" name="Google Shape;1458;p28"/>
              <p:cNvSpPr/>
              <p:nvPr/>
            </p:nvSpPr>
            <p:spPr>
              <a:xfrm>
                <a:off x="3727736" y="163138"/>
                <a:ext cx="87610" cy="122619"/>
              </a:xfrm>
              <a:custGeom>
                <a:avLst/>
                <a:gdLst/>
                <a:ahLst/>
                <a:cxnLst/>
                <a:rect l="l" t="t" r="r" b="b"/>
                <a:pathLst>
                  <a:path w="87610" h="122619" extrusionOk="0">
                    <a:moveTo>
                      <a:pt x="4658" y="99216"/>
                    </a:moveTo>
                    <a:cubicBezTo>
                      <a:pt x="22866" y="108681"/>
                      <a:pt x="41609" y="116361"/>
                      <a:pt x="61244" y="122165"/>
                    </a:cubicBezTo>
                    <a:cubicBezTo>
                      <a:pt x="72223" y="125469"/>
                      <a:pt x="77399" y="109842"/>
                      <a:pt x="68831" y="104663"/>
                    </a:cubicBezTo>
                    <a:cubicBezTo>
                      <a:pt x="69099" y="103949"/>
                      <a:pt x="69277" y="103145"/>
                      <a:pt x="69277" y="102252"/>
                    </a:cubicBezTo>
                    <a:cubicBezTo>
                      <a:pt x="70081" y="83321"/>
                      <a:pt x="74632" y="66533"/>
                      <a:pt x="81059" y="48942"/>
                    </a:cubicBezTo>
                    <a:cubicBezTo>
                      <a:pt x="86146" y="34833"/>
                      <a:pt x="89270" y="22063"/>
                      <a:pt x="86682" y="7061"/>
                    </a:cubicBezTo>
                    <a:cubicBezTo>
                      <a:pt x="85521" y="186"/>
                      <a:pt x="74989" y="-2493"/>
                      <a:pt x="70527" y="2775"/>
                    </a:cubicBezTo>
                    <a:cubicBezTo>
                      <a:pt x="47946" y="29832"/>
                      <a:pt x="25365" y="56978"/>
                      <a:pt x="2694" y="84035"/>
                    </a:cubicBezTo>
                    <a:cubicBezTo>
                      <a:pt x="-1054" y="88589"/>
                      <a:pt x="-1322" y="96180"/>
                      <a:pt x="4658" y="99216"/>
                    </a:cubicBezTo>
                    <a:close/>
                    <a:moveTo>
                      <a:pt x="48749" y="94930"/>
                    </a:moveTo>
                    <a:cubicBezTo>
                      <a:pt x="48838" y="95912"/>
                      <a:pt x="48928" y="96805"/>
                      <a:pt x="49106" y="97787"/>
                    </a:cubicBezTo>
                    <a:cubicBezTo>
                      <a:pt x="47767" y="97341"/>
                      <a:pt x="46428" y="96805"/>
                      <a:pt x="45090" y="96269"/>
                    </a:cubicBezTo>
                    <a:cubicBezTo>
                      <a:pt x="46339" y="96090"/>
                      <a:pt x="47589" y="95644"/>
                      <a:pt x="48749" y="949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1459" name="Google Shape;1459;p28"/>
          <p:cNvGrpSpPr/>
          <p:nvPr/>
        </p:nvGrpSpPr>
        <p:grpSpPr>
          <a:xfrm>
            <a:off x="3579750" y="-283462"/>
            <a:ext cx="2064083" cy="1321209"/>
            <a:chOff x="4904410" y="-93166"/>
            <a:chExt cx="2772069" cy="1774388"/>
          </a:xfrm>
        </p:grpSpPr>
        <p:grpSp>
          <p:nvGrpSpPr>
            <p:cNvPr id="1460" name="Google Shape;1460;p28"/>
            <p:cNvGrpSpPr/>
            <p:nvPr/>
          </p:nvGrpSpPr>
          <p:grpSpPr>
            <a:xfrm>
              <a:off x="5444644" y="1344066"/>
              <a:ext cx="204200" cy="337156"/>
              <a:chOff x="5444644" y="1344066"/>
              <a:chExt cx="204200" cy="337156"/>
            </a:xfrm>
          </p:grpSpPr>
          <p:sp>
            <p:nvSpPr>
              <p:cNvPr id="1461" name="Google Shape;1461;p28"/>
              <p:cNvSpPr/>
              <p:nvPr/>
            </p:nvSpPr>
            <p:spPr>
              <a:xfrm>
                <a:off x="5567328" y="1520189"/>
                <a:ext cx="81516" cy="115663"/>
              </a:xfrm>
              <a:custGeom>
                <a:avLst/>
                <a:gdLst/>
                <a:ahLst/>
                <a:cxnLst/>
                <a:rect l="l" t="t" r="r" b="b"/>
                <a:pathLst>
                  <a:path w="81516" h="115663" extrusionOk="0">
                    <a:moveTo>
                      <a:pt x="381" y="31701"/>
                    </a:moveTo>
                    <a:cubicBezTo>
                      <a:pt x="-1582" y="48846"/>
                      <a:pt x="4130" y="65098"/>
                      <a:pt x="15287" y="77242"/>
                    </a:cubicBezTo>
                    <a:cubicBezTo>
                      <a:pt x="21356" y="93405"/>
                      <a:pt x="38047" y="107603"/>
                      <a:pt x="52952" y="114122"/>
                    </a:cubicBezTo>
                    <a:cubicBezTo>
                      <a:pt x="59735" y="117069"/>
                      <a:pt x="67500" y="115997"/>
                      <a:pt x="71517" y="109121"/>
                    </a:cubicBezTo>
                    <a:cubicBezTo>
                      <a:pt x="92045" y="73938"/>
                      <a:pt x="80442" y="20807"/>
                      <a:pt x="41527" y="3126"/>
                    </a:cubicBezTo>
                    <a:cubicBezTo>
                      <a:pt x="18946" y="-7322"/>
                      <a:pt x="2881" y="10002"/>
                      <a:pt x="381" y="3170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62" name="Google Shape;1462;p28"/>
              <p:cNvSpPr/>
              <p:nvPr/>
            </p:nvSpPr>
            <p:spPr>
              <a:xfrm>
                <a:off x="5444644" y="1490601"/>
                <a:ext cx="70897" cy="100761"/>
              </a:xfrm>
              <a:custGeom>
                <a:avLst/>
                <a:gdLst/>
                <a:ahLst/>
                <a:cxnLst/>
                <a:rect l="l" t="t" r="r" b="b"/>
                <a:pathLst>
                  <a:path w="70897" h="100761" extrusionOk="0">
                    <a:moveTo>
                      <a:pt x="58267" y="16641"/>
                    </a:moveTo>
                    <a:cubicBezTo>
                      <a:pt x="48271" y="2621"/>
                      <a:pt x="30599" y="-7737"/>
                      <a:pt x="15872" y="7622"/>
                    </a:cubicBezTo>
                    <a:cubicBezTo>
                      <a:pt x="15425" y="8068"/>
                      <a:pt x="15157" y="8515"/>
                      <a:pt x="14801" y="8961"/>
                    </a:cubicBezTo>
                    <a:cubicBezTo>
                      <a:pt x="10784" y="11193"/>
                      <a:pt x="7214" y="14408"/>
                      <a:pt x="4447" y="18873"/>
                    </a:cubicBezTo>
                    <a:cubicBezTo>
                      <a:pt x="-4121" y="32625"/>
                      <a:pt x="788" y="48966"/>
                      <a:pt x="9892" y="63789"/>
                    </a:cubicBezTo>
                    <a:cubicBezTo>
                      <a:pt x="13015" y="77988"/>
                      <a:pt x="20870" y="90936"/>
                      <a:pt x="34347" y="93882"/>
                    </a:cubicBezTo>
                    <a:cubicBezTo>
                      <a:pt x="34793" y="94329"/>
                      <a:pt x="35329" y="94865"/>
                      <a:pt x="35775" y="95400"/>
                    </a:cubicBezTo>
                    <a:cubicBezTo>
                      <a:pt x="46129" y="105670"/>
                      <a:pt x="63265" y="100312"/>
                      <a:pt x="67192" y="86739"/>
                    </a:cubicBezTo>
                    <a:cubicBezTo>
                      <a:pt x="71566" y="71558"/>
                      <a:pt x="72101" y="56199"/>
                      <a:pt x="68621" y="41287"/>
                    </a:cubicBezTo>
                    <a:cubicBezTo>
                      <a:pt x="67728" y="34679"/>
                      <a:pt x="66032" y="28606"/>
                      <a:pt x="63622" y="24142"/>
                    </a:cubicBezTo>
                    <a:cubicBezTo>
                      <a:pt x="62194" y="21284"/>
                      <a:pt x="60409" y="18873"/>
                      <a:pt x="58267" y="1664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63" name="Google Shape;1463;p28"/>
              <p:cNvSpPr/>
              <p:nvPr/>
            </p:nvSpPr>
            <p:spPr>
              <a:xfrm>
                <a:off x="5486910" y="1344066"/>
                <a:ext cx="70035" cy="125631"/>
              </a:xfrm>
              <a:custGeom>
                <a:avLst/>
                <a:gdLst/>
                <a:ahLst/>
                <a:cxnLst/>
                <a:rect l="l" t="t" r="r" b="b"/>
                <a:pathLst>
                  <a:path w="70035" h="125631" extrusionOk="0">
                    <a:moveTo>
                      <a:pt x="24569" y="298"/>
                    </a:moveTo>
                    <a:cubicBezTo>
                      <a:pt x="15376" y="-1220"/>
                      <a:pt x="5290" y="3066"/>
                      <a:pt x="3059" y="13067"/>
                    </a:cubicBezTo>
                    <a:cubicBezTo>
                      <a:pt x="-333" y="28426"/>
                      <a:pt x="-868" y="43696"/>
                      <a:pt x="1274" y="58430"/>
                    </a:cubicBezTo>
                    <a:cubicBezTo>
                      <a:pt x="1363" y="73879"/>
                      <a:pt x="8771" y="90488"/>
                      <a:pt x="18143" y="103436"/>
                    </a:cubicBezTo>
                    <a:cubicBezTo>
                      <a:pt x="21803" y="109240"/>
                      <a:pt x="25908" y="114866"/>
                      <a:pt x="30728" y="120134"/>
                    </a:cubicBezTo>
                    <a:cubicBezTo>
                      <a:pt x="38582" y="128707"/>
                      <a:pt x="55897" y="127189"/>
                      <a:pt x="60985" y="116027"/>
                    </a:cubicBezTo>
                    <a:cubicBezTo>
                      <a:pt x="67322" y="102186"/>
                      <a:pt x="70178" y="87362"/>
                      <a:pt x="69017" y="72986"/>
                    </a:cubicBezTo>
                    <a:cubicBezTo>
                      <a:pt x="70713" y="61377"/>
                      <a:pt x="70535" y="49679"/>
                      <a:pt x="66607" y="38160"/>
                    </a:cubicBezTo>
                    <a:cubicBezTo>
                      <a:pt x="60092" y="19229"/>
                      <a:pt x="44651" y="3691"/>
                      <a:pt x="24569" y="2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64" name="Google Shape;1464;p28"/>
              <p:cNvSpPr/>
              <p:nvPr/>
            </p:nvSpPr>
            <p:spPr>
              <a:xfrm>
                <a:off x="5587165" y="1406113"/>
                <a:ext cx="42232" cy="56955"/>
              </a:xfrm>
              <a:custGeom>
                <a:avLst/>
                <a:gdLst/>
                <a:ahLst/>
                <a:cxnLst/>
                <a:rect l="l" t="t" r="r" b="b"/>
                <a:pathLst>
                  <a:path w="42232" h="56955" extrusionOk="0">
                    <a:moveTo>
                      <a:pt x="19102" y="669"/>
                    </a:moveTo>
                    <a:cubicBezTo>
                      <a:pt x="7499" y="-2992"/>
                      <a:pt x="-2230" y="9063"/>
                      <a:pt x="448" y="19868"/>
                    </a:cubicBezTo>
                    <a:cubicBezTo>
                      <a:pt x="894" y="21743"/>
                      <a:pt x="1519" y="23619"/>
                      <a:pt x="2233" y="25583"/>
                    </a:cubicBezTo>
                    <a:cubicBezTo>
                      <a:pt x="983" y="28441"/>
                      <a:pt x="537" y="31745"/>
                      <a:pt x="805" y="34870"/>
                    </a:cubicBezTo>
                    <a:cubicBezTo>
                      <a:pt x="1697" y="45586"/>
                      <a:pt x="8837" y="52551"/>
                      <a:pt x="18388" y="56301"/>
                    </a:cubicBezTo>
                    <a:cubicBezTo>
                      <a:pt x="23118" y="58177"/>
                      <a:pt x="29544" y="55766"/>
                      <a:pt x="32847" y="52283"/>
                    </a:cubicBezTo>
                    <a:cubicBezTo>
                      <a:pt x="35257" y="49783"/>
                      <a:pt x="37131" y="46925"/>
                      <a:pt x="38470" y="43978"/>
                    </a:cubicBezTo>
                    <a:cubicBezTo>
                      <a:pt x="40880" y="41210"/>
                      <a:pt x="42397" y="37728"/>
                      <a:pt x="42218" y="34334"/>
                    </a:cubicBezTo>
                    <a:cubicBezTo>
                      <a:pt x="42129" y="32370"/>
                      <a:pt x="41683" y="30673"/>
                      <a:pt x="41147" y="29155"/>
                    </a:cubicBezTo>
                    <a:cubicBezTo>
                      <a:pt x="40344" y="16743"/>
                      <a:pt x="32222" y="4777"/>
                      <a:pt x="19102" y="66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65" name="Google Shape;1465;p28"/>
              <p:cNvSpPr/>
              <p:nvPr/>
            </p:nvSpPr>
            <p:spPr>
              <a:xfrm>
                <a:off x="5503042" y="1636986"/>
                <a:ext cx="34163" cy="44236"/>
              </a:xfrm>
              <a:custGeom>
                <a:avLst/>
                <a:gdLst/>
                <a:ahLst/>
                <a:cxnLst/>
                <a:rect l="l" t="t" r="r" b="b"/>
                <a:pathLst>
                  <a:path w="34163" h="44236" extrusionOk="0">
                    <a:moveTo>
                      <a:pt x="8705" y="1075"/>
                    </a:moveTo>
                    <a:cubicBezTo>
                      <a:pt x="6831" y="1343"/>
                      <a:pt x="4868" y="2415"/>
                      <a:pt x="4154" y="4022"/>
                    </a:cubicBezTo>
                    <a:cubicBezTo>
                      <a:pt x="4065" y="4290"/>
                      <a:pt x="4065" y="4469"/>
                      <a:pt x="3975" y="4736"/>
                    </a:cubicBezTo>
                    <a:cubicBezTo>
                      <a:pt x="2011" y="7058"/>
                      <a:pt x="940" y="10005"/>
                      <a:pt x="494" y="13488"/>
                    </a:cubicBezTo>
                    <a:cubicBezTo>
                      <a:pt x="227" y="15720"/>
                      <a:pt x="-131" y="17952"/>
                      <a:pt x="48" y="20185"/>
                    </a:cubicBezTo>
                    <a:cubicBezTo>
                      <a:pt x="316" y="24650"/>
                      <a:pt x="2101" y="28132"/>
                      <a:pt x="4868" y="30900"/>
                    </a:cubicBezTo>
                    <a:cubicBezTo>
                      <a:pt x="5314" y="31883"/>
                      <a:pt x="5671" y="32865"/>
                      <a:pt x="6117" y="33758"/>
                    </a:cubicBezTo>
                    <a:cubicBezTo>
                      <a:pt x="8795" y="40723"/>
                      <a:pt x="16024" y="46170"/>
                      <a:pt x="23789" y="43581"/>
                    </a:cubicBezTo>
                    <a:cubicBezTo>
                      <a:pt x="31108" y="41170"/>
                      <a:pt x="35839" y="33579"/>
                      <a:pt x="33607" y="25900"/>
                    </a:cubicBezTo>
                    <a:cubicBezTo>
                      <a:pt x="33161" y="24382"/>
                      <a:pt x="32715" y="22953"/>
                      <a:pt x="32358" y="21435"/>
                    </a:cubicBezTo>
                    <a:cubicBezTo>
                      <a:pt x="32715" y="17952"/>
                      <a:pt x="32268" y="14291"/>
                      <a:pt x="30305" y="11612"/>
                    </a:cubicBezTo>
                    <a:cubicBezTo>
                      <a:pt x="28163" y="8665"/>
                      <a:pt x="25931" y="6165"/>
                      <a:pt x="23343" y="3665"/>
                    </a:cubicBezTo>
                    <a:cubicBezTo>
                      <a:pt x="19416" y="93"/>
                      <a:pt x="13525" y="-1068"/>
                      <a:pt x="8705" y="107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466" name="Google Shape;1466;p28"/>
            <p:cNvGrpSpPr/>
            <p:nvPr/>
          </p:nvGrpSpPr>
          <p:grpSpPr>
            <a:xfrm>
              <a:off x="7451079" y="-93166"/>
              <a:ext cx="225400" cy="319115"/>
              <a:chOff x="7451079" y="-93166"/>
              <a:chExt cx="225400" cy="319115"/>
            </a:xfrm>
          </p:grpSpPr>
          <p:sp>
            <p:nvSpPr>
              <p:cNvPr id="1467" name="Google Shape;1467;p28"/>
              <p:cNvSpPr/>
              <p:nvPr/>
            </p:nvSpPr>
            <p:spPr>
              <a:xfrm>
                <a:off x="7582784" y="48465"/>
                <a:ext cx="93695" cy="102918"/>
              </a:xfrm>
              <a:custGeom>
                <a:avLst/>
                <a:gdLst/>
                <a:ahLst/>
                <a:cxnLst/>
                <a:rect l="l" t="t" r="r" b="b"/>
                <a:pathLst>
                  <a:path w="93695" h="102918" extrusionOk="0">
                    <a:moveTo>
                      <a:pt x="890" y="39939"/>
                    </a:moveTo>
                    <a:cubicBezTo>
                      <a:pt x="4103" y="56905"/>
                      <a:pt x="14456" y="70657"/>
                      <a:pt x="28737" y="78872"/>
                    </a:cubicBezTo>
                    <a:cubicBezTo>
                      <a:pt x="39447" y="92445"/>
                      <a:pt x="59529" y="101018"/>
                      <a:pt x="75773" y="102804"/>
                    </a:cubicBezTo>
                    <a:cubicBezTo>
                      <a:pt x="83092" y="103607"/>
                      <a:pt x="90143" y="100214"/>
                      <a:pt x="91928" y="92445"/>
                    </a:cubicBezTo>
                    <a:cubicBezTo>
                      <a:pt x="101032" y="52708"/>
                      <a:pt x="74077" y="5559"/>
                      <a:pt x="31593" y="291"/>
                    </a:cubicBezTo>
                    <a:cubicBezTo>
                      <a:pt x="6869" y="-2745"/>
                      <a:pt x="-3216" y="18507"/>
                      <a:pt x="890" y="3993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68" name="Google Shape;1468;p28"/>
              <p:cNvSpPr/>
              <p:nvPr/>
            </p:nvSpPr>
            <p:spPr>
              <a:xfrm>
                <a:off x="7456779" y="56312"/>
                <a:ext cx="81113" cy="92767"/>
              </a:xfrm>
              <a:custGeom>
                <a:avLst/>
                <a:gdLst/>
                <a:ahLst/>
                <a:cxnLst/>
                <a:rect l="l" t="t" r="r" b="b"/>
                <a:pathLst>
                  <a:path w="81113" h="92767" extrusionOk="0">
                    <a:moveTo>
                      <a:pt x="51653" y="8964"/>
                    </a:moveTo>
                    <a:cubicBezTo>
                      <a:pt x="37909" y="-1395"/>
                      <a:pt x="18005" y="-5949"/>
                      <a:pt x="8544" y="13071"/>
                    </a:cubicBezTo>
                    <a:cubicBezTo>
                      <a:pt x="8276" y="13607"/>
                      <a:pt x="8098" y="14143"/>
                      <a:pt x="7919" y="14679"/>
                    </a:cubicBezTo>
                    <a:cubicBezTo>
                      <a:pt x="4795" y="18072"/>
                      <a:pt x="2296" y="22180"/>
                      <a:pt x="958" y="27180"/>
                    </a:cubicBezTo>
                    <a:cubicBezTo>
                      <a:pt x="-3148" y="42897"/>
                      <a:pt x="6491" y="57006"/>
                      <a:pt x="19522" y="68346"/>
                    </a:cubicBezTo>
                    <a:cubicBezTo>
                      <a:pt x="26752" y="80937"/>
                      <a:pt x="38176" y="91028"/>
                      <a:pt x="51832" y="89688"/>
                    </a:cubicBezTo>
                    <a:cubicBezTo>
                      <a:pt x="52457" y="90045"/>
                      <a:pt x="53081" y="90313"/>
                      <a:pt x="53706" y="90670"/>
                    </a:cubicBezTo>
                    <a:cubicBezTo>
                      <a:pt x="66648" y="97368"/>
                      <a:pt x="81464" y="87099"/>
                      <a:pt x="81107" y="72990"/>
                    </a:cubicBezTo>
                    <a:cubicBezTo>
                      <a:pt x="80750" y="57184"/>
                      <a:pt x="76644" y="42361"/>
                      <a:pt x="68879" y="29234"/>
                    </a:cubicBezTo>
                    <a:cubicBezTo>
                      <a:pt x="66023" y="23162"/>
                      <a:pt x="62631" y="17894"/>
                      <a:pt x="58972" y="14322"/>
                    </a:cubicBezTo>
                    <a:cubicBezTo>
                      <a:pt x="56830" y="12178"/>
                      <a:pt x="54331" y="10393"/>
                      <a:pt x="51653" y="896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69" name="Google Shape;1469;p28"/>
              <p:cNvSpPr/>
              <p:nvPr/>
            </p:nvSpPr>
            <p:spPr>
              <a:xfrm>
                <a:off x="7451079" y="-93166"/>
                <a:ext cx="86919" cy="115034"/>
              </a:xfrm>
              <a:custGeom>
                <a:avLst/>
                <a:gdLst/>
                <a:ahLst/>
                <a:cxnLst/>
                <a:rect l="l" t="t" r="r" b="b"/>
                <a:pathLst>
                  <a:path w="86919" h="115034" extrusionOk="0">
                    <a:moveTo>
                      <a:pt x="16834" y="476"/>
                    </a:moveTo>
                    <a:cubicBezTo>
                      <a:pt x="7551" y="1816"/>
                      <a:pt x="-750" y="8870"/>
                      <a:pt x="54" y="19050"/>
                    </a:cubicBezTo>
                    <a:cubicBezTo>
                      <a:pt x="1392" y="34677"/>
                      <a:pt x="5409" y="49411"/>
                      <a:pt x="11924" y="62895"/>
                    </a:cubicBezTo>
                    <a:cubicBezTo>
                      <a:pt x="16655" y="77629"/>
                      <a:pt x="28704" y="91202"/>
                      <a:pt x="41467" y="100757"/>
                    </a:cubicBezTo>
                    <a:cubicBezTo>
                      <a:pt x="46733" y="105132"/>
                      <a:pt x="52267" y="109329"/>
                      <a:pt x="58515" y="112901"/>
                    </a:cubicBezTo>
                    <a:cubicBezTo>
                      <a:pt x="68600" y="118705"/>
                      <a:pt x="84666" y="112098"/>
                      <a:pt x="86183" y="99953"/>
                    </a:cubicBezTo>
                    <a:cubicBezTo>
                      <a:pt x="88058" y="84862"/>
                      <a:pt x="86362" y="69860"/>
                      <a:pt x="81007" y="56466"/>
                    </a:cubicBezTo>
                    <a:cubicBezTo>
                      <a:pt x="79132" y="44857"/>
                      <a:pt x="75473" y="33695"/>
                      <a:pt x="68332" y="23962"/>
                    </a:cubicBezTo>
                    <a:cubicBezTo>
                      <a:pt x="56373" y="7888"/>
                      <a:pt x="37004" y="-2381"/>
                      <a:pt x="16834" y="47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70" name="Google Shape;1470;p28"/>
              <p:cNvSpPr/>
              <p:nvPr/>
            </p:nvSpPr>
            <p:spPr>
              <a:xfrm>
                <a:off x="7551455" y="184295"/>
                <a:ext cx="37886" cy="41654"/>
              </a:xfrm>
              <a:custGeom>
                <a:avLst/>
                <a:gdLst/>
                <a:ahLst/>
                <a:cxnLst/>
                <a:rect l="l" t="t" r="r" b="b"/>
                <a:pathLst>
                  <a:path w="37886" h="41654" extrusionOk="0">
                    <a:moveTo>
                      <a:pt x="4550" y="3228"/>
                    </a:moveTo>
                    <a:cubicBezTo>
                      <a:pt x="2854" y="4031"/>
                      <a:pt x="1336" y="5639"/>
                      <a:pt x="1069" y="7424"/>
                    </a:cubicBezTo>
                    <a:cubicBezTo>
                      <a:pt x="1069" y="7692"/>
                      <a:pt x="1069" y="7871"/>
                      <a:pt x="1069" y="8139"/>
                    </a:cubicBezTo>
                    <a:cubicBezTo>
                      <a:pt x="-92" y="10996"/>
                      <a:pt x="-270" y="14122"/>
                      <a:pt x="355" y="17515"/>
                    </a:cubicBezTo>
                    <a:cubicBezTo>
                      <a:pt x="801" y="19747"/>
                      <a:pt x="1158" y="21891"/>
                      <a:pt x="1872" y="24034"/>
                    </a:cubicBezTo>
                    <a:cubicBezTo>
                      <a:pt x="3479" y="28231"/>
                      <a:pt x="6246" y="30999"/>
                      <a:pt x="9637" y="32785"/>
                    </a:cubicBezTo>
                    <a:cubicBezTo>
                      <a:pt x="10351" y="33588"/>
                      <a:pt x="10976" y="34392"/>
                      <a:pt x="11690" y="35196"/>
                    </a:cubicBezTo>
                    <a:cubicBezTo>
                      <a:pt x="16331" y="41089"/>
                      <a:pt x="24810" y="44036"/>
                      <a:pt x="31504" y="39303"/>
                    </a:cubicBezTo>
                    <a:cubicBezTo>
                      <a:pt x="37752" y="34749"/>
                      <a:pt x="39983" y="26177"/>
                      <a:pt x="35610" y="19480"/>
                    </a:cubicBezTo>
                    <a:cubicBezTo>
                      <a:pt x="34717" y="18229"/>
                      <a:pt x="33914" y="16890"/>
                      <a:pt x="33022" y="15640"/>
                    </a:cubicBezTo>
                    <a:cubicBezTo>
                      <a:pt x="32307" y="12157"/>
                      <a:pt x="30790" y="8853"/>
                      <a:pt x="28112" y="6889"/>
                    </a:cubicBezTo>
                    <a:cubicBezTo>
                      <a:pt x="25167" y="4746"/>
                      <a:pt x="22311" y="3049"/>
                      <a:pt x="19098" y="1442"/>
                    </a:cubicBezTo>
                    <a:cubicBezTo>
                      <a:pt x="14457" y="-969"/>
                      <a:pt x="8566" y="-344"/>
                      <a:pt x="4550" y="322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471" name="Google Shape;1471;p28"/>
            <p:cNvGrpSpPr/>
            <p:nvPr/>
          </p:nvGrpSpPr>
          <p:grpSpPr>
            <a:xfrm>
              <a:off x="4904410" y="840123"/>
              <a:ext cx="223041" cy="271285"/>
              <a:chOff x="4904410" y="840123"/>
              <a:chExt cx="223041" cy="271285"/>
            </a:xfrm>
          </p:grpSpPr>
          <p:grpSp>
            <p:nvGrpSpPr>
              <p:cNvPr id="1472" name="Google Shape;1472;p28"/>
              <p:cNvGrpSpPr/>
              <p:nvPr/>
            </p:nvGrpSpPr>
            <p:grpSpPr>
              <a:xfrm>
                <a:off x="4904410" y="939489"/>
                <a:ext cx="51224" cy="58681"/>
                <a:chOff x="4904410" y="939489"/>
                <a:chExt cx="51224" cy="58681"/>
              </a:xfrm>
            </p:grpSpPr>
            <p:sp>
              <p:nvSpPr>
                <p:cNvPr id="1473" name="Google Shape;1473;p28"/>
                <p:cNvSpPr/>
                <p:nvPr/>
              </p:nvSpPr>
              <p:spPr>
                <a:xfrm>
                  <a:off x="4904410" y="939489"/>
                  <a:ext cx="51224" cy="58681"/>
                </a:xfrm>
                <a:custGeom>
                  <a:avLst/>
                  <a:gdLst/>
                  <a:ahLst/>
                  <a:cxnLst/>
                  <a:rect l="l" t="t" r="r" b="b"/>
                  <a:pathLst>
                    <a:path w="51224" h="58681" extrusionOk="0">
                      <a:moveTo>
                        <a:pt x="49326" y="13933"/>
                      </a:moveTo>
                      <a:cubicBezTo>
                        <a:pt x="45666" y="4111"/>
                        <a:pt x="36652" y="-2051"/>
                        <a:pt x="25942" y="628"/>
                      </a:cubicBezTo>
                      <a:cubicBezTo>
                        <a:pt x="10679" y="4468"/>
                        <a:pt x="-924" y="19380"/>
                        <a:pt x="58" y="35275"/>
                      </a:cubicBezTo>
                      <a:cubicBezTo>
                        <a:pt x="326" y="39026"/>
                        <a:pt x="1575" y="42687"/>
                        <a:pt x="3628" y="45812"/>
                      </a:cubicBezTo>
                      <a:cubicBezTo>
                        <a:pt x="4074" y="47063"/>
                        <a:pt x="4521" y="48313"/>
                        <a:pt x="5056" y="49652"/>
                      </a:cubicBezTo>
                      <a:cubicBezTo>
                        <a:pt x="8091" y="56796"/>
                        <a:pt x="18712" y="60189"/>
                        <a:pt x="25674" y="58046"/>
                      </a:cubicBezTo>
                      <a:cubicBezTo>
                        <a:pt x="43524" y="52688"/>
                        <a:pt x="56198" y="32329"/>
                        <a:pt x="49326" y="139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74" name="Google Shape;1474;p28"/>
                <p:cNvSpPr/>
                <p:nvPr/>
              </p:nvSpPr>
              <p:spPr>
                <a:xfrm>
                  <a:off x="4940973" y="970835"/>
                  <a:ext cx="88" cy="535"/>
                </a:xfrm>
                <a:custGeom>
                  <a:avLst/>
                  <a:gdLst/>
                  <a:ahLst/>
                  <a:cxnLst/>
                  <a:rect l="l" t="t" r="r" b="b"/>
                  <a:pathLst>
                    <a:path w="88" h="535" extrusionOk="0">
                      <a:moveTo>
                        <a:pt x="89" y="536"/>
                      </a:moveTo>
                      <a:cubicBezTo>
                        <a:pt x="89" y="446"/>
                        <a:pt x="89" y="179"/>
                        <a:pt x="0" y="0"/>
                      </a:cubicBezTo>
                      <a:cubicBezTo>
                        <a:pt x="0" y="0"/>
                        <a:pt x="0" y="89"/>
                        <a:pt x="0" y="89"/>
                      </a:cubicBezTo>
                      <a:cubicBezTo>
                        <a:pt x="0" y="268"/>
                        <a:pt x="89" y="446"/>
                        <a:pt x="89" y="536"/>
                      </a:cubicBezTo>
                      <a:cubicBezTo>
                        <a:pt x="89" y="536"/>
                        <a:pt x="89" y="536"/>
                        <a:pt x="89" y="5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1475" name="Google Shape;1475;p28"/>
              <p:cNvSpPr/>
              <p:nvPr/>
            </p:nvSpPr>
            <p:spPr>
              <a:xfrm>
                <a:off x="4977239" y="840123"/>
                <a:ext cx="84563" cy="93130"/>
              </a:xfrm>
              <a:custGeom>
                <a:avLst/>
                <a:gdLst/>
                <a:ahLst/>
                <a:cxnLst/>
                <a:rect l="l" t="t" r="r" b="b"/>
                <a:pathLst>
                  <a:path w="84563" h="93130" extrusionOk="0">
                    <a:moveTo>
                      <a:pt x="82708" y="20073"/>
                    </a:moveTo>
                    <a:cubicBezTo>
                      <a:pt x="76996" y="1678"/>
                      <a:pt x="56111" y="-5198"/>
                      <a:pt x="39777" y="4178"/>
                    </a:cubicBezTo>
                    <a:cubicBezTo>
                      <a:pt x="17197" y="17216"/>
                      <a:pt x="-15381" y="59364"/>
                      <a:pt x="8182" y="84456"/>
                    </a:cubicBezTo>
                    <a:cubicBezTo>
                      <a:pt x="21927" y="99101"/>
                      <a:pt x="41563" y="93118"/>
                      <a:pt x="55129" y="81867"/>
                    </a:cubicBezTo>
                    <a:cubicBezTo>
                      <a:pt x="64055" y="78384"/>
                      <a:pt x="71462" y="71062"/>
                      <a:pt x="76193" y="62489"/>
                    </a:cubicBezTo>
                    <a:cubicBezTo>
                      <a:pt x="83244" y="50256"/>
                      <a:pt x="87082" y="33914"/>
                      <a:pt x="82708" y="2007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76" name="Google Shape;1476;p28"/>
              <p:cNvSpPr/>
              <p:nvPr/>
            </p:nvSpPr>
            <p:spPr>
              <a:xfrm>
                <a:off x="4981321" y="965886"/>
                <a:ext cx="77306" cy="60970"/>
              </a:xfrm>
              <a:custGeom>
                <a:avLst/>
                <a:gdLst/>
                <a:ahLst/>
                <a:cxnLst/>
                <a:rect l="l" t="t" r="r" b="b"/>
                <a:pathLst>
                  <a:path w="77306" h="60970" extrusionOk="0">
                    <a:moveTo>
                      <a:pt x="67202" y="2270"/>
                    </a:moveTo>
                    <a:cubicBezTo>
                      <a:pt x="39355" y="-6570"/>
                      <a:pt x="8206" y="11379"/>
                      <a:pt x="529" y="39239"/>
                    </a:cubicBezTo>
                    <a:cubicBezTo>
                      <a:pt x="-1702" y="47455"/>
                      <a:pt x="3296" y="58081"/>
                      <a:pt x="12222" y="59867"/>
                    </a:cubicBezTo>
                    <a:cubicBezTo>
                      <a:pt x="37391" y="64868"/>
                      <a:pt x="60508" y="52545"/>
                      <a:pt x="70772" y="29595"/>
                    </a:cubicBezTo>
                    <a:cubicBezTo>
                      <a:pt x="73003" y="26202"/>
                      <a:pt x="75056" y="22630"/>
                      <a:pt x="76573" y="18880"/>
                    </a:cubicBezTo>
                    <a:cubicBezTo>
                      <a:pt x="79429" y="11914"/>
                      <a:pt x="73450" y="4235"/>
                      <a:pt x="67202" y="227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77" name="Google Shape;1477;p28"/>
              <p:cNvSpPr/>
              <p:nvPr/>
            </p:nvSpPr>
            <p:spPr>
              <a:xfrm>
                <a:off x="5066519" y="917310"/>
                <a:ext cx="41547" cy="33268"/>
              </a:xfrm>
              <a:custGeom>
                <a:avLst/>
                <a:gdLst/>
                <a:ahLst/>
                <a:cxnLst/>
                <a:rect l="l" t="t" r="r" b="b"/>
                <a:pathLst>
                  <a:path w="41547" h="33268" extrusionOk="0">
                    <a:moveTo>
                      <a:pt x="27969" y="37"/>
                    </a:moveTo>
                    <a:cubicBezTo>
                      <a:pt x="22525" y="483"/>
                      <a:pt x="17795" y="1465"/>
                      <a:pt x="12797" y="3698"/>
                    </a:cubicBezTo>
                    <a:cubicBezTo>
                      <a:pt x="11725" y="4233"/>
                      <a:pt x="10743" y="4769"/>
                      <a:pt x="9851" y="5305"/>
                    </a:cubicBezTo>
                    <a:cubicBezTo>
                      <a:pt x="8334" y="5573"/>
                      <a:pt x="6727" y="6109"/>
                      <a:pt x="5299" y="7270"/>
                    </a:cubicBezTo>
                    <a:cubicBezTo>
                      <a:pt x="2800" y="9234"/>
                      <a:pt x="1015" y="12538"/>
                      <a:pt x="926" y="15842"/>
                    </a:cubicBezTo>
                    <a:cubicBezTo>
                      <a:pt x="926" y="15931"/>
                      <a:pt x="836" y="16021"/>
                      <a:pt x="836" y="16021"/>
                    </a:cubicBezTo>
                    <a:cubicBezTo>
                      <a:pt x="-3269" y="26290"/>
                      <a:pt x="8601" y="35219"/>
                      <a:pt x="17705" y="32898"/>
                    </a:cubicBezTo>
                    <a:cubicBezTo>
                      <a:pt x="18419" y="32719"/>
                      <a:pt x="19044" y="32362"/>
                      <a:pt x="19669" y="32094"/>
                    </a:cubicBezTo>
                    <a:cubicBezTo>
                      <a:pt x="20115" y="32094"/>
                      <a:pt x="20472" y="32183"/>
                      <a:pt x="20918" y="32094"/>
                    </a:cubicBezTo>
                    <a:cubicBezTo>
                      <a:pt x="30379" y="31648"/>
                      <a:pt x="38055" y="26022"/>
                      <a:pt x="41000" y="17003"/>
                    </a:cubicBezTo>
                    <a:cubicBezTo>
                      <a:pt x="43589" y="9234"/>
                      <a:pt x="36627" y="-678"/>
                      <a:pt x="27969" y="3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78" name="Google Shape;1478;p28"/>
              <p:cNvSpPr/>
              <p:nvPr/>
            </p:nvSpPr>
            <p:spPr>
              <a:xfrm>
                <a:off x="4986524" y="1043907"/>
                <a:ext cx="76576" cy="67501"/>
              </a:xfrm>
              <a:custGeom>
                <a:avLst/>
                <a:gdLst/>
                <a:ahLst/>
                <a:cxnLst/>
                <a:rect l="l" t="t" r="r" b="b"/>
                <a:pathLst>
                  <a:path w="76576" h="67501" extrusionOk="0">
                    <a:moveTo>
                      <a:pt x="67711" y="4527"/>
                    </a:moveTo>
                    <a:cubicBezTo>
                      <a:pt x="64855" y="2831"/>
                      <a:pt x="61641" y="1938"/>
                      <a:pt x="58428" y="1313"/>
                    </a:cubicBezTo>
                    <a:cubicBezTo>
                      <a:pt x="55126" y="63"/>
                      <a:pt x="51378" y="-295"/>
                      <a:pt x="47986" y="241"/>
                    </a:cubicBezTo>
                    <a:cubicBezTo>
                      <a:pt x="28350" y="3634"/>
                      <a:pt x="10767" y="16850"/>
                      <a:pt x="2110" y="34799"/>
                    </a:cubicBezTo>
                    <a:cubicBezTo>
                      <a:pt x="-2264" y="43997"/>
                      <a:pt x="414" y="53998"/>
                      <a:pt x="7822" y="58998"/>
                    </a:cubicBezTo>
                    <a:cubicBezTo>
                      <a:pt x="8893" y="61320"/>
                      <a:pt x="10589" y="63374"/>
                      <a:pt x="12820" y="64803"/>
                    </a:cubicBezTo>
                    <a:cubicBezTo>
                      <a:pt x="25405" y="72393"/>
                      <a:pt x="42630" y="62481"/>
                      <a:pt x="51913" y="53462"/>
                    </a:cubicBezTo>
                    <a:cubicBezTo>
                      <a:pt x="52359" y="53016"/>
                      <a:pt x="52627" y="52480"/>
                      <a:pt x="53073" y="52033"/>
                    </a:cubicBezTo>
                    <a:cubicBezTo>
                      <a:pt x="61641" y="46318"/>
                      <a:pt x="68960" y="38639"/>
                      <a:pt x="74137" y="29352"/>
                    </a:cubicBezTo>
                    <a:cubicBezTo>
                      <a:pt x="79046" y="20869"/>
                      <a:pt x="76368" y="9617"/>
                      <a:pt x="67711" y="452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79" name="Google Shape;1479;p28"/>
              <p:cNvSpPr/>
              <p:nvPr/>
            </p:nvSpPr>
            <p:spPr>
              <a:xfrm>
                <a:off x="5096906" y="987668"/>
                <a:ext cx="30545" cy="31030"/>
              </a:xfrm>
              <a:custGeom>
                <a:avLst/>
                <a:gdLst/>
                <a:ahLst/>
                <a:cxnLst/>
                <a:rect l="l" t="t" r="r" b="b"/>
                <a:pathLst>
                  <a:path w="30545" h="31030" extrusionOk="0">
                    <a:moveTo>
                      <a:pt x="28464" y="8081"/>
                    </a:moveTo>
                    <a:cubicBezTo>
                      <a:pt x="28285" y="7724"/>
                      <a:pt x="28107" y="7367"/>
                      <a:pt x="27839" y="7099"/>
                    </a:cubicBezTo>
                    <a:cubicBezTo>
                      <a:pt x="22216" y="-2366"/>
                      <a:pt x="8292" y="-2366"/>
                      <a:pt x="2669" y="7099"/>
                    </a:cubicBezTo>
                    <a:cubicBezTo>
                      <a:pt x="2491" y="7456"/>
                      <a:pt x="2312" y="7814"/>
                      <a:pt x="2044" y="8081"/>
                    </a:cubicBezTo>
                    <a:cubicBezTo>
                      <a:pt x="-3846" y="18083"/>
                      <a:pt x="3740" y="31031"/>
                      <a:pt x="15254" y="31031"/>
                    </a:cubicBezTo>
                    <a:cubicBezTo>
                      <a:pt x="26768" y="31031"/>
                      <a:pt x="34443" y="18083"/>
                      <a:pt x="28464" y="808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1480" name="Google Shape;1480;p28"/>
          <p:cNvGrpSpPr/>
          <p:nvPr/>
        </p:nvGrpSpPr>
        <p:grpSpPr>
          <a:xfrm>
            <a:off x="3608513" y="4248461"/>
            <a:ext cx="267419" cy="479056"/>
            <a:chOff x="748215" y="3781727"/>
            <a:chExt cx="359145" cy="643374"/>
          </a:xfrm>
        </p:grpSpPr>
        <p:sp>
          <p:nvSpPr>
            <p:cNvPr id="1481" name="Google Shape;1481;p28"/>
            <p:cNvSpPr/>
            <p:nvPr/>
          </p:nvSpPr>
          <p:spPr>
            <a:xfrm>
              <a:off x="803256" y="4122277"/>
              <a:ext cx="38514" cy="38551"/>
            </a:xfrm>
            <a:custGeom>
              <a:avLst/>
              <a:gdLst/>
              <a:ahLst/>
              <a:cxnLst/>
              <a:rect l="l" t="t" r="r" b="b"/>
              <a:pathLst>
                <a:path w="38514" h="38551" extrusionOk="0">
                  <a:moveTo>
                    <a:pt x="10019" y="36188"/>
                  </a:moveTo>
                  <a:cubicBezTo>
                    <a:pt x="737" y="31098"/>
                    <a:pt x="-2744" y="19401"/>
                    <a:pt x="2344" y="10024"/>
                  </a:cubicBezTo>
                  <a:cubicBezTo>
                    <a:pt x="7431" y="738"/>
                    <a:pt x="19123" y="-2745"/>
                    <a:pt x="28495" y="2345"/>
                  </a:cubicBezTo>
                  <a:cubicBezTo>
                    <a:pt x="37777" y="7435"/>
                    <a:pt x="41258" y="19133"/>
                    <a:pt x="36171" y="28509"/>
                  </a:cubicBezTo>
                  <a:cubicBezTo>
                    <a:pt x="31083" y="37885"/>
                    <a:pt x="19391" y="41278"/>
                    <a:pt x="10019" y="361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82" name="Google Shape;1482;p28"/>
            <p:cNvSpPr/>
            <p:nvPr/>
          </p:nvSpPr>
          <p:spPr>
            <a:xfrm>
              <a:off x="1063519" y="3963775"/>
              <a:ext cx="38425" cy="38548"/>
            </a:xfrm>
            <a:custGeom>
              <a:avLst/>
              <a:gdLst/>
              <a:ahLst/>
              <a:cxnLst/>
              <a:rect l="l" t="t" r="r" b="b"/>
              <a:pathLst>
                <a:path w="38425" h="38548" extrusionOk="0">
                  <a:moveTo>
                    <a:pt x="10019" y="36188"/>
                  </a:moveTo>
                  <a:cubicBezTo>
                    <a:pt x="737" y="31098"/>
                    <a:pt x="-2744" y="19401"/>
                    <a:pt x="2344" y="10024"/>
                  </a:cubicBezTo>
                  <a:cubicBezTo>
                    <a:pt x="7431" y="738"/>
                    <a:pt x="19123" y="-2745"/>
                    <a:pt x="28406" y="2345"/>
                  </a:cubicBezTo>
                  <a:cubicBezTo>
                    <a:pt x="37688" y="7435"/>
                    <a:pt x="41169" y="19133"/>
                    <a:pt x="36081" y="28420"/>
                  </a:cubicBezTo>
                  <a:cubicBezTo>
                    <a:pt x="31083" y="37885"/>
                    <a:pt x="19391" y="41278"/>
                    <a:pt x="10019" y="361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83" name="Google Shape;1483;p28"/>
            <p:cNvSpPr/>
            <p:nvPr/>
          </p:nvSpPr>
          <p:spPr>
            <a:xfrm>
              <a:off x="911431" y="3854655"/>
              <a:ext cx="38514" cy="38548"/>
            </a:xfrm>
            <a:custGeom>
              <a:avLst/>
              <a:gdLst/>
              <a:ahLst/>
              <a:cxnLst/>
              <a:rect l="l" t="t" r="r" b="b"/>
              <a:pathLst>
                <a:path w="38514" h="38548" extrusionOk="0">
                  <a:moveTo>
                    <a:pt x="10019" y="36188"/>
                  </a:moveTo>
                  <a:cubicBezTo>
                    <a:pt x="737" y="31098"/>
                    <a:pt x="-2744" y="19401"/>
                    <a:pt x="2344" y="10024"/>
                  </a:cubicBezTo>
                  <a:cubicBezTo>
                    <a:pt x="7431" y="738"/>
                    <a:pt x="19123" y="-2745"/>
                    <a:pt x="28495" y="2345"/>
                  </a:cubicBezTo>
                  <a:cubicBezTo>
                    <a:pt x="37777" y="7435"/>
                    <a:pt x="41258" y="19133"/>
                    <a:pt x="36171" y="28420"/>
                  </a:cubicBezTo>
                  <a:cubicBezTo>
                    <a:pt x="30994" y="37885"/>
                    <a:pt x="19302" y="41278"/>
                    <a:pt x="10019" y="361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84" name="Google Shape;1484;p28"/>
            <p:cNvSpPr/>
            <p:nvPr/>
          </p:nvSpPr>
          <p:spPr>
            <a:xfrm>
              <a:off x="870642" y="4195054"/>
              <a:ext cx="38514" cy="38551"/>
            </a:xfrm>
            <a:custGeom>
              <a:avLst/>
              <a:gdLst/>
              <a:ahLst/>
              <a:cxnLst/>
              <a:rect l="l" t="t" r="r" b="b"/>
              <a:pathLst>
                <a:path w="38514" h="38551" extrusionOk="0">
                  <a:moveTo>
                    <a:pt x="10019" y="36188"/>
                  </a:moveTo>
                  <a:cubicBezTo>
                    <a:pt x="737" y="31098"/>
                    <a:pt x="-2744" y="19400"/>
                    <a:pt x="2344" y="10024"/>
                  </a:cubicBezTo>
                  <a:cubicBezTo>
                    <a:pt x="7431" y="737"/>
                    <a:pt x="19123" y="-2745"/>
                    <a:pt x="28495" y="2345"/>
                  </a:cubicBezTo>
                  <a:cubicBezTo>
                    <a:pt x="37777" y="7435"/>
                    <a:pt x="41258" y="19133"/>
                    <a:pt x="36171" y="28509"/>
                  </a:cubicBezTo>
                  <a:cubicBezTo>
                    <a:pt x="31083" y="37885"/>
                    <a:pt x="19391" y="41278"/>
                    <a:pt x="10019" y="361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85" name="Google Shape;1485;p28"/>
            <p:cNvSpPr/>
            <p:nvPr/>
          </p:nvSpPr>
          <p:spPr>
            <a:xfrm>
              <a:off x="1008985" y="4170498"/>
              <a:ext cx="38514" cy="38533"/>
            </a:xfrm>
            <a:custGeom>
              <a:avLst/>
              <a:gdLst/>
              <a:ahLst/>
              <a:cxnLst/>
              <a:rect l="l" t="t" r="r" b="b"/>
              <a:pathLst>
                <a:path w="38514" h="38533" extrusionOk="0">
                  <a:moveTo>
                    <a:pt x="10019" y="36188"/>
                  </a:moveTo>
                  <a:cubicBezTo>
                    <a:pt x="737" y="31098"/>
                    <a:pt x="-2744" y="19400"/>
                    <a:pt x="2344" y="10024"/>
                  </a:cubicBezTo>
                  <a:cubicBezTo>
                    <a:pt x="7431" y="737"/>
                    <a:pt x="19123" y="-2745"/>
                    <a:pt x="28495" y="2345"/>
                  </a:cubicBezTo>
                  <a:cubicBezTo>
                    <a:pt x="37777" y="7435"/>
                    <a:pt x="41258" y="19133"/>
                    <a:pt x="36171" y="28509"/>
                  </a:cubicBezTo>
                  <a:cubicBezTo>
                    <a:pt x="31083" y="37796"/>
                    <a:pt x="19391" y="41278"/>
                    <a:pt x="10019" y="361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86" name="Google Shape;1486;p28"/>
            <p:cNvSpPr/>
            <p:nvPr/>
          </p:nvSpPr>
          <p:spPr>
            <a:xfrm>
              <a:off x="765708" y="4360639"/>
              <a:ext cx="64431" cy="64462"/>
            </a:xfrm>
            <a:custGeom>
              <a:avLst/>
              <a:gdLst/>
              <a:ahLst/>
              <a:cxnLst/>
              <a:rect l="l" t="t" r="r" b="b"/>
              <a:pathLst>
                <a:path w="64431" h="64462" extrusionOk="0">
                  <a:moveTo>
                    <a:pt x="16775" y="60538"/>
                  </a:moveTo>
                  <a:cubicBezTo>
                    <a:pt x="1155" y="51966"/>
                    <a:pt x="-4557" y="32410"/>
                    <a:pt x="3922" y="16783"/>
                  </a:cubicBezTo>
                  <a:cubicBezTo>
                    <a:pt x="12491" y="1156"/>
                    <a:pt x="32037" y="-4559"/>
                    <a:pt x="47656" y="3924"/>
                  </a:cubicBezTo>
                  <a:cubicBezTo>
                    <a:pt x="63276" y="12497"/>
                    <a:pt x="68988" y="32053"/>
                    <a:pt x="60509" y="47680"/>
                  </a:cubicBezTo>
                  <a:cubicBezTo>
                    <a:pt x="51941" y="63307"/>
                    <a:pt x="32394" y="69022"/>
                    <a:pt x="16775" y="605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87" name="Google Shape;1487;p28"/>
            <p:cNvSpPr/>
            <p:nvPr/>
          </p:nvSpPr>
          <p:spPr>
            <a:xfrm>
              <a:off x="924668" y="4016667"/>
              <a:ext cx="64431" cy="64520"/>
            </a:xfrm>
            <a:custGeom>
              <a:avLst/>
              <a:gdLst/>
              <a:ahLst/>
              <a:cxnLst/>
              <a:rect l="l" t="t" r="r" b="b"/>
              <a:pathLst>
                <a:path w="64431" h="64520" extrusionOk="0">
                  <a:moveTo>
                    <a:pt x="16775" y="60538"/>
                  </a:moveTo>
                  <a:cubicBezTo>
                    <a:pt x="1155" y="51966"/>
                    <a:pt x="-4557" y="32410"/>
                    <a:pt x="3922" y="16783"/>
                  </a:cubicBezTo>
                  <a:cubicBezTo>
                    <a:pt x="12491" y="1156"/>
                    <a:pt x="32037" y="-4559"/>
                    <a:pt x="47656" y="3924"/>
                  </a:cubicBezTo>
                  <a:cubicBezTo>
                    <a:pt x="63276" y="12497"/>
                    <a:pt x="68988" y="32053"/>
                    <a:pt x="60509" y="47680"/>
                  </a:cubicBezTo>
                  <a:cubicBezTo>
                    <a:pt x="52030" y="63396"/>
                    <a:pt x="32394" y="69111"/>
                    <a:pt x="16775" y="605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88" name="Google Shape;1488;p28"/>
            <p:cNvSpPr/>
            <p:nvPr/>
          </p:nvSpPr>
          <p:spPr>
            <a:xfrm>
              <a:off x="1042929" y="3781727"/>
              <a:ext cx="64431" cy="64462"/>
            </a:xfrm>
            <a:custGeom>
              <a:avLst/>
              <a:gdLst/>
              <a:ahLst/>
              <a:cxnLst/>
              <a:rect l="l" t="t" r="r" b="b"/>
              <a:pathLst>
                <a:path w="64431" h="64462" extrusionOk="0">
                  <a:moveTo>
                    <a:pt x="16775" y="60538"/>
                  </a:moveTo>
                  <a:cubicBezTo>
                    <a:pt x="1155" y="51966"/>
                    <a:pt x="-4557" y="32410"/>
                    <a:pt x="3922" y="16783"/>
                  </a:cubicBezTo>
                  <a:cubicBezTo>
                    <a:pt x="12491" y="1156"/>
                    <a:pt x="32037" y="-4559"/>
                    <a:pt x="47656" y="3924"/>
                  </a:cubicBezTo>
                  <a:cubicBezTo>
                    <a:pt x="63276" y="12497"/>
                    <a:pt x="68988" y="32053"/>
                    <a:pt x="60509" y="47680"/>
                  </a:cubicBezTo>
                  <a:cubicBezTo>
                    <a:pt x="52030" y="63307"/>
                    <a:pt x="32394" y="69022"/>
                    <a:pt x="16775" y="605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89" name="Google Shape;1489;p28"/>
            <p:cNvSpPr/>
            <p:nvPr/>
          </p:nvSpPr>
          <p:spPr>
            <a:xfrm>
              <a:off x="748215" y="3929692"/>
              <a:ext cx="64431" cy="64462"/>
            </a:xfrm>
            <a:custGeom>
              <a:avLst/>
              <a:gdLst/>
              <a:ahLst/>
              <a:cxnLst/>
              <a:rect l="l" t="t" r="r" b="b"/>
              <a:pathLst>
                <a:path w="64431" h="64462" extrusionOk="0">
                  <a:moveTo>
                    <a:pt x="16775" y="60538"/>
                  </a:moveTo>
                  <a:cubicBezTo>
                    <a:pt x="1155" y="51966"/>
                    <a:pt x="-4557" y="32410"/>
                    <a:pt x="3922" y="16783"/>
                  </a:cubicBezTo>
                  <a:cubicBezTo>
                    <a:pt x="12491" y="1156"/>
                    <a:pt x="32037" y="-4559"/>
                    <a:pt x="47656" y="3924"/>
                  </a:cubicBezTo>
                  <a:cubicBezTo>
                    <a:pt x="63276" y="12497"/>
                    <a:pt x="68988" y="32053"/>
                    <a:pt x="60509" y="47680"/>
                  </a:cubicBezTo>
                  <a:cubicBezTo>
                    <a:pt x="52030" y="63307"/>
                    <a:pt x="32394" y="69021"/>
                    <a:pt x="16775" y="605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1490" name="Google Shape;1490;p28"/>
          <p:cNvSpPr/>
          <p:nvPr/>
        </p:nvSpPr>
        <p:spPr>
          <a:xfrm>
            <a:off x="4204593" y="-308701"/>
            <a:ext cx="960090" cy="676085"/>
          </a:xfrm>
          <a:custGeom>
            <a:avLst/>
            <a:gdLst/>
            <a:ahLst/>
            <a:cxnLst/>
            <a:rect l="l" t="t" r="r" b="b"/>
            <a:pathLst>
              <a:path w="1288712" h="907496" extrusionOk="0">
                <a:moveTo>
                  <a:pt x="564757" y="385846"/>
                </a:moveTo>
                <a:cubicBezTo>
                  <a:pt x="398925" y="296817"/>
                  <a:pt x="239340" y="197965"/>
                  <a:pt x="93946" y="79111"/>
                </a:cubicBezTo>
                <a:cubicBezTo>
                  <a:pt x="256031" y="152781"/>
                  <a:pt x="419364" y="223325"/>
                  <a:pt x="587160" y="283243"/>
                </a:cubicBezTo>
                <a:cubicBezTo>
                  <a:pt x="665703" y="311283"/>
                  <a:pt x="745138" y="337000"/>
                  <a:pt x="825466" y="359235"/>
                </a:cubicBezTo>
                <a:cubicBezTo>
                  <a:pt x="903831" y="380934"/>
                  <a:pt x="984605" y="402187"/>
                  <a:pt x="1066540" y="401562"/>
                </a:cubicBezTo>
                <a:cubicBezTo>
                  <a:pt x="1093048" y="401383"/>
                  <a:pt x="1162933" y="404776"/>
                  <a:pt x="1159274" y="360842"/>
                </a:cubicBezTo>
                <a:cubicBezTo>
                  <a:pt x="1155347" y="313069"/>
                  <a:pt x="1058329" y="294495"/>
                  <a:pt x="1023430" y="281011"/>
                </a:cubicBezTo>
                <a:cubicBezTo>
                  <a:pt x="708188" y="159121"/>
                  <a:pt x="378932" y="78664"/>
                  <a:pt x="43697" y="36516"/>
                </a:cubicBezTo>
                <a:cubicBezTo>
                  <a:pt x="39948" y="33212"/>
                  <a:pt x="36110" y="29997"/>
                  <a:pt x="32362" y="26693"/>
                </a:cubicBezTo>
                <a:cubicBezTo>
                  <a:pt x="31380" y="21068"/>
                  <a:pt x="30577" y="15353"/>
                  <a:pt x="30041" y="9459"/>
                </a:cubicBezTo>
                <a:cubicBezTo>
                  <a:pt x="29059" y="-1792"/>
                  <a:pt x="12637" y="-1971"/>
                  <a:pt x="11655" y="8030"/>
                </a:cubicBezTo>
                <a:cubicBezTo>
                  <a:pt x="8888" y="5530"/>
                  <a:pt x="6121" y="3119"/>
                  <a:pt x="3354" y="529"/>
                </a:cubicBezTo>
                <a:cubicBezTo>
                  <a:pt x="1480" y="-1167"/>
                  <a:pt x="-1198" y="1601"/>
                  <a:pt x="588" y="3387"/>
                </a:cubicBezTo>
                <a:cubicBezTo>
                  <a:pt x="4336" y="7137"/>
                  <a:pt x="8174" y="10799"/>
                  <a:pt x="11922" y="14549"/>
                </a:cubicBezTo>
                <a:cubicBezTo>
                  <a:pt x="23972" y="126170"/>
                  <a:pt x="121883" y="201715"/>
                  <a:pt x="198016" y="273867"/>
                </a:cubicBezTo>
                <a:cubicBezTo>
                  <a:pt x="294766" y="365575"/>
                  <a:pt x="392409" y="456479"/>
                  <a:pt x="494694" y="541936"/>
                </a:cubicBezTo>
                <a:cubicBezTo>
                  <a:pt x="664007" y="683383"/>
                  <a:pt x="859115" y="838045"/>
                  <a:pt x="1077339" y="891623"/>
                </a:cubicBezTo>
                <a:cubicBezTo>
                  <a:pt x="1130177" y="904571"/>
                  <a:pt x="1185425" y="911090"/>
                  <a:pt x="1239691" y="905464"/>
                </a:cubicBezTo>
                <a:cubicBezTo>
                  <a:pt x="1262361" y="903142"/>
                  <a:pt x="1283514" y="899124"/>
                  <a:pt x="1287620" y="874121"/>
                </a:cubicBezTo>
                <a:cubicBezTo>
                  <a:pt x="1299848" y="800362"/>
                  <a:pt x="1206489" y="729281"/>
                  <a:pt x="1154543" y="696241"/>
                </a:cubicBezTo>
                <a:cubicBezTo>
                  <a:pt x="967915" y="577477"/>
                  <a:pt x="759597" y="490412"/>
                  <a:pt x="564757" y="385846"/>
                </a:cubicBezTo>
                <a:close/>
                <a:moveTo>
                  <a:pt x="82879" y="69824"/>
                </a:moveTo>
                <a:cubicBezTo>
                  <a:pt x="80112" y="67591"/>
                  <a:pt x="77435" y="65270"/>
                  <a:pt x="74668" y="62948"/>
                </a:cubicBezTo>
                <a:cubicBezTo>
                  <a:pt x="223542" y="82058"/>
                  <a:pt x="371256" y="109204"/>
                  <a:pt x="517186" y="144476"/>
                </a:cubicBezTo>
                <a:cubicBezTo>
                  <a:pt x="654904" y="177873"/>
                  <a:pt x="791104" y="218235"/>
                  <a:pt x="924805" y="265384"/>
                </a:cubicBezTo>
                <a:cubicBezTo>
                  <a:pt x="958900" y="277439"/>
                  <a:pt x="992816" y="289851"/>
                  <a:pt x="1026554" y="302799"/>
                </a:cubicBezTo>
                <a:cubicBezTo>
                  <a:pt x="1044316" y="309586"/>
                  <a:pt x="1062077" y="316551"/>
                  <a:pt x="1079749" y="323606"/>
                </a:cubicBezTo>
                <a:cubicBezTo>
                  <a:pt x="1085551" y="325927"/>
                  <a:pt x="1104115" y="330749"/>
                  <a:pt x="1109560" y="335571"/>
                </a:cubicBezTo>
                <a:cubicBezTo>
                  <a:pt x="1121877" y="337893"/>
                  <a:pt x="1125893" y="346108"/>
                  <a:pt x="1121698" y="360128"/>
                </a:cubicBezTo>
                <a:cubicBezTo>
                  <a:pt x="1122412" y="366736"/>
                  <a:pt x="1123037" y="373255"/>
                  <a:pt x="1123751" y="379863"/>
                </a:cubicBezTo>
                <a:cubicBezTo>
                  <a:pt x="1118128" y="388078"/>
                  <a:pt x="1068503" y="384774"/>
                  <a:pt x="1058061" y="384685"/>
                </a:cubicBezTo>
                <a:cubicBezTo>
                  <a:pt x="1038871" y="384506"/>
                  <a:pt x="1019860" y="382988"/>
                  <a:pt x="1000760" y="380756"/>
                </a:cubicBezTo>
                <a:cubicBezTo>
                  <a:pt x="964880" y="376469"/>
                  <a:pt x="929447" y="369147"/>
                  <a:pt x="894370" y="360575"/>
                </a:cubicBezTo>
                <a:cubicBezTo>
                  <a:pt x="614561" y="292709"/>
                  <a:pt x="348943" y="177427"/>
                  <a:pt x="82879" y="69824"/>
                </a:cubicBezTo>
                <a:close/>
                <a:moveTo>
                  <a:pt x="526647" y="377362"/>
                </a:moveTo>
                <a:cubicBezTo>
                  <a:pt x="699798" y="472553"/>
                  <a:pt x="878483" y="557117"/>
                  <a:pt x="1052081" y="651325"/>
                </a:cubicBezTo>
                <a:cubicBezTo>
                  <a:pt x="1131516" y="694366"/>
                  <a:pt x="1236388" y="742765"/>
                  <a:pt x="1267627" y="835009"/>
                </a:cubicBezTo>
                <a:cubicBezTo>
                  <a:pt x="1295474" y="917251"/>
                  <a:pt x="1149813" y="888944"/>
                  <a:pt x="1111702" y="881443"/>
                </a:cubicBezTo>
                <a:cubicBezTo>
                  <a:pt x="1061631" y="871531"/>
                  <a:pt x="1013255" y="854654"/>
                  <a:pt x="966576" y="834205"/>
                </a:cubicBezTo>
                <a:cubicBezTo>
                  <a:pt x="772183" y="749105"/>
                  <a:pt x="599477" y="610070"/>
                  <a:pt x="440696" y="471571"/>
                </a:cubicBezTo>
                <a:cubicBezTo>
                  <a:pt x="362331" y="403169"/>
                  <a:pt x="286288" y="332089"/>
                  <a:pt x="210868" y="260562"/>
                </a:cubicBezTo>
                <a:cubicBezTo>
                  <a:pt x="149641" y="202519"/>
                  <a:pt x="70294" y="140993"/>
                  <a:pt x="41019" y="58840"/>
                </a:cubicBezTo>
                <a:cubicBezTo>
                  <a:pt x="47802" y="59644"/>
                  <a:pt x="54586" y="60537"/>
                  <a:pt x="61458" y="61430"/>
                </a:cubicBezTo>
                <a:cubicBezTo>
                  <a:pt x="201050" y="187071"/>
                  <a:pt x="362331" y="286994"/>
                  <a:pt x="526647" y="3773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1491" name="Google Shape;1491;p28"/>
          <p:cNvGrpSpPr/>
          <p:nvPr/>
        </p:nvGrpSpPr>
        <p:grpSpPr>
          <a:xfrm>
            <a:off x="4042398" y="4148933"/>
            <a:ext cx="1442686" cy="1295971"/>
            <a:chOff x="2871530" y="3751171"/>
            <a:chExt cx="1818818" cy="1634057"/>
          </a:xfrm>
        </p:grpSpPr>
        <p:grpSp>
          <p:nvGrpSpPr>
            <p:cNvPr id="1492" name="Google Shape;1492;p28"/>
            <p:cNvGrpSpPr/>
            <p:nvPr/>
          </p:nvGrpSpPr>
          <p:grpSpPr>
            <a:xfrm>
              <a:off x="4004355" y="3751171"/>
              <a:ext cx="685992" cy="1592656"/>
              <a:chOff x="5474657" y="4963805"/>
              <a:chExt cx="921290" cy="2138942"/>
            </a:xfrm>
          </p:grpSpPr>
          <p:grpSp>
            <p:nvGrpSpPr>
              <p:cNvPr id="1493" name="Google Shape;1493;p28"/>
              <p:cNvGrpSpPr/>
              <p:nvPr/>
            </p:nvGrpSpPr>
            <p:grpSpPr>
              <a:xfrm>
                <a:off x="5474657" y="5323952"/>
                <a:ext cx="794209" cy="1642279"/>
                <a:chOff x="5474657" y="5323952"/>
                <a:chExt cx="794209" cy="1642279"/>
              </a:xfrm>
            </p:grpSpPr>
            <p:sp>
              <p:nvSpPr>
                <p:cNvPr id="1494" name="Google Shape;1494;p28"/>
                <p:cNvSpPr/>
                <p:nvPr/>
              </p:nvSpPr>
              <p:spPr>
                <a:xfrm>
                  <a:off x="5600908" y="5323952"/>
                  <a:ext cx="384671" cy="468269"/>
                </a:xfrm>
                <a:custGeom>
                  <a:avLst/>
                  <a:gdLst/>
                  <a:ahLst/>
                  <a:cxnLst/>
                  <a:rect l="l" t="t" r="r" b="b"/>
                  <a:pathLst>
                    <a:path w="384671" h="468269" extrusionOk="0">
                      <a:moveTo>
                        <a:pt x="9375" y="12518"/>
                      </a:moveTo>
                      <a:cubicBezTo>
                        <a:pt x="11160" y="9749"/>
                        <a:pt x="13570" y="7517"/>
                        <a:pt x="16337" y="5553"/>
                      </a:cubicBezTo>
                      <a:cubicBezTo>
                        <a:pt x="16783" y="5374"/>
                        <a:pt x="17051" y="5017"/>
                        <a:pt x="17497" y="4928"/>
                      </a:cubicBezTo>
                      <a:cubicBezTo>
                        <a:pt x="48825" y="-15164"/>
                        <a:pt x="83634" y="31270"/>
                        <a:pt x="97557" y="52969"/>
                      </a:cubicBezTo>
                      <a:cubicBezTo>
                        <a:pt x="128171" y="101011"/>
                        <a:pt x="135311" y="161108"/>
                        <a:pt x="141024" y="218436"/>
                      </a:cubicBezTo>
                      <a:cubicBezTo>
                        <a:pt x="142362" y="222187"/>
                        <a:pt x="143791" y="225848"/>
                        <a:pt x="144951" y="229598"/>
                      </a:cubicBezTo>
                      <a:cubicBezTo>
                        <a:pt x="146557" y="234152"/>
                        <a:pt x="145486" y="238260"/>
                        <a:pt x="143433" y="241385"/>
                      </a:cubicBezTo>
                      <a:cubicBezTo>
                        <a:pt x="143523" y="243439"/>
                        <a:pt x="143880" y="245583"/>
                        <a:pt x="143969" y="247458"/>
                      </a:cubicBezTo>
                      <a:cubicBezTo>
                        <a:pt x="156554" y="232188"/>
                        <a:pt x="170031" y="217008"/>
                        <a:pt x="184311" y="202809"/>
                      </a:cubicBezTo>
                      <a:cubicBezTo>
                        <a:pt x="186007" y="200487"/>
                        <a:pt x="187614" y="198344"/>
                        <a:pt x="189399" y="196201"/>
                      </a:cubicBezTo>
                      <a:cubicBezTo>
                        <a:pt x="193147" y="191201"/>
                        <a:pt x="197074" y="186379"/>
                        <a:pt x="201002" y="181735"/>
                      </a:cubicBezTo>
                      <a:cubicBezTo>
                        <a:pt x="215907" y="163608"/>
                        <a:pt x="231973" y="146820"/>
                        <a:pt x="249288" y="132443"/>
                      </a:cubicBezTo>
                      <a:cubicBezTo>
                        <a:pt x="253661" y="128693"/>
                        <a:pt x="258213" y="125032"/>
                        <a:pt x="263033" y="121639"/>
                      </a:cubicBezTo>
                      <a:cubicBezTo>
                        <a:pt x="268656" y="117352"/>
                        <a:pt x="274546" y="113512"/>
                        <a:pt x="280527" y="109851"/>
                      </a:cubicBezTo>
                      <a:cubicBezTo>
                        <a:pt x="302304" y="96636"/>
                        <a:pt x="342111" y="77615"/>
                        <a:pt x="365853" y="87348"/>
                      </a:cubicBezTo>
                      <a:cubicBezTo>
                        <a:pt x="371029" y="89491"/>
                        <a:pt x="375492" y="93153"/>
                        <a:pt x="378973" y="98510"/>
                      </a:cubicBezTo>
                      <a:cubicBezTo>
                        <a:pt x="381472" y="102797"/>
                        <a:pt x="383346" y="108065"/>
                        <a:pt x="384417" y="114584"/>
                      </a:cubicBezTo>
                      <a:cubicBezTo>
                        <a:pt x="387631" y="135123"/>
                        <a:pt x="360051" y="178788"/>
                        <a:pt x="320869" y="228527"/>
                      </a:cubicBezTo>
                      <a:cubicBezTo>
                        <a:pt x="317924" y="232277"/>
                        <a:pt x="314978" y="236206"/>
                        <a:pt x="312033" y="239957"/>
                      </a:cubicBezTo>
                      <a:cubicBezTo>
                        <a:pt x="301858" y="252458"/>
                        <a:pt x="291326" y="265228"/>
                        <a:pt x="280259" y="277998"/>
                      </a:cubicBezTo>
                      <a:cubicBezTo>
                        <a:pt x="278384" y="280141"/>
                        <a:pt x="276421" y="282462"/>
                        <a:pt x="274546" y="284516"/>
                      </a:cubicBezTo>
                      <a:cubicBezTo>
                        <a:pt x="201983" y="368723"/>
                        <a:pt x="117282" y="453019"/>
                        <a:pt x="101841" y="465967"/>
                      </a:cubicBezTo>
                      <a:cubicBezTo>
                        <a:pt x="92202" y="474093"/>
                        <a:pt x="80064" y="458734"/>
                        <a:pt x="89703" y="450519"/>
                      </a:cubicBezTo>
                      <a:cubicBezTo>
                        <a:pt x="107643" y="435606"/>
                        <a:pt x="119781" y="415068"/>
                        <a:pt x="131474" y="393905"/>
                      </a:cubicBezTo>
                      <a:cubicBezTo>
                        <a:pt x="123976" y="396852"/>
                        <a:pt x="114069" y="390511"/>
                        <a:pt x="118353" y="381492"/>
                      </a:cubicBezTo>
                      <a:cubicBezTo>
                        <a:pt x="118978" y="380331"/>
                        <a:pt x="119424" y="379081"/>
                        <a:pt x="120049" y="377742"/>
                      </a:cubicBezTo>
                      <a:cubicBezTo>
                        <a:pt x="119871" y="376224"/>
                        <a:pt x="119603" y="374616"/>
                        <a:pt x="119603" y="373188"/>
                      </a:cubicBezTo>
                      <a:cubicBezTo>
                        <a:pt x="118710" y="372206"/>
                        <a:pt x="117728" y="371224"/>
                        <a:pt x="117104" y="370063"/>
                      </a:cubicBezTo>
                      <a:cubicBezTo>
                        <a:pt x="116747" y="369794"/>
                        <a:pt x="116568" y="369348"/>
                        <a:pt x="116300" y="368902"/>
                      </a:cubicBezTo>
                      <a:cubicBezTo>
                        <a:pt x="115229" y="367026"/>
                        <a:pt x="114783" y="364704"/>
                        <a:pt x="114873" y="362115"/>
                      </a:cubicBezTo>
                      <a:cubicBezTo>
                        <a:pt x="114873" y="359883"/>
                        <a:pt x="115229" y="357918"/>
                        <a:pt x="115408" y="355864"/>
                      </a:cubicBezTo>
                      <a:lnTo>
                        <a:pt x="115140" y="356043"/>
                      </a:lnTo>
                      <a:cubicBezTo>
                        <a:pt x="112552" y="358007"/>
                        <a:pt x="109071" y="358989"/>
                        <a:pt x="105412" y="358811"/>
                      </a:cubicBezTo>
                      <a:cubicBezTo>
                        <a:pt x="106750" y="361311"/>
                        <a:pt x="107821" y="363722"/>
                        <a:pt x="108982" y="366134"/>
                      </a:cubicBezTo>
                      <a:cubicBezTo>
                        <a:pt x="114694" y="377563"/>
                        <a:pt x="96575" y="385332"/>
                        <a:pt x="91042" y="373992"/>
                      </a:cubicBezTo>
                      <a:cubicBezTo>
                        <a:pt x="89078" y="369794"/>
                        <a:pt x="87204" y="365776"/>
                        <a:pt x="85240" y="361758"/>
                      </a:cubicBezTo>
                      <a:cubicBezTo>
                        <a:pt x="85240" y="361579"/>
                        <a:pt x="85240" y="361579"/>
                        <a:pt x="85240" y="361579"/>
                      </a:cubicBezTo>
                      <a:cubicBezTo>
                        <a:pt x="49450" y="286927"/>
                        <a:pt x="23566" y="208792"/>
                        <a:pt x="10535" y="126907"/>
                      </a:cubicBezTo>
                      <a:cubicBezTo>
                        <a:pt x="10357" y="125389"/>
                        <a:pt x="9911" y="123782"/>
                        <a:pt x="9643" y="121906"/>
                      </a:cubicBezTo>
                      <a:cubicBezTo>
                        <a:pt x="9464" y="121460"/>
                        <a:pt x="9196" y="121013"/>
                        <a:pt x="9286" y="120567"/>
                      </a:cubicBezTo>
                      <a:cubicBezTo>
                        <a:pt x="4198" y="93689"/>
                        <a:pt x="-8833" y="37521"/>
                        <a:pt x="9375" y="1251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95" name="Google Shape;1495;p28"/>
                <p:cNvSpPr/>
                <p:nvPr/>
              </p:nvSpPr>
              <p:spPr>
                <a:xfrm>
                  <a:off x="5474657" y="5740740"/>
                  <a:ext cx="484368" cy="384479"/>
                </a:xfrm>
                <a:custGeom>
                  <a:avLst/>
                  <a:gdLst/>
                  <a:ahLst/>
                  <a:cxnLst/>
                  <a:rect l="l" t="t" r="r" b="b"/>
                  <a:pathLst>
                    <a:path w="484368" h="384479" extrusionOk="0">
                      <a:moveTo>
                        <a:pt x="29148" y="185268"/>
                      </a:moveTo>
                      <a:cubicBezTo>
                        <a:pt x="31825" y="188840"/>
                        <a:pt x="34681" y="192144"/>
                        <a:pt x="37448" y="195090"/>
                      </a:cubicBezTo>
                      <a:cubicBezTo>
                        <a:pt x="37984" y="195626"/>
                        <a:pt x="38340" y="196073"/>
                        <a:pt x="38965" y="196609"/>
                      </a:cubicBezTo>
                      <a:cubicBezTo>
                        <a:pt x="100728" y="258938"/>
                        <a:pt x="172756" y="310551"/>
                        <a:pt x="234162" y="374399"/>
                      </a:cubicBezTo>
                      <a:cubicBezTo>
                        <a:pt x="234608" y="384221"/>
                        <a:pt x="249425" y="389222"/>
                        <a:pt x="252638" y="378328"/>
                      </a:cubicBezTo>
                      <a:cubicBezTo>
                        <a:pt x="277004" y="293585"/>
                        <a:pt x="340195" y="253937"/>
                        <a:pt x="396782" y="202413"/>
                      </a:cubicBezTo>
                      <a:cubicBezTo>
                        <a:pt x="400173" y="199377"/>
                        <a:pt x="403208" y="196251"/>
                        <a:pt x="406600" y="193126"/>
                      </a:cubicBezTo>
                      <a:lnTo>
                        <a:pt x="406778" y="193126"/>
                      </a:lnTo>
                      <a:cubicBezTo>
                        <a:pt x="422576" y="177945"/>
                        <a:pt x="437749" y="161515"/>
                        <a:pt x="451048" y="142405"/>
                      </a:cubicBezTo>
                      <a:cubicBezTo>
                        <a:pt x="451405" y="141870"/>
                        <a:pt x="451672" y="141334"/>
                        <a:pt x="452119" y="140798"/>
                      </a:cubicBezTo>
                      <a:cubicBezTo>
                        <a:pt x="452297" y="140619"/>
                        <a:pt x="452565" y="140262"/>
                        <a:pt x="452654" y="139905"/>
                      </a:cubicBezTo>
                      <a:cubicBezTo>
                        <a:pt x="470237" y="113652"/>
                        <a:pt x="492997" y="65253"/>
                        <a:pt x="481037" y="32034"/>
                      </a:cubicBezTo>
                      <a:cubicBezTo>
                        <a:pt x="479609" y="27302"/>
                        <a:pt x="477288" y="23016"/>
                        <a:pt x="474164" y="19176"/>
                      </a:cubicBezTo>
                      <a:cubicBezTo>
                        <a:pt x="471040" y="15157"/>
                        <a:pt x="467113" y="11585"/>
                        <a:pt x="462026" y="8460"/>
                      </a:cubicBezTo>
                      <a:cubicBezTo>
                        <a:pt x="414543" y="-21455"/>
                        <a:pt x="352869" y="34803"/>
                        <a:pt x="322969" y="70879"/>
                      </a:cubicBezTo>
                      <a:cubicBezTo>
                        <a:pt x="321095" y="73200"/>
                        <a:pt x="319488" y="75343"/>
                        <a:pt x="317882" y="77308"/>
                      </a:cubicBezTo>
                      <a:cubicBezTo>
                        <a:pt x="316811" y="78737"/>
                        <a:pt x="315561" y="80165"/>
                        <a:pt x="314669" y="81684"/>
                      </a:cubicBezTo>
                      <a:cubicBezTo>
                        <a:pt x="276111" y="132940"/>
                        <a:pt x="255404" y="194376"/>
                        <a:pt x="239160" y="256080"/>
                      </a:cubicBezTo>
                      <a:cubicBezTo>
                        <a:pt x="222203" y="222237"/>
                        <a:pt x="201942" y="176695"/>
                        <a:pt x="177843" y="137047"/>
                      </a:cubicBezTo>
                      <a:cubicBezTo>
                        <a:pt x="175791" y="133565"/>
                        <a:pt x="173559" y="129993"/>
                        <a:pt x="171328" y="126689"/>
                      </a:cubicBezTo>
                      <a:cubicBezTo>
                        <a:pt x="160261" y="109633"/>
                        <a:pt x="148569" y="94185"/>
                        <a:pt x="136073" y="81772"/>
                      </a:cubicBezTo>
                      <a:cubicBezTo>
                        <a:pt x="132771" y="78469"/>
                        <a:pt x="129290" y="75433"/>
                        <a:pt x="125898" y="72575"/>
                      </a:cubicBezTo>
                      <a:cubicBezTo>
                        <a:pt x="123399" y="70432"/>
                        <a:pt x="120900" y="68557"/>
                        <a:pt x="118222" y="66681"/>
                      </a:cubicBezTo>
                      <a:cubicBezTo>
                        <a:pt x="98408" y="52751"/>
                        <a:pt x="65295" y="47750"/>
                        <a:pt x="39322" y="55787"/>
                      </a:cubicBezTo>
                      <a:cubicBezTo>
                        <a:pt x="33075" y="57752"/>
                        <a:pt x="27184" y="60520"/>
                        <a:pt x="22096" y="64092"/>
                      </a:cubicBezTo>
                      <a:cubicBezTo>
                        <a:pt x="22096" y="64271"/>
                        <a:pt x="22096" y="64271"/>
                        <a:pt x="22096" y="64271"/>
                      </a:cubicBezTo>
                      <a:cubicBezTo>
                        <a:pt x="19597" y="65878"/>
                        <a:pt x="17187" y="67842"/>
                        <a:pt x="15135" y="69985"/>
                      </a:cubicBezTo>
                      <a:cubicBezTo>
                        <a:pt x="-15033" y="100168"/>
                        <a:pt x="5317" y="154281"/>
                        <a:pt x="29148" y="18526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96" name="Google Shape;1496;p28"/>
                <p:cNvSpPr/>
                <p:nvPr/>
              </p:nvSpPr>
              <p:spPr>
                <a:xfrm>
                  <a:off x="5560785" y="6046316"/>
                  <a:ext cx="425373" cy="392507"/>
                </a:xfrm>
                <a:custGeom>
                  <a:avLst/>
                  <a:gdLst/>
                  <a:ahLst/>
                  <a:cxnLst/>
                  <a:rect l="l" t="t" r="r" b="b"/>
                  <a:pathLst>
                    <a:path w="425373" h="392507" extrusionOk="0">
                      <a:moveTo>
                        <a:pt x="3354" y="235094"/>
                      </a:moveTo>
                      <a:cubicBezTo>
                        <a:pt x="8263" y="254739"/>
                        <a:pt x="18527" y="274385"/>
                        <a:pt x="29862" y="290904"/>
                      </a:cubicBezTo>
                      <a:cubicBezTo>
                        <a:pt x="30665" y="292244"/>
                        <a:pt x="31647" y="293672"/>
                        <a:pt x="32629" y="294923"/>
                      </a:cubicBezTo>
                      <a:cubicBezTo>
                        <a:pt x="38787" y="303584"/>
                        <a:pt x="45213" y="311085"/>
                        <a:pt x="51104" y="317068"/>
                      </a:cubicBezTo>
                      <a:cubicBezTo>
                        <a:pt x="58334" y="324301"/>
                        <a:pt x="66188" y="330642"/>
                        <a:pt x="74667" y="336178"/>
                      </a:cubicBezTo>
                      <a:cubicBezTo>
                        <a:pt x="75738" y="336982"/>
                        <a:pt x="76809" y="337606"/>
                        <a:pt x="77970" y="338410"/>
                      </a:cubicBezTo>
                      <a:cubicBezTo>
                        <a:pt x="77970" y="338410"/>
                        <a:pt x="77970" y="338410"/>
                        <a:pt x="78148" y="338410"/>
                      </a:cubicBezTo>
                      <a:cubicBezTo>
                        <a:pt x="135270" y="374218"/>
                        <a:pt x="217473" y="379130"/>
                        <a:pt x="279057" y="392257"/>
                      </a:cubicBezTo>
                      <a:cubicBezTo>
                        <a:pt x="291463" y="394935"/>
                        <a:pt x="293962" y="375379"/>
                        <a:pt x="281735" y="372879"/>
                      </a:cubicBezTo>
                      <a:cubicBezTo>
                        <a:pt x="276469" y="371718"/>
                        <a:pt x="271113" y="370736"/>
                        <a:pt x="265491" y="369754"/>
                      </a:cubicBezTo>
                      <a:cubicBezTo>
                        <a:pt x="270400" y="367611"/>
                        <a:pt x="274594" y="364395"/>
                        <a:pt x="277807" y="360288"/>
                      </a:cubicBezTo>
                      <a:cubicBezTo>
                        <a:pt x="277719" y="360913"/>
                        <a:pt x="277540" y="361627"/>
                        <a:pt x="277451" y="362431"/>
                      </a:cubicBezTo>
                      <a:cubicBezTo>
                        <a:pt x="276023" y="375022"/>
                        <a:pt x="295569" y="377522"/>
                        <a:pt x="296997" y="364931"/>
                      </a:cubicBezTo>
                      <a:cubicBezTo>
                        <a:pt x="304405" y="298405"/>
                        <a:pt x="337250" y="245720"/>
                        <a:pt x="370274" y="191427"/>
                      </a:cubicBezTo>
                      <a:cubicBezTo>
                        <a:pt x="371523" y="189195"/>
                        <a:pt x="372952" y="186963"/>
                        <a:pt x="374290" y="184641"/>
                      </a:cubicBezTo>
                      <a:cubicBezTo>
                        <a:pt x="384733" y="167675"/>
                        <a:pt x="394997" y="150172"/>
                        <a:pt x="404369" y="132224"/>
                      </a:cubicBezTo>
                      <a:cubicBezTo>
                        <a:pt x="405351" y="130349"/>
                        <a:pt x="406332" y="128294"/>
                        <a:pt x="407314" y="126241"/>
                      </a:cubicBezTo>
                      <a:cubicBezTo>
                        <a:pt x="408385" y="123830"/>
                        <a:pt x="409635" y="121508"/>
                        <a:pt x="410706" y="118918"/>
                      </a:cubicBezTo>
                      <a:cubicBezTo>
                        <a:pt x="422487" y="92219"/>
                        <a:pt x="431502" y="57661"/>
                        <a:pt x="420167" y="32122"/>
                      </a:cubicBezTo>
                      <a:cubicBezTo>
                        <a:pt x="419096" y="29086"/>
                        <a:pt x="417578" y="26318"/>
                        <a:pt x="415526" y="23549"/>
                      </a:cubicBezTo>
                      <a:cubicBezTo>
                        <a:pt x="410081" y="15424"/>
                        <a:pt x="401870" y="8816"/>
                        <a:pt x="390178" y="4083"/>
                      </a:cubicBezTo>
                      <a:cubicBezTo>
                        <a:pt x="355280" y="-9937"/>
                        <a:pt x="320560" y="14441"/>
                        <a:pt x="297711" y="42391"/>
                      </a:cubicBezTo>
                      <a:cubicBezTo>
                        <a:pt x="295569" y="45070"/>
                        <a:pt x="293516" y="47570"/>
                        <a:pt x="291642" y="50249"/>
                      </a:cubicBezTo>
                      <a:cubicBezTo>
                        <a:pt x="287804" y="55518"/>
                        <a:pt x="284413" y="60786"/>
                        <a:pt x="281467" y="65787"/>
                      </a:cubicBezTo>
                      <a:cubicBezTo>
                        <a:pt x="242106" y="133831"/>
                        <a:pt x="233716" y="208930"/>
                        <a:pt x="246212" y="286975"/>
                      </a:cubicBezTo>
                      <a:cubicBezTo>
                        <a:pt x="226934" y="237594"/>
                        <a:pt x="185163" y="192499"/>
                        <a:pt x="140715" y="168121"/>
                      </a:cubicBezTo>
                      <a:cubicBezTo>
                        <a:pt x="127862" y="161067"/>
                        <a:pt x="110993" y="154995"/>
                        <a:pt x="93589" y="151869"/>
                      </a:cubicBezTo>
                      <a:cubicBezTo>
                        <a:pt x="91804" y="151512"/>
                        <a:pt x="90019" y="151244"/>
                        <a:pt x="88234" y="151066"/>
                      </a:cubicBezTo>
                      <a:cubicBezTo>
                        <a:pt x="55746" y="146422"/>
                        <a:pt x="22097" y="152851"/>
                        <a:pt x="6388" y="182766"/>
                      </a:cubicBezTo>
                      <a:cubicBezTo>
                        <a:pt x="141" y="194731"/>
                        <a:pt x="-1109" y="208573"/>
                        <a:pt x="855" y="222860"/>
                      </a:cubicBezTo>
                      <a:cubicBezTo>
                        <a:pt x="1390" y="226789"/>
                        <a:pt x="2283" y="230897"/>
                        <a:pt x="3354" y="23509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97" name="Google Shape;1497;p28"/>
                <p:cNvSpPr/>
                <p:nvPr/>
              </p:nvSpPr>
              <p:spPr>
                <a:xfrm>
                  <a:off x="5740024" y="6328037"/>
                  <a:ext cx="346548" cy="401262"/>
                </a:xfrm>
                <a:custGeom>
                  <a:avLst/>
                  <a:gdLst/>
                  <a:ahLst/>
                  <a:cxnLst/>
                  <a:rect l="l" t="t" r="r" b="b"/>
                  <a:pathLst>
                    <a:path w="346548" h="401262" extrusionOk="0">
                      <a:moveTo>
                        <a:pt x="77148" y="345029"/>
                      </a:moveTo>
                      <a:cubicBezTo>
                        <a:pt x="82325" y="347976"/>
                        <a:pt x="87769" y="350833"/>
                        <a:pt x="93392" y="353245"/>
                      </a:cubicBezTo>
                      <a:cubicBezTo>
                        <a:pt x="96337" y="354763"/>
                        <a:pt x="99551" y="356191"/>
                        <a:pt x="102496" y="357352"/>
                      </a:cubicBezTo>
                      <a:cubicBezTo>
                        <a:pt x="157208" y="380301"/>
                        <a:pt x="225308" y="387534"/>
                        <a:pt x="280110" y="400929"/>
                      </a:cubicBezTo>
                      <a:cubicBezTo>
                        <a:pt x="288143" y="402983"/>
                        <a:pt x="291802" y="395125"/>
                        <a:pt x="290106" y="388695"/>
                      </a:cubicBezTo>
                      <a:cubicBezTo>
                        <a:pt x="293319" y="386999"/>
                        <a:pt x="295908" y="383784"/>
                        <a:pt x="295729" y="379140"/>
                      </a:cubicBezTo>
                      <a:cubicBezTo>
                        <a:pt x="294926" y="305292"/>
                        <a:pt x="317953" y="237248"/>
                        <a:pt x="333394" y="167418"/>
                      </a:cubicBezTo>
                      <a:cubicBezTo>
                        <a:pt x="333930" y="164471"/>
                        <a:pt x="334644" y="161703"/>
                        <a:pt x="335358" y="158756"/>
                      </a:cubicBezTo>
                      <a:cubicBezTo>
                        <a:pt x="340535" y="134199"/>
                        <a:pt x="344551" y="109553"/>
                        <a:pt x="346247" y="84282"/>
                      </a:cubicBezTo>
                      <a:cubicBezTo>
                        <a:pt x="346515" y="80442"/>
                        <a:pt x="346604" y="76424"/>
                        <a:pt x="346515" y="72495"/>
                      </a:cubicBezTo>
                      <a:cubicBezTo>
                        <a:pt x="346604" y="69638"/>
                        <a:pt x="346515" y="66601"/>
                        <a:pt x="346247" y="63833"/>
                      </a:cubicBezTo>
                      <a:cubicBezTo>
                        <a:pt x="344462" y="41866"/>
                        <a:pt x="336964" y="21060"/>
                        <a:pt x="319739" y="9273"/>
                      </a:cubicBezTo>
                      <a:cubicBezTo>
                        <a:pt x="315008" y="6148"/>
                        <a:pt x="309742" y="3647"/>
                        <a:pt x="303494" y="2040"/>
                      </a:cubicBezTo>
                      <a:cubicBezTo>
                        <a:pt x="300906" y="1415"/>
                        <a:pt x="298139" y="879"/>
                        <a:pt x="295194" y="522"/>
                      </a:cubicBezTo>
                      <a:cubicBezTo>
                        <a:pt x="258422" y="-4211"/>
                        <a:pt x="225844" y="24007"/>
                        <a:pt x="205226" y="54189"/>
                      </a:cubicBezTo>
                      <a:cubicBezTo>
                        <a:pt x="201924" y="58922"/>
                        <a:pt x="199068" y="63655"/>
                        <a:pt x="196390" y="68298"/>
                      </a:cubicBezTo>
                      <a:cubicBezTo>
                        <a:pt x="194873" y="71066"/>
                        <a:pt x="193445" y="73656"/>
                        <a:pt x="192106" y="76335"/>
                      </a:cubicBezTo>
                      <a:cubicBezTo>
                        <a:pt x="164170" y="133038"/>
                        <a:pt x="166491" y="196350"/>
                        <a:pt x="174256" y="257607"/>
                      </a:cubicBezTo>
                      <a:cubicBezTo>
                        <a:pt x="159886" y="246445"/>
                        <a:pt x="144534" y="236355"/>
                        <a:pt x="128290" y="228050"/>
                      </a:cubicBezTo>
                      <a:cubicBezTo>
                        <a:pt x="122132" y="224925"/>
                        <a:pt x="115884" y="221889"/>
                        <a:pt x="109458" y="219388"/>
                      </a:cubicBezTo>
                      <a:cubicBezTo>
                        <a:pt x="105085" y="217424"/>
                        <a:pt x="100711" y="215727"/>
                        <a:pt x="96337" y="214120"/>
                      </a:cubicBezTo>
                      <a:cubicBezTo>
                        <a:pt x="88662" y="211352"/>
                        <a:pt x="79736" y="208941"/>
                        <a:pt x="70722" y="207512"/>
                      </a:cubicBezTo>
                      <a:cubicBezTo>
                        <a:pt x="66527" y="206798"/>
                        <a:pt x="62154" y="206441"/>
                        <a:pt x="57869" y="206262"/>
                      </a:cubicBezTo>
                      <a:cubicBezTo>
                        <a:pt x="43857" y="205547"/>
                        <a:pt x="29844" y="207601"/>
                        <a:pt x="19044" y="214566"/>
                      </a:cubicBezTo>
                      <a:cubicBezTo>
                        <a:pt x="15296" y="216978"/>
                        <a:pt x="11904" y="220013"/>
                        <a:pt x="9048" y="223853"/>
                      </a:cubicBezTo>
                      <a:cubicBezTo>
                        <a:pt x="9048" y="224032"/>
                        <a:pt x="9048" y="224032"/>
                        <a:pt x="9048" y="224032"/>
                      </a:cubicBezTo>
                      <a:cubicBezTo>
                        <a:pt x="5031" y="229032"/>
                        <a:pt x="2265" y="235640"/>
                        <a:pt x="658" y="243409"/>
                      </a:cubicBezTo>
                      <a:cubicBezTo>
                        <a:pt x="-6571" y="282611"/>
                        <a:pt x="47516" y="328063"/>
                        <a:pt x="77148" y="34502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98" name="Google Shape;1498;p28"/>
                <p:cNvSpPr/>
                <p:nvPr/>
              </p:nvSpPr>
              <p:spPr>
                <a:xfrm>
                  <a:off x="5900345" y="6643951"/>
                  <a:ext cx="368521" cy="322280"/>
                </a:xfrm>
                <a:custGeom>
                  <a:avLst/>
                  <a:gdLst/>
                  <a:ahLst/>
                  <a:cxnLst/>
                  <a:rect l="l" t="t" r="r" b="b"/>
                  <a:pathLst>
                    <a:path w="368521" h="322280" extrusionOk="0">
                      <a:moveTo>
                        <a:pt x="3760" y="245392"/>
                      </a:moveTo>
                      <a:cubicBezTo>
                        <a:pt x="5099" y="249053"/>
                        <a:pt x="6705" y="252625"/>
                        <a:pt x="8579" y="256108"/>
                      </a:cubicBezTo>
                      <a:cubicBezTo>
                        <a:pt x="20004" y="275575"/>
                        <a:pt x="40978" y="290487"/>
                        <a:pt x="62131" y="297005"/>
                      </a:cubicBezTo>
                      <a:cubicBezTo>
                        <a:pt x="144334" y="322812"/>
                        <a:pt x="236979" y="274056"/>
                        <a:pt x="321859" y="287451"/>
                      </a:cubicBezTo>
                      <a:cubicBezTo>
                        <a:pt x="320788" y="295398"/>
                        <a:pt x="319806" y="303435"/>
                        <a:pt x="318735" y="311561"/>
                      </a:cubicBezTo>
                      <a:cubicBezTo>
                        <a:pt x="316950" y="324063"/>
                        <a:pt x="336496" y="326563"/>
                        <a:pt x="338103" y="314061"/>
                      </a:cubicBezTo>
                      <a:cubicBezTo>
                        <a:pt x="343726" y="271735"/>
                        <a:pt x="353365" y="226551"/>
                        <a:pt x="360238" y="181634"/>
                      </a:cubicBezTo>
                      <a:cubicBezTo>
                        <a:pt x="360773" y="177705"/>
                        <a:pt x="361309" y="173686"/>
                        <a:pt x="361933" y="169847"/>
                      </a:cubicBezTo>
                      <a:cubicBezTo>
                        <a:pt x="363540" y="158506"/>
                        <a:pt x="364968" y="147344"/>
                        <a:pt x="365950" y="136093"/>
                      </a:cubicBezTo>
                      <a:lnTo>
                        <a:pt x="365950" y="135914"/>
                      </a:lnTo>
                      <a:cubicBezTo>
                        <a:pt x="366396" y="131360"/>
                        <a:pt x="366932" y="126895"/>
                        <a:pt x="367199" y="122430"/>
                      </a:cubicBezTo>
                      <a:cubicBezTo>
                        <a:pt x="368449" y="105285"/>
                        <a:pt x="368895" y="88229"/>
                        <a:pt x="368181" y="71710"/>
                      </a:cubicBezTo>
                      <a:cubicBezTo>
                        <a:pt x="367110" y="46171"/>
                        <a:pt x="357381" y="22775"/>
                        <a:pt x="338460" y="10006"/>
                      </a:cubicBezTo>
                      <a:cubicBezTo>
                        <a:pt x="334801" y="7505"/>
                        <a:pt x="330516" y="5273"/>
                        <a:pt x="326053" y="3844"/>
                      </a:cubicBezTo>
                      <a:cubicBezTo>
                        <a:pt x="319003" y="1165"/>
                        <a:pt x="311238" y="-85"/>
                        <a:pt x="302490" y="4"/>
                      </a:cubicBezTo>
                      <a:cubicBezTo>
                        <a:pt x="272234" y="451"/>
                        <a:pt x="251884" y="12416"/>
                        <a:pt x="238675" y="31437"/>
                      </a:cubicBezTo>
                      <a:cubicBezTo>
                        <a:pt x="235462" y="35812"/>
                        <a:pt x="232784" y="40634"/>
                        <a:pt x="230374" y="45724"/>
                      </a:cubicBezTo>
                      <a:cubicBezTo>
                        <a:pt x="211542" y="85908"/>
                        <a:pt x="213862" y="145915"/>
                        <a:pt x="218860" y="196279"/>
                      </a:cubicBezTo>
                      <a:cubicBezTo>
                        <a:pt x="192620" y="181991"/>
                        <a:pt x="165130" y="170472"/>
                        <a:pt x="135944" y="163418"/>
                      </a:cubicBezTo>
                      <a:cubicBezTo>
                        <a:pt x="118897" y="159310"/>
                        <a:pt x="98547" y="156720"/>
                        <a:pt x="78911" y="157881"/>
                      </a:cubicBezTo>
                      <a:cubicBezTo>
                        <a:pt x="75431" y="158060"/>
                        <a:pt x="72128" y="158149"/>
                        <a:pt x="68915" y="158685"/>
                      </a:cubicBezTo>
                      <a:cubicBezTo>
                        <a:pt x="52046" y="160739"/>
                        <a:pt x="36338" y="165918"/>
                        <a:pt x="23931" y="175741"/>
                      </a:cubicBezTo>
                      <a:cubicBezTo>
                        <a:pt x="22414" y="177080"/>
                        <a:pt x="20629" y="178419"/>
                        <a:pt x="19111" y="179937"/>
                      </a:cubicBezTo>
                      <a:cubicBezTo>
                        <a:pt x="11168" y="187706"/>
                        <a:pt x="5010" y="197975"/>
                        <a:pt x="1707" y="211102"/>
                      </a:cubicBezTo>
                      <a:cubicBezTo>
                        <a:pt x="-1238" y="223247"/>
                        <a:pt x="-257" y="234855"/>
                        <a:pt x="3760" y="24539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499" name="Google Shape;1499;p28"/>
                <p:cNvSpPr/>
                <p:nvPr/>
              </p:nvSpPr>
              <p:spPr>
                <a:xfrm>
                  <a:off x="6130809" y="6647795"/>
                  <a:ext cx="136735" cy="236865"/>
                </a:xfrm>
                <a:custGeom>
                  <a:avLst/>
                  <a:gdLst/>
                  <a:ahLst/>
                  <a:cxnLst/>
                  <a:rect l="l" t="t" r="r" b="b"/>
                  <a:pathLst>
                    <a:path w="136735" h="236865" extrusionOk="0">
                      <a:moveTo>
                        <a:pt x="23562" y="231368"/>
                      </a:moveTo>
                      <a:cubicBezTo>
                        <a:pt x="31863" y="187523"/>
                        <a:pt x="44180" y="141892"/>
                        <a:pt x="58996" y="96976"/>
                      </a:cubicBezTo>
                      <a:cubicBezTo>
                        <a:pt x="47750" y="88850"/>
                        <a:pt x="37575" y="78849"/>
                        <a:pt x="27400" y="69294"/>
                      </a:cubicBezTo>
                      <a:cubicBezTo>
                        <a:pt x="18297" y="60722"/>
                        <a:pt x="8032" y="51971"/>
                        <a:pt x="0" y="41880"/>
                      </a:cubicBezTo>
                      <a:cubicBezTo>
                        <a:pt x="2499" y="36790"/>
                        <a:pt x="5087" y="31968"/>
                        <a:pt x="8300" y="27592"/>
                      </a:cubicBezTo>
                      <a:cubicBezTo>
                        <a:pt x="19368" y="36165"/>
                        <a:pt x="28650" y="48399"/>
                        <a:pt x="38289" y="58311"/>
                      </a:cubicBezTo>
                      <a:cubicBezTo>
                        <a:pt x="46590" y="66794"/>
                        <a:pt x="55515" y="74831"/>
                        <a:pt x="63548" y="83492"/>
                      </a:cubicBezTo>
                      <a:cubicBezTo>
                        <a:pt x="73366" y="55007"/>
                        <a:pt x="84076" y="26967"/>
                        <a:pt x="95679" y="0"/>
                      </a:cubicBezTo>
                      <a:cubicBezTo>
                        <a:pt x="100142" y="1429"/>
                        <a:pt x="104426" y="3661"/>
                        <a:pt x="108086" y="6162"/>
                      </a:cubicBezTo>
                      <a:cubicBezTo>
                        <a:pt x="96483" y="49381"/>
                        <a:pt x="83273" y="93047"/>
                        <a:pt x="68814" y="135999"/>
                      </a:cubicBezTo>
                      <a:cubicBezTo>
                        <a:pt x="91306" y="129391"/>
                        <a:pt x="113976" y="123676"/>
                        <a:pt x="136736" y="118586"/>
                      </a:cubicBezTo>
                      <a:cubicBezTo>
                        <a:pt x="136379" y="123051"/>
                        <a:pt x="135933" y="127605"/>
                        <a:pt x="135486" y="132070"/>
                      </a:cubicBezTo>
                      <a:lnTo>
                        <a:pt x="135486" y="132249"/>
                      </a:lnTo>
                      <a:cubicBezTo>
                        <a:pt x="111923" y="138053"/>
                        <a:pt x="88271" y="143768"/>
                        <a:pt x="64441" y="148858"/>
                      </a:cubicBezTo>
                      <a:cubicBezTo>
                        <a:pt x="54534" y="177879"/>
                        <a:pt x="44091" y="206454"/>
                        <a:pt x="33202" y="233779"/>
                      </a:cubicBezTo>
                      <a:cubicBezTo>
                        <a:pt x="30971" y="239137"/>
                        <a:pt x="22402" y="236994"/>
                        <a:pt x="23562" y="23136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00" name="Google Shape;1500;p28"/>
                <p:cNvSpPr/>
                <p:nvPr/>
              </p:nvSpPr>
              <p:spPr>
                <a:xfrm>
                  <a:off x="5904194" y="6801832"/>
                  <a:ext cx="225943" cy="98447"/>
                </a:xfrm>
                <a:custGeom>
                  <a:avLst/>
                  <a:gdLst/>
                  <a:ahLst/>
                  <a:cxnLst/>
                  <a:rect l="l" t="t" r="r" b="b"/>
                  <a:pathLst>
                    <a:path w="225943" h="98447" extrusionOk="0">
                      <a:moveTo>
                        <a:pt x="38557" y="84028"/>
                      </a:moveTo>
                      <a:cubicBezTo>
                        <a:pt x="30792" y="63490"/>
                        <a:pt x="22224" y="42952"/>
                        <a:pt x="15351" y="22056"/>
                      </a:cubicBezTo>
                      <a:cubicBezTo>
                        <a:pt x="16869" y="20538"/>
                        <a:pt x="18565" y="19199"/>
                        <a:pt x="20171" y="17859"/>
                      </a:cubicBezTo>
                      <a:cubicBezTo>
                        <a:pt x="29632" y="38933"/>
                        <a:pt x="36058" y="61615"/>
                        <a:pt x="41414" y="83939"/>
                      </a:cubicBezTo>
                      <a:cubicBezTo>
                        <a:pt x="57925" y="82867"/>
                        <a:pt x="74348" y="82331"/>
                        <a:pt x="90949" y="82064"/>
                      </a:cubicBezTo>
                      <a:cubicBezTo>
                        <a:pt x="85415" y="68401"/>
                        <a:pt x="81399" y="54203"/>
                        <a:pt x="76758" y="40272"/>
                      </a:cubicBezTo>
                      <a:cubicBezTo>
                        <a:pt x="72563" y="27325"/>
                        <a:pt x="67565" y="14109"/>
                        <a:pt x="65244" y="803"/>
                      </a:cubicBezTo>
                      <a:cubicBezTo>
                        <a:pt x="68546" y="357"/>
                        <a:pt x="71849" y="178"/>
                        <a:pt x="75240" y="0"/>
                      </a:cubicBezTo>
                      <a:cubicBezTo>
                        <a:pt x="86933" y="23753"/>
                        <a:pt x="95233" y="55632"/>
                        <a:pt x="98535" y="81796"/>
                      </a:cubicBezTo>
                      <a:cubicBezTo>
                        <a:pt x="114155" y="81528"/>
                        <a:pt x="129863" y="81349"/>
                        <a:pt x="145572" y="81260"/>
                      </a:cubicBezTo>
                      <a:cubicBezTo>
                        <a:pt x="171723" y="81081"/>
                        <a:pt x="202605" y="75188"/>
                        <a:pt x="224829" y="91172"/>
                      </a:cubicBezTo>
                      <a:cubicBezTo>
                        <a:pt x="227150" y="92779"/>
                        <a:pt x="225543" y="96441"/>
                        <a:pt x="222776" y="96083"/>
                      </a:cubicBezTo>
                      <a:cubicBezTo>
                        <a:pt x="151820" y="85993"/>
                        <a:pt x="76936" y="100370"/>
                        <a:pt x="4819" y="98227"/>
                      </a:cubicBezTo>
                      <a:cubicBezTo>
                        <a:pt x="2856" y="94654"/>
                        <a:pt x="1250" y="91082"/>
                        <a:pt x="0" y="87511"/>
                      </a:cubicBezTo>
                      <a:cubicBezTo>
                        <a:pt x="12674" y="86082"/>
                        <a:pt x="25616" y="84921"/>
                        <a:pt x="38557" y="8402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01" name="Google Shape;1501;p28"/>
                <p:cNvSpPr/>
                <p:nvPr/>
              </p:nvSpPr>
              <p:spPr>
                <a:xfrm>
                  <a:off x="6188008" y="6813887"/>
                  <a:ext cx="74270" cy="12206"/>
                </a:xfrm>
                <a:custGeom>
                  <a:avLst/>
                  <a:gdLst/>
                  <a:ahLst/>
                  <a:cxnLst/>
                  <a:rect l="l" t="t" r="r" b="b"/>
                  <a:pathLst>
                    <a:path w="74270" h="12206" extrusionOk="0">
                      <a:moveTo>
                        <a:pt x="369" y="9019"/>
                      </a:moveTo>
                      <a:cubicBezTo>
                        <a:pt x="24378" y="7233"/>
                        <a:pt x="49548" y="2322"/>
                        <a:pt x="74271" y="0"/>
                      </a:cubicBezTo>
                      <a:cubicBezTo>
                        <a:pt x="73735" y="3929"/>
                        <a:pt x="73200" y="7948"/>
                        <a:pt x="72575" y="11787"/>
                      </a:cubicBezTo>
                      <a:cubicBezTo>
                        <a:pt x="48387" y="13127"/>
                        <a:pt x="23040" y="10895"/>
                        <a:pt x="369" y="10091"/>
                      </a:cubicBezTo>
                      <a:cubicBezTo>
                        <a:pt x="-167" y="10001"/>
                        <a:pt x="-77" y="9108"/>
                        <a:pt x="369" y="901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02" name="Google Shape;1502;p28"/>
                <p:cNvSpPr/>
                <p:nvPr/>
              </p:nvSpPr>
              <p:spPr>
                <a:xfrm>
                  <a:off x="5936504" y="6330166"/>
                  <a:ext cx="150246" cy="315263"/>
                </a:xfrm>
                <a:custGeom>
                  <a:avLst/>
                  <a:gdLst/>
                  <a:ahLst/>
                  <a:cxnLst/>
                  <a:rect l="l" t="t" r="r" b="b"/>
                  <a:pathLst>
                    <a:path w="150246" h="315263" extrusionOk="0">
                      <a:moveTo>
                        <a:pt x="17405" y="88939"/>
                      </a:moveTo>
                      <a:cubicBezTo>
                        <a:pt x="11960" y="81796"/>
                        <a:pt x="4730" y="74384"/>
                        <a:pt x="0" y="66169"/>
                      </a:cubicBezTo>
                      <a:cubicBezTo>
                        <a:pt x="2677" y="61526"/>
                        <a:pt x="5534" y="56793"/>
                        <a:pt x="8836" y="52060"/>
                      </a:cubicBezTo>
                      <a:cubicBezTo>
                        <a:pt x="18922" y="60989"/>
                        <a:pt x="25705" y="76706"/>
                        <a:pt x="32488" y="87600"/>
                      </a:cubicBezTo>
                      <a:cubicBezTo>
                        <a:pt x="36147" y="93404"/>
                        <a:pt x="40789" y="99298"/>
                        <a:pt x="43912" y="105727"/>
                      </a:cubicBezTo>
                      <a:cubicBezTo>
                        <a:pt x="58371" y="66437"/>
                        <a:pt x="79792" y="29825"/>
                        <a:pt x="107193" y="0"/>
                      </a:cubicBezTo>
                      <a:cubicBezTo>
                        <a:pt x="113441" y="1697"/>
                        <a:pt x="118707" y="4107"/>
                        <a:pt x="123437" y="7233"/>
                      </a:cubicBezTo>
                      <a:cubicBezTo>
                        <a:pt x="106658" y="29200"/>
                        <a:pt x="92199" y="51435"/>
                        <a:pt x="79971" y="74027"/>
                      </a:cubicBezTo>
                      <a:cubicBezTo>
                        <a:pt x="101749" y="66258"/>
                        <a:pt x="126650" y="62954"/>
                        <a:pt x="149945" y="61704"/>
                      </a:cubicBezTo>
                      <a:cubicBezTo>
                        <a:pt x="150213" y="64561"/>
                        <a:pt x="150302" y="67508"/>
                        <a:pt x="150213" y="70366"/>
                      </a:cubicBezTo>
                      <a:cubicBezTo>
                        <a:pt x="125133" y="77956"/>
                        <a:pt x="98268" y="85278"/>
                        <a:pt x="73009" y="87154"/>
                      </a:cubicBezTo>
                      <a:cubicBezTo>
                        <a:pt x="59621" y="113943"/>
                        <a:pt x="49714" y="141803"/>
                        <a:pt x="42841" y="171003"/>
                      </a:cubicBezTo>
                      <a:cubicBezTo>
                        <a:pt x="74705" y="164485"/>
                        <a:pt x="106836" y="159216"/>
                        <a:pt x="139146" y="156627"/>
                      </a:cubicBezTo>
                      <a:cubicBezTo>
                        <a:pt x="138432" y="159573"/>
                        <a:pt x="137718" y="162342"/>
                        <a:pt x="137182" y="165289"/>
                      </a:cubicBezTo>
                      <a:cubicBezTo>
                        <a:pt x="104694" y="170110"/>
                        <a:pt x="72384" y="175736"/>
                        <a:pt x="40164" y="183416"/>
                      </a:cubicBezTo>
                      <a:cubicBezTo>
                        <a:pt x="32131" y="223689"/>
                        <a:pt x="30078" y="266819"/>
                        <a:pt x="34630" y="314414"/>
                      </a:cubicBezTo>
                      <a:cubicBezTo>
                        <a:pt x="34720" y="315218"/>
                        <a:pt x="33381" y="315664"/>
                        <a:pt x="33291" y="314772"/>
                      </a:cubicBezTo>
                      <a:cubicBezTo>
                        <a:pt x="15173" y="253156"/>
                        <a:pt x="18565" y="181630"/>
                        <a:pt x="40075" y="116800"/>
                      </a:cubicBezTo>
                      <a:cubicBezTo>
                        <a:pt x="31417" y="108585"/>
                        <a:pt x="24634" y="98405"/>
                        <a:pt x="17405" y="8893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03" name="Google Shape;1503;p28"/>
                <p:cNvSpPr/>
                <p:nvPr/>
              </p:nvSpPr>
              <p:spPr>
                <a:xfrm>
                  <a:off x="5749251" y="6534388"/>
                  <a:ext cx="231921" cy="151179"/>
                </a:xfrm>
                <a:custGeom>
                  <a:avLst/>
                  <a:gdLst/>
                  <a:ahLst/>
                  <a:cxnLst/>
                  <a:rect l="l" t="t" r="r" b="b"/>
                  <a:pathLst>
                    <a:path w="231921" h="151179" extrusionOk="0">
                      <a:moveTo>
                        <a:pt x="0" y="17681"/>
                      </a:moveTo>
                      <a:cubicBezTo>
                        <a:pt x="0" y="17681"/>
                        <a:pt x="0" y="17681"/>
                        <a:pt x="0" y="17502"/>
                      </a:cubicBezTo>
                      <a:cubicBezTo>
                        <a:pt x="2767" y="13662"/>
                        <a:pt x="6158" y="10626"/>
                        <a:pt x="9996" y="8215"/>
                      </a:cubicBezTo>
                      <a:cubicBezTo>
                        <a:pt x="30078" y="27146"/>
                        <a:pt x="50250" y="44291"/>
                        <a:pt x="70599" y="59918"/>
                      </a:cubicBezTo>
                      <a:cubicBezTo>
                        <a:pt x="61406" y="42684"/>
                        <a:pt x="50874" y="20449"/>
                        <a:pt x="48732" y="0"/>
                      </a:cubicBezTo>
                      <a:cubicBezTo>
                        <a:pt x="53016" y="179"/>
                        <a:pt x="57390" y="536"/>
                        <a:pt x="61584" y="1250"/>
                      </a:cubicBezTo>
                      <a:cubicBezTo>
                        <a:pt x="62745" y="7144"/>
                        <a:pt x="63548" y="13216"/>
                        <a:pt x="64797" y="18842"/>
                      </a:cubicBezTo>
                      <a:cubicBezTo>
                        <a:pt x="68100" y="33486"/>
                        <a:pt x="72563" y="48220"/>
                        <a:pt x="77382" y="62508"/>
                      </a:cubicBezTo>
                      <a:cubicBezTo>
                        <a:pt x="77650" y="63579"/>
                        <a:pt x="77472" y="64204"/>
                        <a:pt x="76936" y="64830"/>
                      </a:cubicBezTo>
                      <a:cubicBezTo>
                        <a:pt x="88093" y="72955"/>
                        <a:pt x="99250" y="80635"/>
                        <a:pt x="110763" y="87690"/>
                      </a:cubicBezTo>
                      <a:cubicBezTo>
                        <a:pt x="108086" y="76349"/>
                        <a:pt x="106479" y="64651"/>
                        <a:pt x="104515" y="53221"/>
                      </a:cubicBezTo>
                      <a:cubicBezTo>
                        <a:pt x="102552" y="40005"/>
                        <a:pt x="99963" y="26521"/>
                        <a:pt x="100321" y="13216"/>
                      </a:cubicBezTo>
                      <a:cubicBezTo>
                        <a:pt x="106657" y="15627"/>
                        <a:pt x="112994" y="18752"/>
                        <a:pt x="119153" y="21878"/>
                      </a:cubicBezTo>
                      <a:cubicBezTo>
                        <a:pt x="120492" y="31522"/>
                        <a:pt x="120938" y="41344"/>
                        <a:pt x="121474" y="50899"/>
                      </a:cubicBezTo>
                      <a:cubicBezTo>
                        <a:pt x="122366" y="65187"/>
                        <a:pt x="123526" y="80099"/>
                        <a:pt x="122188" y="94476"/>
                      </a:cubicBezTo>
                      <a:cubicBezTo>
                        <a:pt x="155122" y="113496"/>
                        <a:pt x="190556" y="128766"/>
                        <a:pt x="231701" y="139660"/>
                      </a:cubicBezTo>
                      <a:cubicBezTo>
                        <a:pt x="232059" y="139749"/>
                        <a:pt x="231969" y="140374"/>
                        <a:pt x="231523" y="140464"/>
                      </a:cubicBezTo>
                      <a:cubicBezTo>
                        <a:pt x="203319" y="137070"/>
                        <a:pt x="174311" y="130016"/>
                        <a:pt x="145840" y="119390"/>
                      </a:cubicBezTo>
                      <a:cubicBezTo>
                        <a:pt x="128435" y="129927"/>
                        <a:pt x="111209" y="141357"/>
                        <a:pt x="93359" y="151180"/>
                      </a:cubicBezTo>
                      <a:cubicBezTo>
                        <a:pt x="90324" y="150019"/>
                        <a:pt x="87111" y="148590"/>
                        <a:pt x="84255" y="147072"/>
                      </a:cubicBezTo>
                      <a:cubicBezTo>
                        <a:pt x="101124" y="135017"/>
                        <a:pt x="120849" y="125462"/>
                        <a:pt x="140038" y="117247"/>
                      </a:cubicBezTo>
                      <a:cubicBezTo>
                        <a:pt x="85504" y="95726"/>
                        <a:pt x="34541" y="62061"/>
                        <a:pt x="0" y="1768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04" name="Google Shape;1504;p28"/>
                <p:cNvSpPr/>
                <p:nvPr/>
              </p:nvSpPr>
              <p:spPr>
                <a:xfrm>
                  <a:off x="5815910" y="6069776"/>
                  <a:ext cx="165041" cy="293999"/>
                </a:xfrm>
                <a:custGeom>
                  <a:avLst/>
                  <a:gdLst/>
                  <a:ahLst/>
                  <a:cxnLst/>
                  <a:rect l="l" t="t" r="r" b="b"/>
                  <a:pathLst>
                    <a:path w="165041" h="293999" extrusionOk="0">
                      <a:moveTo>
                        <a:pt x="62846" y="108228"/>
                      </a:moveTo>
                      <a:cubicBezTo>
                        <a:pt x="60437" y="79653"/>
                        <a:pt x="49548" y="52685"/>
                        <a:pt x="36428" y="26700"/>
                      </a:cubicBezTo>
                      <a:cubicBezTo>
                        <a:pt x="38302" y="24021"/>
                        <a:pt x="40266" y="21521"/>
                        <a:pt x="42497" y="18842"/>
                      </a:cubicBezTo>
                      <a:cubicBezTo>
                        <a:pt x="56599" y="42416"/>
                        <a:pt x="67398" y="69294"/>
                        <a:pt x="72129" y="94655"/>
                      </a:cubicBezTo>
                      <a:cubicBezTo>
                        <a:pt x="97031" y="59561"/>
                        <a:pt x="127377" y="27950"/>
                        <a:pt x="160401" y="0"/>
                      </a:cubicBezTo>
                      <a:cubicBezTo>
                        <a:pt x="162543" y="2679"/>
                        <a:pt x="164060" y="5536"/>
                        <a:pt x="165042" y="8573"/>
                      </a:cubicBezTo>
                      <a:cubicBezTo>
                        <a:pt x="130501" y="38487"/>
                        <a:pt x="99530" y="72956"/>
                        <a:pt x="74092" y="111085"/>
                      </a:cubicBezTo>
                      <a:cubicBezTo>
                        <a:pt x="73736" y="113050"/>
                        <a:pt x="72665" y="114479"/>
                        <a:pt x="71058" y="115193"/>
                      </a:cubicBezTo>
                      <a:cubicBezTo>
                        <a:pt x="70969" y="115550"/>
                        <a:pt x="70790" y="115729"/>
                        <a:pt x="70701" y="115908"/>
                      </a:cubicBezTo>
                      <a:cubicBezTo>
                        <a:pt x="97834" y="106889"/>
                        <a:pt x="126841" y="98762"/>
                        <a:pt x="155670" y="95458"/>
                      </a:cubicBezTo>
                      <a:cubicBezTo>
                        <a:pt x="154599" y="97959"/>
                        <a:pt x="153349" y="100370"/>
                        <a:pt x="152278" y="102781"/>
                      </a:cubicBezTo>
                      <a:cubicBezTo>
                        <a:pt x="123271" y="108228"/>
                        <a:pt x="94621" y="113497"/>
                        <a:pt x="66060" y="123230"/>
                      </a:cubicBezTo>
                      <a:cubicBezTo>
                        <a:pt x="54993" y="140821"/>
                        <a:pt x="45353" y="158949"/>
                        <a:pt x="36874" y="177790"/>
                      </a:cubicBezTo>
                      <a:cubicBezTo>
                        <a:pt x="63918" y="170200"/>
                        <a:pt x="91497" y="165110"/>
                        <a:pt x="119255" y="161181"/>
                      </a:cubicBezTo>
                      <a:cubicBezTo>
                        <a:pt x="118005" y="163414"/>
                        <a:pt x="116577" y="165646"/>
                        <a:pt x="115239" y="167967"/>
                      </a:cubicBezTo>
                      <a:cubicBezTo>
                        <a:pt x="88016" y="173861"/>
                        <a:pt x="60972" y="180023"/>
                        <a:pt x="33572" y="185113"/>
                      </a:cubicBezTo>
                      <a:cubicBezTo>
                        <a:pt x="18934" y="219046"/>
                        <a:pt x="8938" y="254854"/>
                        <a:pt x="4386" y="292180"/>
                      </a:cubicBezTo>
                      <a:cubicBezTo>
                        <a:pt x="3939" y="294948"/>
                        <a:pt x="-255" y="294412"/>
                        <a:pt x="12" y="291555"/>
                      </a:cubicBezTo>
                      <a:cubicBezTo>
                        <a:pt x="3047" y="223957"/>
                        <a:pt x="26788" y="162431"/>
                        <a:pt x="62846" y="10822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05" name="Google Shape;1505;p28"/>
                <p:cNvSpPr/>
                <p:nvPr/>
              </p:nvSpPr>
              <p:spPr>
                <a:xfrm>
                  <a:off x="5561551" y="6268997"/>
                  <a:ext cx="239310" cy="118278"/>
                </a:xfrm>
                <a:custGeom>
                  <a:avLst/>
                  <a:gdLst/>
                  <a:ahLst/>
                  <a:cxnLst/>
                  <a:rect l="l" t="t" r="r" b="b"/>
                  <a:pathLst>
                    <a:path w="239310" h="118278" extrusionOk="0">
                      <a:moveTo>
                        <a:pt x="0" y="0"/>
                      </a:moveTo>
                      <a:cubicBezTo>
                        <a:pt x="26687" y="22949"/>
                        <a:pt x="54534" y="40809"/>
                        <a:pt x="93359" y="54293"/>
                      </a:cubicBezTo>
                      <a:cubicBezTo>
                        <a:pt x="98535" y="56079"/>
                        <a:pt x="103891" y="57865"/>
                        <a:pt x="109068" y="59918"/>
                      </a:cubicBezTo>
                      <a:cubicBezTo>
                        <a:pt x="109425" y="60008"/>
                        <a:pt x="109692" y="60187"/>
                        <a:pt x="110228" y="60275"/>
                      </a:cubicBezTo>
                      <a:cubicBezTo>
                        <a:pt x="154141" y="76349"/>
                        <a:pt x="197964" y="95012"/>
                        <a:pt x="238931" y="117247"/>
                      </a:cubicBezTo>
                      <a:cubicBezTo>
                        <a:pt x="239645" y="117604"/>
                        <a:pt x="239288" y="118497"/>
                        <a:pt x="238396" y="118230"/>
                      </a:cubicBezTo>
                      <a:cubicBezTo>
                        <a:pt x="210995" y="109478"/>
                        <a:pt x="183237" y="99120"/>
                        <a:pt x="155568" y="87868"/>
                      </a:cubicBezTo>
                      <a:cubicBezTo>
                        <a:pt x="142359" y="94119"/>
                        <a:pt x="128525" y="99566"/>
                        <a:pt x="114780" y="104835"/>
                      </a:cubicBezTo>
                      <a:cubicBezTo>
                        <a:pt x="102641" y="109567"/>
                        <a:pt x="89699" y="112336"/>
                        <a:pt x="77294" y="115729"/>
                      </a:cubicBezTo>
                      <a:cubicBezTo>
                        <a:pt x="77115" y="115729"/>
                        <a:pt x="77115" y="115729"/>
                        <a:pt x="77115" y="115729"/>
                      </a:cubicBezTo>
                      <a:cubicBezTo>
                        <a:pt x="75865" y="114925"/>
                        <a:pt x="74884" y="114300"/>
                        <a:pt x="73813" y="113497"/>
                      </a:cubicBezTo>
                      <a:cubicBezTo>
                        <a:pt x="88361" y="106353"/>
                        <a:pt x="102284" y="98227"/>
                        <a:pt x="117636" y="92333"/>
                      </a:cubicBezTo>
                      <a:cubicBezTo>
                        <a:pt x="125579" y="89119"/>
                        <a:pt x="134059" y="84921"/>
                        <a:pt x="142627" y="82689"/>
                      </a:cubicBezTo>
                      <a:cubicBezTo>
                        <a:pt x="122098" y="74295"/>
                        <a:pt x="102016" y="65187"/>
                        <a:pt x="82113" y="55900"/>
                      </a:cubicBezTo>
                      <a:cubicBezTo>
                        <a:pt x="65244" y="61079"/>
                        <a:pt x="48643" y="66884"/>
                        <a:pt x="31774" y="72241"/>
                      </a:cubicBezTo>
                      <a:cubicBezTo>
                        <a:pt x="30792" y="70991"/>
                        <a:pt x="29811" y="69473"/>
                        <a:pt x="29007" y="68223"/>
                      </a:cubicBezTo>
                      <a:cubicBezTo>
                        <a:pt x="45787" y="62508"/>
                        <a:pt x="63281" y="58490"/>
                        <a:pt x="80239" y="55007"/>
                      </a:cubicBezTo>
                      <a:cubicBezTo>
                        <a:pt x="70242" y="50364"/>
                        <a:pt x="60067" y="45631"/>
                        <a:pt x="50339" y="40809"/>
                      </a:cubicBezTo>
                      <a:cubicBezTo>
                        <a:pt x="33827" y="32772"/>
                        <a:pt x="17672" y="23485"/>
                        <a:pt x="2499" y="12412"/>
                      </a:cubicBezTo>
                      <a:cubicBezTo>
                        <a:pt x="1517" y="8216"/>
                        <a:pt x="625" y="4108"/>
                        <a:pt x="0"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06" name="Google Shape;1506;p28"/>
                <p:cNvSpPr/>
                <p:nvPr/>
              </p:nvSpPr>
              <p:spPr>
                <a:xfrm>
                  <a:off x="5646227" y="6197203"/>
                  <a:ext cx="26193" cy="131981"/>
                </a:xfrm>
                <a:custGeom>
                  <a:avLst/>
                  <a:gdLst/>
                  <a:ahLst/>
                  <a:cxnLst/>
                  <a:rect l="l" t="t" r="r" b="b"/>
                  <a:pathLst>
                    <a:path w="26193" h="131981" extrusionOk="0">
                      <a:moveTo>
                        <a:pt x="2703" y="0"/>
                      </a:moveTo>
                      <a:cubicBezTo>
                        <a:pt x="4488" y="268"/>
                        <a:pt x="6273" y="446"/>
                        <a:pt x="8058" y="804"/>
                      </a:cubicBezTo>
                      <a:cubicBezTo>
                        <a:pt x="14574" y="44202"/>
                        <a:pt x="19840" y="87690"/>
                        <a:pt x="26176" y="131088"/>
                      </a:cubicBezTo>
                      <a:cubicBezTo>
                        <a:pt x="26266" y="131713"/>
                        <a:pt x="25998" y="131892"/>
                        <a:pt x="25552" y="131981"/>
                      </a:cubicBezTo>
                      <a:cubicBezTo>
                        <a:pt x="25105" y="131892"/>
                        <a:pt x="24749" y="131802"/>
                        <a:pt x="24392" y="131624"/>
                      </a:cubicBezTo>
                      <a:cubicBezTo>
                        <a:pt x="3863" y="92601"/>
                        <a:pt x="-4884" y="43756"/>
                        <a:pt x="2703"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07" name="Google Shape;1507;p28"/>
                <p:cNvSpPr/>
                <p:nvPr/>
              </p:nvSpPr>
              <p:spPr>
                <a:xfrm>
                  <a:off x="5496753" y="5796438"/>
                  <a:ext cx="189110" cy="240117"/>
                </a:xfrm>
                <a:custGeom>
                  <a:avLst/>
                  <a:gdLst/>
                  <a:ahLst/>
                  <a:cxnLst/>
                  <a:rect l="l" t="t" r="r" b="b"/>
                  <a:pathLst>
                    <a:path w="189110" h="240117" extrusionOk="0">
                      <a:moveTo>
                        <a:pt x="62656" y="122426"/>
                      </a:moveTo>
                      <a:cubicBezTo>
                        <a:pt x="36415" y="87690"/>
                        <a:pt x="14994" y="49738"/>
                        <a:pt x="0" y="8483"/>
                      </a:cubicBezTo>
                      <a:cubicBezTo>
                        <a:pt x="0" y="8483"/>
                        <a:pt x="0" y="8483"/>
                        <a:pt x="0" y="8305"/>
                      </a:cubicBezTo>
                      <a:cubicBezTo>
                        <a:pt x="5088" y="4733"/>
                        <a:pt x="10979" y="2054"/>
                        <a:pt x="17226" y="0"/>
                      </a:cubicBezTo>
                      <a:cubicBezTo>
                        <a:pt x="31685" y="31790"/>
                        <a:pt x="47304" y="62240"/>
                        <a:pt x="64977" y="91351"/>
                      </a:cubicBezTo>
                      <a:cubicBezTo>
                        <a:pt x="66583" y="75902"/>
                        <a:pt x="72563" y="61436"/>
                        <a:pt x="81667" y="47417"/>
                      </a:cubicBezTo>
                      <a:cubicBezTo>
                        <a:pt x="88272" y="37148"/>
                        <a:pt x="95769" y="26700"/>
                        <a:pt x="103712" y="16698"/>
                      </a:cubicBezTo>
                      <a:cubicBezTo>
                        <a:pt x="107104" y="19556"/>
                        <a:pt x="110585" y="22592"/>
                        <a:pt x="113887" y="25896"/>
                      </a:cubicBezTo>
                      <a:cubicBezTo>
                        <a:pt x="108443" y="32058"/>
                        <a:pt x="102999" y="38666"/>
                        <a:pt x="98089" y="45541"/>
                      </a:cubicBezTo>
                      <a:cubicBezTo>
                        <a:pt x="84969" y="64026"/>
                        <a:pt x="79525" y="82689"/>
                        <a:pt x="72117" y="102781"/>
                      </a:cubicBezTo>
                      <a:cubicBezTo>
                        <a:pt x="82649" y="119211"/>
                        <a:pt x="93716" y="135106"/>
                        <a:pt x="105676" y="150465"/>
                      </a:cubicBezTo>
                      <a:cubicBezTo>
                        <a:pt x="110406" y="120461"/>
                        <a:pt x="126650" y="91529"/>
                        <a:pt x="149142" y="70812"/>
                      </a:cubicBezTo>
                      <a:cubicBezTo>
                        <a:pt x="151374" y="74116"/>
                        <a:pt x="153605" y="77688"/>
                        <a:pt x="155658" y="81171"/>
                      </a:cubicBezTo>
                      <a:cubicBezTo>
                        <a:pt x="137272" y="104031"/>
                        <a:pt x="122545" y="127963"/>
                        <a:pt x="108978" y="154662"/>
                      </a:cubicBezTo>
                      <a:cubicBezTo>
                        <a:pt x="131917" y="183863"/>
                        <a:pt x="157978" y="210830"/>
                        <a:pt x="188057" y="235476"/>
                      </a:cubicBezTo>
                      <a:cubicBezTo>
                        <a:pt x="190734" y="237619"/>
                        <a:pt x="187789" y="241548"/>
                        <a:pt x="185022" y="239584"/>
                      </a:cubicBezTo>
                      <a:cubicBezTo>
                        <a:pt x="140842" y="207794"/>
                        <a:pt x="100232" y="170379"/>
                        <a:pt x="66851" y="127516"/>
                      </a:cubicBezTo>
                      <a:cubicBezTo>
                        <a:pt x="50250" y="132249"/>
                        <a:pt x="32845" y="135731"/>
                        <a:pt x="15352" y="139125"/>
                      </a:cubicBezTo>
                      <a:cubicBezTo>
                        <a:pt x="12585" y="136178"/>
                        <a:pt x="9729" y="132963"/>
                        <a:pt x="7051" y="129302"/>
                      </a:cubicBezTo>
                      <a:cubicBezTo>
                        <a:pt x="25438" y="125194"/>
                        <a:pt x="44449" y="122604"/>
                        <a:pt x="62656" y="12242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08" name="Google Shape;1508;p28"/>
                <p:cNvSpPr/>
                <p:nvPr/>
              </p:nvSpPr>
              <p:spPr>
                <a:xfrm>
                  <a:off x="5720112" y="5759916"/>
                  <a:ext cx="235581" cy="283470"/>
                </a:xfrm>
                <a:custGeom>
                  <a:avLst/>
                  <a:gdLst/>
                  <a:ahLst/>
                  <a:cxnLst/>
                  <a:rect l="l" t="t" r="r" b="b"/>
                  <a:pathLst>
                    <a:path w="235581" h="283470" extrusionOk="0">
                      <a:moveTo>
                        <a:pt x="101255" y="131445"/>
                      </a:moveTo>
                      <a:cubicBezTo>
                        <a:pt x="91973" y="116264"/>
                        <a:pt x="84119" y="100816"/>
                        <a:pt x="77603" y="84296"/>
                      </a:cubicBezTo>
                      <a:cubicBezTo>
                        <a:pt x="74747" y="77241"/>
                        <a:pt x="71623" y="69919"/>
                        <a:pt x="69214" y="62508"/>
                      </a:cubicBezTo>
                      <a:cubicBezTo>
                        <a:pt x="70106" y="60989"/>
                        <a:pt x="71356" y="59471"/>
                        <a:pt x="72427" y="58132"/>
                      </a:cubicBezTo>
                      <a:cubicBezTo>
                        <a:pt x="74033" y="56168"/>
                        <a:pt x="75640" y="54025"/>
                        <a:pt x="77514" y="51703"/>
                      </a:cubicBezTo>
                      <a:cubicBezTo>
                        <a:pt x="80995" y="61079"/>
                        <a:pt x="83405" y="71169"/>
                        <a:pt x="86618" y="80456"/>
                      </a:cubicBezTo>
                      <a:cubicBezTo>
                        <a:pt x="92241" y="96619"/>
                        <a:pt x="98042" y="112693"/>
                        <a:pt x="103844" y="128677"/>
                      </a:cubicBezTo>
                      <a:cubicBezTo>
                        <a:pt x="106789" y="125104"/>
                        <a:pt x="110002" y="121444"/>
                        <a:pt x="112947" y="118050"/>
                      </a:cubicBezTo>
                      <a:cubicBezTo>
                        <a:pt x="148827" y="76259"/>
                        <a:pt x="187385" y="36612"/>
                        <a:pt x="228709" y="0"/>
                      </a:cubicBezTo>
                      <a:cubicBezTo>
                        <a:pt x="231744" y="3840"/>
                        <a:pt x="234154" y="8126"/>
                        <a:pt x="235582" y="12858"/>
                      </a:cubicBezTo>
                      <a:cubicBezTo>
                        <a:pt x="201040" y="44648"/>
                        <a:pt x="167035" y="78135"/>
                        <a:pt x="134725" y="112960"/>
                      </a:cubicBezTo>
                      <a:cubicBezTo>
                        <a:pt x="158734" y="115997"/>
                        <a:pt x="182922" y="118586"/>
                        <a:pt x="207110" y="120818"/>
                      </a:cubicBezTo>
                      <a:cubicBezTo>
                        <a:pt x="207021" y="121175"/>
                        <a:pt x="206753" y="121533"/>
                        <a:pt x="206575" y="121711"/>
                      </a:cubicBezTo>
                      <a:cubicBezTo>
                        <a:pt x="181226" y="120461"/>
                        <a:pt x="155789" y="118765"/>
                        <a:pt x="130352" y="117604"/>
                      </a:cubicBezTo>
                      <a:cubicBezTo>
                        <a:pt x="116339" y="132873"/>
                        <a:pt x="102773" y="148590"/>
                        <a:pt x="89296" y="164395"/>
                      </a:cubicBezTo>
                      <a:cubicBezTo>
                        <a:pt x="105718" y="167520"/>
                        <a:pt x="122141" y="170289"/>
                        <a:pt x="138742" y="172075"/>
                      </a:cubicBezTo>
                      <a:cubicBezTo>
                        <a:pt x="146150" y="172789"/>
                        <a:pt x="153647" y="173325"/>
                        <a:pt x="161055" y="174040"/>
                      </a:cubicBezTo>
                      <a:cubicBezTo>
                        <a:pt x="157663" y="177165"/>
                        <a:pt x="154629" y="180290"/>
                        <a:pt x="151237" y="183326"/>
                      </a:cubicBezTo>
                      <a:cubicBezTo>
                        <a:pt x="128567" y="182076"/>
                        <a:pt x="104647" y="176540"/>
                        <a:pt x="84208" y="172343"/>
                      </a:cubicBezTo>
                      <a:cubicBezTo>
                        <a:pt x="83851" y="172253"/>
                        <a:pt x="83583" y="172075"/>
                        <a:pt x="83226" y="171807"/>
                      </a:cubicBezTo>
                      <a:cubicBezTo>
                        <a:pt x="53684" y="207526"/>
                        <a:pt x="25837" y="244584"/>
                        <a:pt x="1381" y="283160"/>
                      </a:cubicBezTo>
                      <a:cubicBezTo>
                        <a:pt x="845" y="283875"/>
                        <a:pt x="-226" y="283249"/>
                        <a:pt x="42" y="282357"/>
                      </a:cubicBezTo>
                      <a:cubicBezTo>
                        <a:pt x="20035" y="227528"/>
                        <a:pt x="62698" y="176450"/>
                        <a:pt x="101255" y="13144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09" name="Google Shape;1509;p28"/>
                <p:cNvSpPr/>
                <p:nvPr/>
              </p:nvSpPr>
              <p:spPr>
                <a:xfrm>
                  <a:off x="5717298" y="5411211"/>
                  <a:ext cx="262761" cy="282892"/>
                </a:xfrm>
                <a:custGeom>
                  <a:avLst/>
                  <a:gdLst/>
                  <a:ahLst/>
                  <a:cxnLst/>
                  <a:rect l="l" t="t" r="r" b="b"/>
                  <a:pathLst>
                    <a:path w="262761" h="282892" extrusionOk="0">
                      <a:moveTo>
                        <a:pt x="80507" y="163235"/>
                      </a:moveTo>
                      <a:cubicBezTo>
                        <a:pt x="75955" y="146447"/>
                        <a:pt x="73455" y="127248"/>
                        <a:pt x="73098" y="108853"/>
                      </a:cubicBezTo>
                      <a:cubicBezTo>
                        <a:pt x="76847" y="103852"/>
                        <a:pt x="80774" y="99030"/>
                        <a:pt x="84701" y="94387"/>
                      </a:cubicBezTo>
                      <a:cubicBezTo>
                        <a:pt x="88985" y="113943"/>
                        <a:pt x="89878" y="136000"/>
                        <a:pt x="86576" y="155644"/>
                      </a:cubicBezTo>
                      <a:cubicBezTo>
                        <a:pt x="102552" y="136088"/>
                        <a:pt x="119242" y="117157"/>
                        <a:pt x="136647" y="98852"/>
                      </a:cubicBezTo>
                      <a:cubicBezTo>
                        <a:pt x="132541" y="81796"/>
                        <a:pt x="130934" y="62687"/>
                        <a:pt x="132987" y="45095"/>
                      </a:cubicBezTo>
                      <a:cubicBezTo>
                        <a:pt x="137361" y="41344"/>
                        <a:pt x="141912" y="37684"/>
                        <a:pt x="146732" y="34290"/>
                      </a:cubicBezTo>
                      <a:cubicBezTo>
                        <a:pt x="146911" y="52864"/>
                        <a:pt x="145572" y="72688"/>
                        <a:pt x="143519" y="91887"/>
                      </a:cubicBezTo>
                      <a:cubicBezTo>
                        <a:pt x="176543" y="58222"/>
                        <a:pt x="212066" y="27236"/>
                        <a:pt x="249641" y="0"/>
                      </a:cubicBezTo>
                      <a:cubicBezTo>
                        <a:pt x="254818" y="2143"/>
                        <a:pt x="259281" y="5805"/>
                        <a:pt x="262762" y="11162"/>
                      </a:cubicBezTo>
                      <a:cubicBezTo>
                        <a:pt x="212869" y="50007"/>
                        <a:pt x="164940" y="92869"/>
                        <a:pt x="120403" y="138768"/>
                      </a:cubicBezTo>
                      <a:cubicBezTo>
                        <a:pt x="147982" y="136535"/>
                        <a:pt x="176454" y="138053"/>
                        <a:pt x="204568" y="141178"/>
                      </a:cubicBezTo>
                      <a:cubicBezTo>
                        <a:pt x="201623" y="144929"/>
                        <a:pt x="198678" y="148858"/>
                        <a:pt x="195732" y="152609"/>
                      </a:cubicBezTo>
                      <a:cubicBezTo>
                        <a:pt x="168153" y="152340"/>
                        <a:pt x="140753" y="150287"/>
                        <a:pt x="114423" y="144750"/>
                      </a:cubicBezTo>
                      <a:cubicBezTo>
                        <a:pt x="102284" y="157520"/>
                        <a:pt x="90414" y="170647"/>
                        <a:pt x="78989" y="183684"/>
                      </a:cubicBezTo>
                      <a:cubicBezTo>
                        <a:pt x="95858" y="184309"/>
                        <a:pt x="112727" y="184398"/>
                        <a:pt x="129685" y="186006"/>
                      </a:cubicBezTo>
                      <a:cubicBezTo>
                        <a:pt x="141288" y="187077"/>
                        <a:pt x="152534" y="189309"/>
                        <a:pt x="163958" y="190739"/>
                      </a:cubicBezTo>
                      <a:cubicBezTo>
                        <a:pt x="162084" y="192882"/>
                        <a:pt x="160120" y="195203"/>
                        <a:pt x="158246" y="197257"/>
                      </a:cubicBezTo>
                      <a:cubicBezTo>
                        <a:pt x="152623" y="196811"/>
                        <a:pt x="146911" y="195828"/>
                        <a:pt x="141199" y="195203"/>
                      </a:cubicBezTo>
                      <a:cubicBezTo>
                        <a:pt x="118975" y="192613"/>
                        <a:pt x="96661" y="189666"/>
                        <a:pt x="74169" y="189488"/>
                      </a:cubicBezTo>
                      <a:cubicBezTo>
                        <a:pt x="47929" y="219671"/>
                        <a:pt x="23116" y="250835"/>
                        <a:pt x="803" y="282892"/>
                      </a:cubicBezTo>
                      <a:cubicBezTo>
                        <a:pt x="446" y="282625"/>
                        <a:pt x="267" y="282178"/>
                        <a:pt x="0" y="281732"/>
                      </a:cubicBezTo>
                      <a:cubicBezTo>
                        <a:pt x="23028" y="240923"/>
                        <a:pt x="50160" y="201097"/>
                        <a:pt x="80507" y="16323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10" name="Google Shape;1510;p28"/>
                <p:cNvSpPr/>
                <p:nvPr/>
              </p:nvSpPr>
              <p:spPr>
                <a:xfrm>
                  <a:off x="5606875" y="5328880"/>
                  <a:ext cx="117299" cy="289766"/>
                </a:xfrm>
                <a:custGeom>
                  <a:avLst/>
                  <a:gdLst/>
                  <a:ahLst/>
                  <a:cxnLst/>
                  <a:rect l="l" t="t" r="r" b="b"/>
                  <a:pathLst>
                    <a:path w="117299" h="289766" extrusionOk="0">
                      <a:moveTo>
                        <a:pt x="6978" y="111800"/>
                      </a:moveTo>
                      <a:cubicBezTo>
                        <a:pt x="27239" y="111800"/>
                        <a:pt x="47767" y="113050"/>
                        <a:pt x="66689" y="120461"/>
                      </a:cubicBezTo>
                      <a:cubicBezTo>
                        <a:pt x="61869" y="108585"/>
                        <a:pt x="56692" y="96798"/>
                        <a:pt x="50980" y="85189"/>
                      </a:cubicBezTo>
                      <a:cubicBezTo>
                        <a:pt x="34468" y="81617"/>
                        <a:pt x="17689" y="78581"/>
                        <a:pt x="909" y="76438"/>
                      </a:cubicBezTo>
                      <a:cubicBezTo>
                        <a:pt x="-519" y="76349"/>
                        <a:pt x="-162" y="74206"/>
                        <a:pt x="1266" y="74206"/>
                      </a:cubicBezTo>
                      <a:cubicBezTo>
                        <a:pt x="17242" y="75009"/>
                        <a:pt x="32772" y="77241"/>
                        <a:pt x="48392" y="80188"/>
                      </a:cubicBezTo>
                      <a:cubicBezTo>
                        <a:pt x="35718" y="55453"/>
                        <a:pt x="21080" y="31165"/>
                        <a:pt x="3408" y="7590"/>
                      </a:cubicBezTo>
                      <a:cubicBezTo>
                        <a:pt x="5193" y="4822"/>
                        <a:pt x="7603" y="2589"/>
                        <a:pt x="10370" y="625"/>
                      </a:cubicBezTo>
                      <a:cubicBezTo>
                        <a:pt x="10816" y="446"/>
                        <a:pt x="11084" y="89"/>
                        <a:pt x="11530" y="0"/>
                      </a:cubicBezTo>
                      <a:cubicBezTo>
                        <a:pt x="85610" y="76795"/>
                        <a:pt x="102479" y="187345"/>
                        <a:pt x="117296" y="288965"/>
                      </a:cubicBezTo>
                      <a:cubicBezTo>
                        <a:pt x="117384" y="289857"/>
                        <a:pt x="116046" y="290125"/>
                        <a:pt x="115778" y="289143"/>
                      </a:cubicBezTo>
                      <a:cubicBezTo>
                        <a:pt x="103461" y="232351"/>
                        <a:pt x="89895" y="178504"/>
                        <a:pt x="69634" y="127427"/>
                      </a:cubicBezTo>
                      <a:cubicBezTo>
                        <a:pt x="48302" y="126712"/>
                        <a:pt x="27149" y="121890"/>
                        <a:pt x="6264" y="118854"/>
                      </a:cubicBezTo>
                      <a:cubicBezTo>
                        <a:pt x="4836" y="118765"/>
                        <a:pt x="3944" y="118050"/>
                        <a:pt x="3676" y="117157"/>
                      </a:cubicBezTo>
                      <a:cubicBezTo>
                        <a:pt x="3498" y="116711"/>
                        <a:pt x="3230" y="116265"/>
                        <a:pt x="3319" y="115818"/>
                      </a:cubicBezTo>
                      <a:cubicBezTo>
                        <a:pt x="3140" y="113764"/>
                        <a:pt x="4569" y="111800"/>
                        <a:pt x="6978" y="11180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1511" name="Google Shape;1511;p28"/>
              <p:cNvSpPr/>
              <p:nvPr/>
            </p:nvSpPr>
            <p:spPr>
              <a:xfrm>
                <a:off x="5671033" y="4963805"/>
                <a:ext cx="724914" cy="2138942"/>
              </a:xfrm>
              <a:custGeom>
                <a:avLst/>
                <a:gdLst/>
                <a:ahLst/>
                <a:cxnLst/>
                <a:rect l="l" t="t" r="r" b="b"/>
                <a:pathLst>
                  <a:path w="724914" h="2138942" extrusionOk="0">
                    <a:moveTo>
                      <a:pt x="254135" y="1647110"/>
                    </a:moveTo>
                    <a:cubicBezTo>
                      <a:pt x="375787" y="1834901"/>
                      <a:pt x="514934" y="2024300"/>
                      <a:pt x="707453" y="2137350"/>
                    </a:cubicBezTo>
                    <a:cubicBezTo>
                      <a:pt x="712808" y="2140476"/>
                      <a:pt x="719681" y="2138868"/>
                      <a:pt x="723072" y="2133689"/>
                    </a:cubicBezTo>
                    <a:cubicBezTo>
                      <a:pt x="726375" y="2128688"/>
                      <a:pt x="725125" y="2122259"/>
                      <a:pt x="720216" y="2118687"/>
                    </a:cubicBezTo>
                    <a:cubicBezTo>
                      <a:pt x="575982" y="2013674"/>
                      <a:pt x="452456" y="1875443"/>
                      <a:pt x="319558" y="1670506"/>
                    </a:cubicBezTo>
                    <a:cubicBezTo>
                      <a:pt x="172647" y="1443871"/>
                      <a:pt x="91605" y="1250721"/>
                      <a:pt x="64651" y="1062662"/>
                    </a:cubicBezTo>
                    <a:cubicBezTo>
                      <a:pt x="12259" y="697260"/>
                      <a:pt x="142212" y="317390"/>
                      <a:pt x="412203" y="46464"/>
                    </a:cubicBezTo>
                    <a:cubicBezTo>
                      <a:pt x="424074" y="34498"/>
                      <a:pt x="421574" y="17353"/>
                      <a:pt x="412203" y="7619"/>
                    </a:cubicBezTo>
                    <a:cubicBezTo>
                      <a:pt x="406580" y="1726"/>
                      <a:pt x="399440" y="-775"/>
                      <a:pt x="392388" y="208"/>
                    </a:cubicBezTo>
                    <a:cubicBezTo>
                      <a:pt x="387748" y="833"/>
                      <a:pt x="383106" y="3065"/>
                      <a:pt x="379000" y="6727"/>
                    </a:cubicBezTo>
                    <a:cubicBezTo>
                      <a:pt x="99727" y="262562"/>
                      <a:pt x="-41382" y="660916"/>
                      <a:pt x="10652" y="1046410"/>
                    </a:cubicBezTo>
                    <a:cubicBezTo>
                      <a:pt x="36536" y="1237684"/>
                      <a:pt x="116150" y="1434137"/>
                      <a:pt x="254135" y="164711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512" name="Google Shape;1512;p28"/>
            <p:cNvGrpSpPr/>
            <p:nvPr/>
          </p:nvGrpSpPr>
          <p:grpSpPr>
            <a:xfrm>
              <a:off x="2871530" y="3768539"/>
              <a:ext cx="1327435" cy="1616690"/>
              <a:chOff x="3953269" y="4987130"/>
              <a:chExt cx="1782749" cy="2171219"/>
            </a:xfrm>
          </p:grpSpPr>
          <p:sp>
            <p:nvSpPr>
              <p:cNvPr id="1513" name="Google Shape;1513;p28"/>
              <p:cNvSpPr/>
              <p:nvPr/>
            </p:nvSpPr>
            <p:spPr>
              <a:xfrm>
                <a:off x="4146051" y="4992396"/>
                <a:ext cx="913570" cy="1870254"/>
              </a:xfrm>
              <a:custGeom>
                <a:avLst/>
                <a:gdLst/>
                <a:ahLst/>
                <a:cxnLst/>
                <a:rect l="l" t="t" r="r" b="b"/>
                <a:pathLst>
                  <a:path w="913570" h="1870254" extrusionOk="0">
                    <a:moveTo>
                      <a:pt x="700581" y="164230"/>
                    </a:moveTo>
                    <a:cubicBezTo>
                      <a:pt x="656668" y="266297"/>
                      <a:pt x="622841" y="371757"/>
                      <a:pt x="593387" y="478734"/>
                    </a:cubicBezTo>
                    <a:cubicBezTo>
                      <a:pt x="591870" y="484003"/>
                      <a:pt x="590531" y="489450"/>
                      <a:pt x="589014" y="494718"/>
                    </a:cubicBezTo>
                    <a:cubicBezTo>
                      <a:pt x="573662" y="551689"/>
                      <a:pt x="559382" y="609018"/>
                      <a:pt x="545458" y="666436"/>
                    </a:cubicBezTo>
                    <a:cubicBezTo>
                      <a:pt x="544566" y="669651"/>
                      <a:pt x="543852" y="672865"/>
                      <a:pt x="543138" y="675902"/>
                    </a:cubicBezTo>
                    <a:cubicBezTo>
                      <a:pt x="515737" y="788415"/>
                      <a:pt x="489586" y="901197"/>
                      <a:pt x="457812" y="1011836"/>
                    </a:cubicBezTo>
                    <a:cubicBezTo>
                      <a:pt x="457187" y="1014336"/>
                      <a:pt x="456473" y="1016748"/>
                      <a:pt x="455759" y="1019337"/>
                    </a:cubicBezTo>
                    <a:cubicBezTo>
                      <a:pt x="455491" y="1020230"/>
                      <a:pt x="455224" y="1021213"/>
                      <a:pt x="454866" y="1022105"/>
                    </a:cubicBezTo>
                    <a:cubicBezTo>
                      <a:pt x="430946" y="1104616"/>
                      <a:pt x="402207" y="1185161"/>
                      <a:pt x="368112" y="1263207"/>
                    </a:cubicBezTo>
                    <a:cubicBezTo>
                      <a:pt x="367487" y="1264725"/>
                      <a:pt x="366863" y="1266333"/>
                      <a:pt x="366148" y="1267761"/>
                    </a:cubicBezTo>
                    <a:cubicBezTo>
                      <a:pt x="293050" y="1434478"/>
                      <a:pt x="196121" y="1589498"/>
                      <a:pt x="73219" y="1727194"/>
                    </a:cubicBezTo>
                    <a:cubicBezTo>
                      <a:pt x="46086" y="1757644"/>
                      <a:pt x="-50307" y="1865514"/>
                      <a:pt x="33591" y="1870158"/>
                    </a:cubicBezTo>
                    <a:cubicBezTo>
                      <a:pt x="50370" y="1871140"/>
                      <a:pt x="68221" y="1864532"/>
                      <a:pt x="86072" y="1853370"/>
                    </a:cubicBezTo>
                    <a:cubicBezTo>
                      <a:pt x="113651" y="1836404"/>
                      <a:pt x="141141" y="1808722"/>
                      <a:pt x="165061" y="1782111"/>
                    </a:cubicBezTo>
                    <a:cubicBezTo>
                      <a:pt x="165150" y="1782022"/>
                      <a:pt x="165150" y="1781843"/>
                      <a:pt x="165239" y="1781843"/>
                    </a:cubicBezTo>
                    <a:cubicBezTo>
                      <a:pt x="185678" y="1758894"/>
                      <a:pt x="203172" y="1736659"/>
                      <a:pt x="215667" y="1722104"/>
                    </a:cubicBezTo>
                    <a:cubicBezTo>
                      <a:pt x="265292" y="1663882"/>
                      <a:pt x="313668" y="1604589"/>
                      <a:pt x="360258" y="1543956"/>
                    </a:cubicBezTo>
                    <a:cubicBezTo>
                      <a:pt x="445138" y="1433496"/>
                      <a:pt x="524395" y="1318392"/>
                      <a:pt x="595440" y="1198378"/>
                    </a:cubicBezTo>
                    <a:cubicBezTo>
                      <a:pt x="597225" y="1195520"/>
                      <a:pt x="598921" y="1192663"/>
                      <a:pt x="600438" y="1189805"/>
                    </a:cubicBezTo>
                    <a:cubicBezTo>
                      <a:pt x="605972" y="1180607"/>
                      <a:pt x="611417" y="1171410"/>
                      <a:pt x="616682" y="1162212"/>
                    </a:cubicBezTo>
                    <a:cubicBezTo>
                      <a:pt x="655954" y="1093900"/>
                      <a:pt x="693529" y="1023266"/>
                      <a:pt x="728070" y="950757"/>
                    </a:cubicBezTo>
                    <a:cubicBezTo>
                      <a:pt x="730034" y="947007"/>
                      <a:pt x="731730" y="943167"/>
                      <a:pt x="733604" y="939238"/>
                    </a:cubicBezTo>
                    <a:cubicBezTo>
                      <a:pt x="794922" y="809043"/>
                      <a:pt x="845885" y="673133"/>
                      <a:pt x="878641" y="533919"/>
                    </a:cubicBezTo>
                    <a:cubicBezTo>
                      <a:pt x="879265" y="531508"/>
                      <a:pt x="879801" y="529008"/>
                      <a:pt x="880336" y="526508"/>
                    </a:cubicBezTo>
                    <a:cubicBezTo>
                      <a:pt x="888638" y="490878"/>
                      <a:pt x="895599" y="454981"/>
                      <a:pt x="901222" y="418994"/>
                    </a:cubicBezTo>
                    <a:cubicBezTo>
                      <a:pt x="904881" y="395599"/>
                      <a:pt x="907916" y="371667"/>
                      <a:pt x="909969" y="347289"/>
                    </a:cubicBezTo>
                    <a:cubicBezTo>
                      <a:pt x="910415" y="343003"/>
                      <a:pt x="910772" y="338717"/>
                      <a:pt x="910951" y="334341"/>
                    </a:cubicBezTo>
                    <a:cubicBezTo>
                      <a:pt x="917823" y="243526"/>
                      <a:pt x="912022" y="148514"/>
                      <a:pt x="883371" y="64754"/>
                    </a:cubicBezTo>
                    <a:cubicBezTo>
                      <a:pt x="880069" y="55467"/>
                      <a:pt x="876321" y="45912"/>
                      <a:pt x="871590" y="37340"/>
                    </a:cubicBezTo>
                    <a:cubicBezTo>
                      <a:pt x="864807" y="25017"/>
                      <a:pt x="856060" y="14211"/>
                      <a:pt x="844011" y="7068"/>
                    </a:cubicBezTo>
                    <a:cubicBezTo>
                      <a:pt x="772608" y="-34634"/>
                      <a:pt x="719502" y="119939"/>
                      <a:pt x="700581" y="16423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14" name="Google Shape;1514;p28"/>
              <p:cNvSpPr/>
              <p:nvPr/>
            </p:nvSpPr>
            <p:spPr>
              <a:xfrm>
                <a:off x="3953269" y="4987130"/>
                <a:ext cx="1678434" cy="2171219"/>
              </a:xfrm>
              <a:custGeom>
                <a:avLst/>
                <a:gdLst/>
                <a:ahLst/>
                <a:cxnLst/>
                <a:rect l="l" t="t" r="r" b="b"/>
                <a:pathLst>
                  <a:path w="1678434" h="2171219" extrusionOk="0">
                    <a:moveTo>
                      <a:pt x="1428972" y="48409"/>
                    </a:moveTo>
                    <a:cubicBezTo>
                      <a:pt x="1377027" y="98416"/>
                      <a:pt x="1352303" y="171371"/>
                      <a:pt x="1326152" y="236647"/>
                    </a:cubicBezTo>
                    <a:cubicBezTo>
                      <a:pt x="1307498" y="283438"/>
                      <a:pt x="1289558" y="330498"/>
                      <a:pt x="1271797" y="377647"/>
                    </a:cubicBezTo>
                    <a:cubicBezTo>
                      <a:pt x="1269208" y="384701"/>
                      <a:pt x="1266442" y="391756"/>
                      <a:pt x="1263853" y="398810"/>
                    </a:cubicBezTo>
                    <a:cubicBezTo>
                      <a:pt x="1250912" y="433011"/>
                      <a:pt x="1238148" y="467212"/>
                      <a:pt x="1225296" y="501412"/>
                    </a:cubicBezTo>
                    <a:cubicBezTo>
                      <a:pt x="1205035" y="555169"/>
                      <a:pt x="1184150" y="608569"/>
                      <a:pt x="1162194" y="661432"/>
                    </a:cubicBezTo>
                    <a:cubicBezTo>
                      <a:pt x="1158356" y="671076"/>
                      <a:pt x="1154339" y="680542"/>
                      <a:pt x="1150144" y="690007"/>
                    </a:cubicBezTo>
                    <a:cubicBezTo>
                      <a:pt x="1101769" y="804664"/>
                      <a:pt x="1048038" y="916732"/>
                      <a:pt x="984312" y="1024603"/>
                    </a:cubicBezTo>
                    <a:cubicBezTo>
                      <a:pt x="972441" y="1044784"/>
                      <a:pt x="960213" y="1064786"/>
                      <a:pt x="947896" y="1084432"/>
                    </a:cubicBezTo>
                    <a:cubicBezTo>
                      <a:pt x="945486" y="1088450"/>
                      <a:pt x="942988" y="1092468"/>
                      <a:pt x="940399" y="1096398"/>
                    </a:cubicBezTo>
                    <a:cubicBezTo>
                      <a:pt x="772157" y="1363574"/>
                      <a:pt x="564375" y="1602443"/>
                      <a:pt x="363198" y="1845509"/>
                    </a:cubicBezTo>
                    <a:cubicBezTo>
                      <a:pt x="361324" y="1846223"/>
                      <a:pt x="359539" y="1847652"/>
                      <a:pt x="358378" y="1849527"/>
                    </a:cubicBezTo>
                    <a:cubicBezTo>
                      <a:pt x="357129" y="1851581"/>
                      <a:pt x="355969" y="1853635"/>
                      <a:pt x="354719" y="1855778"/>
                    </a:cubicBezTo>
                    <a:cubicBezTo>
                      <a:pt x="348382" y="1863457"/>
                      <a:pt x="342045" y="1871137"/>
                      <a:pt x="335619" y="1878817"/>
                    </a:cubicBezTo>
                    <a:cubicBezTo>
                      <a:pt x="333477" y="1881406"/>
                      <a:pt x="335440" y="1884621"/>
                      <a:pt x="338029" y="1885782"/>
                    </a:cubicBezTo>
                    <a:cubicBezTo>
                      <a:pt x="337047" y="1887300"/>
                      <a:pt x="336244" y="1888907"/>
                      <a:pt x="335351" y="1890515"/>
                    </a:cubicBezTo>
                    <a:cubicBezTo>
                      <a:pt x="330888" y="1885603"/>
                      <a:pt x="322856" y="1884443"/>
                      <a:pt x="317768" y="1891854"/>
                    </a:cubicBezTo>
                    <a:cubicBezTo>
                      <a:pt x="302506" y="1914089"/>
                      <a:pt x="288939" y="1937217"/>
                      <a:pt x="276533" y="1960791"/>
                    </a:cubicBezTo>
                    <a:cubicBezTo>
                      <a:pt x="266626" y="1975525"/>
                      <a:pt x="256273" y="1989991"/>
                      <a:pt x="245384" y="2004100"/>
                    </a:cubicBezTo>
                    <a:lnTo>
                      <a:pt x="245741" y="2004368"/>
                    </a:lnTo>
                    <a:cubicBezTo>
                      <a:pt x="245384" y="2005083"/>
                      <a:pt x="244937" y="2005975"/>
                      <a:pt x="244759" y="2006779"/>
                    </a:cubicBezTo>
                    <a:cubicBezTo>
                      <a:pt x="225748" y="2018924"/>
                      <a:pt x="206469" y="2030711"/>
                      <a:pt x="187101" y="2042230"/>
                    </a:cubicBezTo>
                    <a:cubicBezTo>
                      <a:pt x="176926" y="2048213"/>
                      <a:pt x="166751" y="2054017"/>
                      <a:pt x="156487" y="2059732"/>
                    </a:cubicBezTo>
                    <a:cubicBezTo>
                      <a:pt x="109540" y="2086074"/>
                      <a:pt x="61165" y="2110095"/>
                      <a:pt x="11094" y="2131348"/>
                    </a:cubicBezTo>
                    <a:cubicBezTo>
                      <a:pt x="-11041" y="2140724"/>
                      <a:pt x="3150" y="2176532"/>
                      <a:pt x="25642" y="2170550"/>
                    </a:cubicBezTo>
                    <a:cubicBezTo>
                      <a:pt x="220750" y="2119383"/>
                      <a:pt x="382031" y="1989188"/>
                      <a:pt x="537688" y="1866315"/>
                    </a:cubicBezTo>
                    <a:cubicBezTo>
                      <a:pt x="672907" y="1759516"/>
                      <a:pt x="800093" y="1645216"/>
                      <a:pt x="927458" y="1530113"/>
                    </a:cubicBezTo>
                    <a:cubicBezTo>
                      <a:pt x="1040631" y="1427868"/>
                      <a:pt x="1143808" y="1314550"/>
                      <a:pt x="1235470" y="1192570"/>
                    </a:cubicBezTo>
                    <a:cubicBezTo>
                      <a:pt x="1237434" y="1189891"/>
                      <a:pt x="1239576" y="1187212"/>
                      <a:pt x="1241540" y="1184444"/>
                    </a:cubicBezTo>
                    <a:cubicBezTo>
                      <a:pt x="1311871" y="1090325"/>
                      <a:pt x="1375420" y="991027"/>
                      <a:pt x="1431381" y="887711"/>
                    </a:cubicBezTo>
                    <a:cubicBezTo>
                      <a:pt x="1442271" y="867530"/>
                      <a:pt x="1452892" y="847259"/>
                      <a:pt x="1463156" y="826810"/>
                    </a:cubicBezTo>
                    <a:cubicBezTo>
                      <a:pt x="1465209" y="822971"/>
                      <a:pt x="1467083" y="819220"/>
                      <a:pt x="1468957" y="815380"/>
                    </a:cubicBezTo>
                    <a:cubicBezTo>
                      <a:pt x="1514922" y="723851"/>
                      <a:pt x="1554998" y="629374"/>
                      <a:pt x="1588914" y="532756"/>
                    </a:cubicBezTo>
                    <a:cubicBezTo>
                      <a:pt x="1590699" y="527755"/>
                      <a:pt x="1592395" y="522843"/>
                      <a:pt x="1594091" y="517753"/>
                    </a:cubicBezTo>
                    <a:cubicBezTo>
                      <a:pt x="1594804" y="515968"/>
                      <a:pt x="1595340" y="514361"/>
                      <a:pt x="1595965" y="512575"/>
                    </a:cubicBezTo>
                    <a:cubicBezTo>
                      <a:pt x="1637289" y="391577"/>
                      <a:pt x="1688699" y="253345"/>
                      <a:pt x="1676650" y="124133"/>
                    </a:cubicBezTo>
                    <a:cubicBezTo>
                      <a:pt x="1664422" y="-8741"/>
                      <a:pt x="1517154" y="-36512"/>
                      <a:pt x="1428972" y="4840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15" name="Google Shape;1515;p28"/>
              <p:cNvSpPr/>
              <p:nvPr/>
            </p:nvSpPr>
            <p:spPr>
              <a:xfrm>
                <a:off x="4614295" y="5815877"/>
                <a:ext cx="1121723" cy="1029099"/>
              </a:xfrm>
              <a:custGeom>
                <a:avLst/>
                <a:gdLst/>
                <a:ahLst/>
                <a:cxnLst/>
                <a:rect l="l" t="t" r="r" b="b"/>
                <a:pathLst>
                  <a:path w="1121723" h="1029099" extrusionOk="0">
                    <a:moveTo>
                      <a:pt x="905753" y="34854"/>
                    </a:moveTo>
                    <a:cubicBezTo>
                      <a:pt x="902986" y="36907"/>
                      <a:pt x="900219" y="38872"/>
                      <a:pt x="897452" y="41104"/>
                    </a:cubicBezTo>
                    <a:lnTo>
                      <a:pt x="897363" y="41104"/>
                    </a:lnTo>
                    <a:cubicBezTo>
                      <a:pt x="842294" y="83967"/>
                      <a:pt x="796239" y="150850"/>
                      <a:pt x="763662" y="197106"/>
                    </a:cubicBezTo>
                    <a:cubicBezTo>
                      <a:pt x="699488" y="288456"/>
                      <a:pt x="633441" y="378825"/>
                      <a:pt x="563020" y="465532"/>
                    </a:cubicBezTo>
                    <a:cubicBezTo>
                      <a:pt x="559718" y="469640"/>
                      <a:pt x="556416" y="473569"/>
                      <a:pt x="553113" y="477588"/>
                    </a:cubicBezTo>
                    <a:cubicBezTo>
                      <a:pt x="515448" y="523575"/>
                      <a:pt x="476534" y="568402"/>
                      <a:pt x="435745" y="611801"/>
                    </a:cubicBezTo>
                    <a:cubicBezTo>
                      <a:pt x="421822" y="626624"/>
                      <a:pt x="407719" y="641090"/>
                      <a:pt x="393350" y="655199"/>
                    </a:cubicBezTo>
                    <a:cubicBezTo>
                      <a:pt x="389333" y="659217"/>
                      <a:pt x="385228" y="663236"/>
                      <a:pt x="381033" y="667254"/>
                    </a:cubicBezTo>
                    <a:cubicBezTo>
                      <a:pt x="273483" y="771642"/>
                      <a:pt x="154240" y="862189"/>
                      <a:pt x="38478" y="957737"/>
                    </a:cubicBezTo>
                    <a:cubicBezTo>
                      <a:pt x="21521" y="971846"/>
                      <a:pt x="-31407" y="1038729"/>
                      <a:pt x="26161" y="1027924"/>
                    </a:cubicBezTo>
                    <a:cubicBezTo>
                      <a:pt x="98457" y="1014351"/>
                      <a:pt x="169860" y="994706"/>
                      <a:pt x="239656" y="969703"/>
                    </a:cubicBezTo>
                    <a:cubicBezTo>
                      <a:pt x="259380" y="962827"/>
                      <a:pt x="278927" y="955237"/>
                      <a:pt x="298295" y="947468"/>
                    </a:cubicBezTo>
                    <a:cubicBezTo>
                      <a:pt x="412628" y="901211"/>
                      <a:pt x="521785" y="841025"/>
                      <a:pt x="622463" y="770659"/>
                    </a:cubicBezTo>
                    <a:cubicBezTo>
                      <a:pt x="624962" y="769052"/>
                      <a:pt x="627461" y="767266"/>
                      <a:pt x="629871" y="765570"/>
                    </a:cubicBezTo>
                    <a:cubicBezTo>
                      <a:pt x="654505" y="748157"/>
                      <a:pt x="678603" y="730208"/>
                      <a:pt x="702166" y="711634"/>
                    </a:cubicBezTo>
                    <a:cubicBezTo>
                      <a:pt x="767946" y="659932"/>
                      <a:pt x="832030" y="603496"/>
                      <a:pt x="892097" y="543846"/>
                    </a:cubicBezTo>
                    <a:cubicBezTo>
                      <a:pt x="894507" y="541703"/>
                      <a:pt x="896917" y="539292"/>
                      <a:pt x="899237" y="536880"/>
                    </a:cubicBezTo>
                    <a:cubicBezTo>
                      <a:pt x="919319" y="516967"/>
                      <a:pt x="938866" y="496518"/>
                      <a:pt x="957966" y="475891"/>
                    </a:cubicBezTo>
                    <a:cubicBezTo>
                      <a:pt x="966623" y="466514"/>
                      <a:pt x="975192" y="456959"/>
                      <a:pt x="983403" y="447226"/>
                    </a:cubicBezTo>
                    <a:cubicBezTo>
                      <a:pt x="987688" y="442315"/>
                      <a:pt x="991882" y="437315"/>
                      <a:pt x="995988" y="432225"/>
                    </a:cubicBezTo>
                    <a:cubicBezTo>
                      <a:pt x="1044542" y="373110"/>
                      <a:pt x="1085420" y="307120"/>
                      <a:pt x="1106662" y="233093"/>
                    </a:cubicBezTo>
                    <a:cubicBezTo>
                      <a:pt x="1127458" y="161119"/>
                      <a:pt x="1138258" y="55660"/>
                      <a:pt x="1059447" y="15119"/>
                    </a:cubicBezTo>
                    <a:cubicBezTo>
                      <a:pt x="1004110" y="-13545"/>
                      <a:pt x="951986" y="1635"/>
                      <a:pt x="905753" y="3485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16" name="Google Shape;1516;p28"/>
              <p:cNvSpPr/>
              <p:nvPr/>
            </p:nvSpPr>
            <p:spPr>
              <a:xfrm>
                <a:off x="4232212" y="5128986"/>
                <a:ext cx="824789" cy="1716422"/>
              </a:xfrm>
              <a:custGeom>
                <a:avLst/>
                <a:gdLst/>
                <a:ahLst/>
                <a:cxnLst/>
                <a:rect l="l" t="t" r="r" b="b"/>
                <a:pathLst>
                  <a:path w="824789" h="1716422" extrusionOk="0">
                    <a:moveTo>
                      <a:pt x="739553" y="672"/>
                    </a:moveTo>
                    <a:cubicBezTo>
                      <a:pt x="693141" y="174712"/>
                      <a:pt x="650835" y="349466"/>
                      <a:pt x="601835" y="522255"/>
                    </a:cubicBezTo>
                    <a:cubicBezTo>
                      <a:pt x="580503" y="459122"/>
                      <a:pt x="541678" y="400633"/>
                      <a:pt x="507316" y="341965"/>
                    </a:cubicBezTo>
                    <a:cubicBezTo>
                      <a:pt x="505798" y="347234"/>
                      <a:pt x="504460" y="352680"/>
                      <a:pt x="502943" y="357949"/>
                    </a:cubicBezTo>
                    <a:cubicBezTo>
                      <a:pt x="531325" y="417510"/>
                      <a:pt x="570596" y="473767"/>
                      <a:pt x="598890" y="532525"/>
                    </a:cubicBezTo>
                    <a:cubicBezTo>
                      <a:pt x="587108" y="574047"/>
                      <a:pt x="575059" y="615392"/>
                      <a:pt x="562206" y="656647"/>
                    </a:cubicBezTo>
                    <a:cubicBezTo>
                      <a:pt x="552835" y="635484"/>
                      <a:pt x="531950" y="617982"/>
                      <a:pt x="516687" y="601551"/>
                    </a:cubicBezTo>
                    <a:cubicBezTo>
                      <a:pt x="495624" y="578780"/>
                      <a:pt x="475184" y="556010"/>
                      <a:pt x="459387" y="529667"/>
                    </a:cubicBezTo>
                    <a:cubicBezTo>
                      <a:pt x="458494" y="532882"/>
                      <a:pt x="457780" y="536096"/>
                      <a:pt x="457066" y="539132"/>
                    </a:cubicBezTo>
                    <a:cubicBezTo>
                      <a:pt x="466170" y="558956"/>
                      <a:pt x="479022" y="576280"/>
                      <a:pt x="493928" y="593336"/>
                    </a:cubicBezTo>
                    <a:cubicBezTo>
                      <a:pt x="513831" y="616196"/>
                      <a:pt x="534984" y="647271"/>
                      <a:pt x="559172" y="665845"/>
                    </a:cubicBezTo>
                    <a:cubicBezTo>
                      <a:pt x="525167" y="774519"/>
                      <a:pt x="487412" y="882211"/>
                      <a:pt x="442697" y="987760"/>
                    </a:cubicBezTo>
                    <a:cubicBezTo>
                      <a:pt x="422436" y="948827"/>
                      <a:pt x="399319" y="909714"/>
                      <a:pt x="371740" y="874978"/>
                    </a:cubicBezTo>
                    <a:cubicBezTo>
                      <a:pt x="371115" y="877478"/>
                      <a:pt x="370401" y="879889"/>
                      <a:pt x="369687" y="882479"/>
                    </a:cubicBezTo>
                    <a:cubicBezTo>
                      <a:pt x="369420" y="883372"/>
                      <a:pt x="369152" y="884354"/>
                      <a:pt x="368795" y="885247"/>
                    </a:cubicBezTo>
                    <a:cubicBezTo>
                      <a:pt x="393071" y="922573"/>
                      <a:pt x="417080" y="959720"/>
                      <a:pt x="437520" y="999636"/>
                    </a:cubicBezTo>
                    <a:cubicBezTo>
                      <a:pt x="406013" y="1073038"/>
                      <a:pt x="371026" y="1144565"/>
                      <a:pt x="333272" y="1214574"/>
                    </a:cubicBezTo>
                    <a:cubicBezTo>
                      <a:pt x="316939" y="1184481"/>
                      <a:pt x="299534" y="1155370"/>
                      <a:pt x="281951" y="1126349"/>
                    </a:cubicBezTo>
                    <a:cubicBezTo>
                      <a:pt x="281327" y="1127867"/>
                      <a:pt x="280702" y="1129474"/>
                      <a:pt x="279988" y="1130903"/>
                    </a:cubicBezTo>
                    <a:cubicBezTo>
                      <a:pt x="296142" y="1161978"/>
                      <a:pt x="311851" y="1193321"/>
                      <a:pt x="328095" y="1224218"/>
                    </a:cubicBezTo>
                    <a:cubicBezTo>
                      <a:pt x="283379" y="1306371"/>
                      <a:pt x="234469" y="1386113"/>
                      <a:pt x="181809" y="1463801"/>
                    </a:cubicBezTo>
                    <a:cubicBezTo>
                      <a:pt x="124419" y="1548366"/>
                      <a:pt x="59889" y="1631233"/>
                      <a:pt x="0" y="1716423"/>
                    </a:cubicBezTo>
                    <a:cubicBezTo>
                      <a:pt x="27579" y="1699456"/>
                      <a:pt x="55069" y="1671774"/>
                      <a:pt x="78989" y="1645163"/>
                    </a:cubicBezTo>
                    <a:cubicBezTo>
                      <a:pt x="79079" y="1645074"/>
                      <a:pt x="79079" y="1644896"/>
                      <a:pt x="79168" y="1644896"/>
                    </a:cubicBezTo>
                    <a:cubicBezTo>
                      <a:pt x="122545" y="1582566"/>
                      <a:pt x="165922" y="1520505"/>
                      <a:pt x="207425" y="1457015"/>
                    </a:cubicBezTo>
                    <a:cubicBezTo>
                      <a:pt x="290341" y="1330392"/>
                      <a:pt x="363261" y="1198679"/>
                      <a:pt x="425382" y="1060894"/>
                    </a:cubicBezTo>
                    <a:cubicBezTo>
                      <a:pt x="425649" y="1061073"/>
                      <a:pt x="425738" y="1061251"/>
                      <a:pt x="426095" y="1061251"/>
                    </a:cubicBezTo>
                    <a:cubicBezTo>
                      <a:pt x="452960" y="1061340"/>
                      <a:pt x="481700" y="1063395"/>
                      <a:pt x="509369" y="1061340"/>
                    </a:cubicBezTo>
                    <a:cubicBezTo>
                      <a:pt x="511154" y="1058483"/>
                      <a:pt x="512850" y="1055626"/>
                      <a:pt x="514367" y="1052768"/>
                    </a:cubicBezTo>
                    <a:cubicBezTo>
                      <a:pt x="485270" y="1051964"/>
                      <a:pt x="455281" y="1046517"/>
                      <a:pt x="428059" y="1054643"/>
                    </a:cubicBezTo>
                    <a:cubicBezTo>
                      <a:pt x="434485" y="1040266"/>
                      <a:pt x="441001" y="1025890"/>
                      <a:pt x="447159" y="1011334"/>
                    </a:cubicBezTo>
                    <a:cubicBezTo>
                      <a:pt x="473667" y="949362"/>
                      <a:pt x="498123" y="886497"/>
                      <a:pt x="521239" y="822918"/>
                    </a:cubicBezTo>
                    <a:cubicBezTo>
                      <a:pt x="559083" y="829079"/>
                      <a:pt x="601746" y="822829"/>
                      <a:pt x="641910" y="813720"/>
                    </a:cubicBezTo>
                    <a:cubicBezTo>
                      <a:pt x="643873" y="809970"/>
                      <a:pt x="645569" y="806130"/>
                      <a:pt x="647443" y="802201"/>
                    </a:cubicBezTo>
                    <a:cubicBezTo>
                      <a:pt x="635037" y="803630"/>
                      <a:pt x="622631" y="805059"/>
                      <a:pt x="610225" y="806487"/>
                    </a:cubicBezTo>
                    <a:cubicBezTo>
                      <a:pt x="582021" y="809612"/>
                      <a:pt x="552924" y="809166"/>
                      <a:pt x="524809" y="813185"/>
                    </a:cubicBezTo>
                    <a:cubicBezTo>
                      <a:pt x="573185" y="679150"/>
                      <a:pt x="614598" y="542258"/>
                      <a:pt x="650657" y="403937"/>
                    </a:cubicBezTo>
                    <a:cubicBezTo>
                      <a:pt x="696711" y="407241"/>
                      <a:pt x="745801" y="404651"/>
                      <a:pt x="792480" y="396883"/>
                    </a:cubicBezTo>
                    <a:cubicBezTo>
                      <a:pt x="793105" y="394471"/>
                      <a:pt x="793640" y="391971"/>
                      <a:pt x="794176" y="389471"/>
                    </a:cubicBezTo>
                    <a:cubicBezTo>
                      <a:pt x="746872" y="392864"/>
                      <a:pt x="699835" y="395186"/>
                      <a:pt x="652353" y="397150"/>
                    </a:cubicBezTo>
                    <a:cubicBezTo>
                      <a:pt x="666187" y="343661"/>
                      <a:pt x="679485" y="290083"/>
                      <a:pt x="691713" y="236327"/>
                    </a:cubicBezTo>
                    <a:cubicBezTo>
                      <a:pt x="736608" y="232130"/>
                      <a:pt x="779985" y="220253"/>
                      <a:pt x="823808" y="210252"/>
                    </a:cubicBezTo>
                    <a:cubicBezTo>
                      <a:pt x="824255" y="205966"/>
                      <a:pt x="824611" y="201680"/>
                      <a:pt x="824790" y="197304"/>
                    </a:cubicBezTo>
                    <a:cubicBezTo>
                      <a:pt x="781234" y="206145"/>
                      <a:pt x="738304" y="217842"/>
                      <a:pt x="694391" y="224897"/>
                    </a:cubicBezTo>
                    <a:cubicBezTo>
                      <a:pt x="711349" y="150334"/>
                      <a:pt x="726968" y="75593"/>
                      <a:pt x="741517" y="1029"/>
                    </a:cubicBezTo>
                    <a:cubicBezTo>
                      <a:pt x="741695" y="137"/>
                      <a:pt x="739910" y="-578"/>
                      <a:pt x="739553" y="6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17" name="Google Shape;1517;p28"/>
              <p:cNvSpPr/>
              <p:nvPr/>
            </p:nvSpPr>
            <p:spPr>
              <a:xfrm>
                <a:off x="4276921" y="5044206"/>
                <a:ext cx="1270439" cy="1924714"/>
              </a:xfrm>
              <a:custGeom>
                <a:avLst/>
                <a:gdLst/>
                <a:ahLst/>
                <a:cxnLst/>
                <a:rect l="l" t="t" r="r" b="b"/>
                <a:pathLst>
                  <a:path w="1270439" h="1924714" extrusionOk="0">
                    <a:moveTo>
                      <a:pt x="1096217" y="2317"/>
                    </a:moveTo>
                    <a:cubicBezTo>
                      <a:pt x="1103357" y="109651"/>
                      <a:pt x="1123439" y="220737"/>
                      <a:pt x="1151196" y="325036"/>
                    </a:cubicBezTo>
                    <a:cubicBezTo>
                      <a:pt x="1120047" y="429423"/>
                      <a:pt x="1085863" y="532562"/>
                      <a:pt x="1042486" y="633914"/>
                    </a:cubicBezTo>
                    <a:cubicBezTo>
                      <a:pt x="996699" y="532026"/>
                      <a:pt x="974743" y="427906"/>
                      <a:pt x="948235" y="320571"/>
                    </a:cubicBezTo>
                    <a:cubicBezTo>
                      <a:pt x="945646" y="327625"/>
                      <a:pt x="942880" y="334680"/>
                      <a:pt x="940291" y="341734"/>
                    </a:cubicBezTo>
                    <a:cubicBezTo>
                      <a:pt x="958588" y="446658"/>
                      <a:pt x="987863" y="554082"/>
                      <a:pt x="1036327" y="647844"/>
                    </a:cubicBezTo>
                    <a:cubicBezTo>
                      <a:pt x="991523" y="750892"/>
                      <a:pt x="939755" y="850905"/>
                      <a:pt x="882098" y="947167"/>
                    </a:cubicBezTo>
                    <a:cubicBezTo>
                      <a:pt x="877189" y="834742"/>
                      <a:pt x="864694" y="715799"/>
                      <a:pt x="838632" y="604446"/>
                    </a:cubicBezTo>
                    <a:cubicBezTo>
                      <a:pt x="834793" y="614090"/>
                      <a:pt x="830777" y="623555"/>
                      <a:pt x="826582" y="633021"/>
                    </a:cubicBezTo>
                    <a:cubicBezTo>
                      <a:pt x="841399" y="740980"/>
                      <a:pt x="860498" y="849298"/>
                      <a:pt x="876296" y="956543"/>
                    </a:cubicBezTo>
                    <a:cubicBezTo>
                      <a:pt x="843987" y="1010121"/>
                      <a:pt x="809892" y="1062539"/>
                      <a:pt x="773834" y="1113705"/>
                    </a:cubicBezTo>
                    <a:cubicBezTo>
                      <a:pt x="734919" y="1169070"/>
                      <a:pt x="694398" y="1223273"/>
                      <a:pt x="652896" y="1276851"/>
                    </a:cubicBezTo>
                    <a:cubicBezTo>
                      <a:pt x="649950" y="1194698"/>
                      <a:pt x="638347" y="1109419"/>
                      <a:pt x="624245" y="1027534"/>
                    </a:cubicBezTo>
                    <a:cubicBezTo>
                      <a:pt x="621835" y="1031553"/>
                      <a:pt x="619336" y="1035571"/>
                      <a:pt x="616748" y="1039500"/>
                    </a:cubicBezTo>
                    <a:cubicBezTo>
                      <a:pt x="621568" y="1121921"/>
                      <a:pt x="629958" y="1206396"/>
                      <a:pt x="645934" y="1285960"/>
                    </a:cubicBezTo>
                    <a:cubicBezTo>
                      <a:pt x="570068" y="1383382"/>
                      <a:pt x="490722" y="1478394"/>
                      <a:pt x="410840" y="1571977"/>
                    </a:cubicBezTo>
                    <a:cubicBezTo>
                      <a:pt x="295704" y="1706816"/>
                      <a:pt x="169232" y="1832992"/>
                      <a:pt x="5274" y="1906662"/>
                    </a:cubicBezTo>
                    <a:cubicBezTo>
                      <a:pt x="-6240" y="1911752"/>
                      <a:pt x="3042" y="1928808"/>
                      <a:pt x="14556" y="1923807"/>
                    </a:cubicBezTo>
                    <a:cubicBezTo>
                      <a:pt x="179942" y="1850673"/>
                      <a:pt x="308378" y="1721818"/>
                      <a:pt x="423782" y="1585907"/>
                    </a:cubicBezTo>
                    <a:cubicBezTo>
                      <a:pt x="548559" y="1439014"/>
                      <a:pt x="671014" y="1288192"/>
                      <a:pt x="782045" y="1130672"/>
                    </a:cubicBezTo>
                    <a:cubicBezTo>
                      <a:pt x="786418" y="1124332"/>
                      <a:pt x="790881" y="1117813"/>
                      <a:pt x="795254" y="1111384"/>
                    </a:cubicBezTo>
                    <a:cubicBezTo>
                      <a:pt x="826493" y="1121742"/>
                      <a:pt x="861481" y="1123528"/>
                      <a:pt x="893433" y="1130493"/>
                    </a:cubicBezTo>
                    <a:cubicBezTo>
                      <a:pt x="899770" y="1131833"/>
                      <a:pt x="905929" y="1133797"/>
                      <a:pt x="911819" y="1135762"/>
                    </a:cubicBezTo>
                    <a:cubicBezTo>
                      <a:pt x="913783" y="1133083"/>
                      <a:pt x="915925" y="1130404"/>
                      <a:pt x="917889" y="1127636"/>
                    </a:cubicBezTo>
                    <a:cubicBezTo>
                      <a:pt x="903787" y="1122635"/>
                      <a:pt x="889774" y="1117009"/>
                      <a:pt x="875582" y="1114420"/>
                    </a:cubicBezTo>
                    <a:cubicBezTo>
                      <a:pt x="851841" y="1109955"/>
                      <a:pt x="827028" y="1103169"/>
                      <a:pt x="802484" y="1101115"/>
                    </a:cubicBezTo>
                    <a:cubicBezTo>
                      <a:pt x="875047" y="995387"/>
                      <a:pt x="942969" y="882159"/>
                      <a:pt x="1002143" y="764109"/>
                    </a:cubicBezTo>
                    <a:cubicBezTo>
                      <a:pt x="1043646" y="777860"/>
                      <a:pt x="1097645" y="777681"/>
                      <a:pt x="1139594" y="770002"/>
                    </a:cubicBezTo>
                    <a:cubicBezTo>
                      <a:pt x="1141646" y="766162"/>
                      <a:pt x="1143521" y="762412"/>
                      <a:pt x="1145395" y="758572"/>
                    </a:cubicBezTo>
                    <a:cubicBezTo>
                      <a:pt x="1117370" y="756786"/>
                      <a:pt x="1089344" y="759019"/>
                      <a:pt x="1061230" y="758304"/>
                    </a:cubicBezTo>
                    <a:cubicBezTo>
                      <a:pt x="1042754" y="757858"/>
                      <a:pt x="1024368" y="755804"/>
                      <a:pt x="1005982" y="756429"/>
                    </a:cubicBezTo>
                    <a:cubicBezTo>
                      <a:pt x="1043646" y="680527"/>
                      <a:pt x="1077920" y="602570"/>
                      <a:pt x="1107284" y="523364"/>
                    </a:cubicBezTo>
                    <a:cubicBezTo>
                      <a:pt x="1160836" y="513273"/>
                      <a:pt x="1213674" y="495860"/>
                      <a:pt x="1265262" y="475947"/>
                    </a:cubicBezTo>
                    <a:cubicBezTo>
                      <a:pt x="1267048" y="470947"/>
                      <a:pt x="1268743" y="466035"/>
                      <a:pt x="1270439" y="460945"/>
                    </a:cubicBezTo>
                    <a:cubicBezTo>
                      <a:pt x="1217601" y="476751"/>
                      <a:pt x="1164406" y="491664"/>
                      <a:pt x="1112372" y="509523"/>
                    </a:cubicBezTo>
                    <a:cubicBezTo>
                      <a:pt x="1156552" y="388079"/>
                      <a:pt x="1189665" y="263688"/>
                      <a:pt x="1207783" y="138673"/>
                    </a:cubicBezTo>
                    <a:cubicBezTo>
                      <a:pt x="1208140" y="136798"/>
                      <a:pt x="1205016" y="136262"/>
                      <a:pt x="1204392" y="138137"/>
                    </a:cubicBezTo>
                    <a:cubicBezTo>
                      <a:pt x="1188147" y="196269"/>
                      <a:pt x="1171903" y="254045"/>
                      <a:pt x="1154946" y="311463"/>
                    </a:cubicBezTo>
                    <a:cubicBezTo>
                      <a:pt x="1139237" y="208235"/>
                      <a:pt x="1122189" y="104026"/>
                      <a:pt x="1100858" y="2049"/>
                    </a:cubicBezTo>
                    <a:cubicBezTo>
                      <a:pt x="1100590" y="-898"/>
                      <a:pt x="1096038" y="-541"/>
                      <a:pt x="1096217" y="23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18" name="Google Shape;1518;p28"/>
              <p:cNvSpPr/>
              <p:nvPr/>
            </p:nvSpPr>
            <p:spPr>
              <a:xfrm>
                <a:off x="4853951" y="5850731"/>
                <a:ext cx="782257" cy="934849"/>
              </a:xfrm>
              <a:custGeom>
                <a:avLst/>
                <a:gdLst/>
                <a:ahLst/>
                <a:cxnLst/>
                <a:rect l="l" t="t" r="r" b="b"/>
                <a:pathLst>
                  <a:path w="782257" h="934849" extrusionOk="0">
                    <a:moveTo>
                      <a:pt x="666097" y="0"/>
                    </a:moveTo>
                    <a:cubicBezTo>
                      <a:pt x="663330" y="2054"/>
                      <a:pt x="660563" y="4018"/>
                      <a:pt x="657796" y="6251"/>
                    </a:cubicBezTo>
                    <a:lnTo>
                      <a:pt x="657708" y="6251"/>
                    </a:lnTo>
                    <a:cubicBezTo>
                      <a:pt x="656458" y="95280"/>
                      <a:pt x="660921" y="184220"/>
                      <a:pt x="665740" y="272981"/>
                    </a:cubicBezTo>
                    <a:cubicBezTo>
                      <a:pt x="570507" y="394960"/>
                      <a:pt x="474381" y="514618"/>
                      <a:pt x="366027" y="625168"/>
                    </a:cubicBezTo>
                    <a:cubicBezTo>
                      <a:pt x="357191" y="560427"/>
                      <a:pt x="338002" y="494883"/>
                      <a:pt x="323365" y="430679"/>
                    </a:cubicBezTo>
                    <a:cubicBezTo>
                      <a:pt x="320062" y="434787"/>
                      <a:pt x="316760" y="438716"/>
                      <a:pt x="313458" y="442734"/>
                    </a:cubicBezTo>
                    <a:cubicBezTo>
                      <a:pt x="322918" y="506313"/>
                      <a:pt x="335146" y="574000"/>
                      <a:pt x="359512" y="631865"/>
                    </a:cubicBezTo>
                    <a:cubicBezTo>
                      <a:pt x="323900" y="667851"/>
                      <a:pt x="287038" y="702855"/>
                      <a:pt x="248392" y="736699"/>
                    </a:cubicBezTo>
                    <a:cubicBezTo>
                      <a:pt x="230184" y="752683"/>
                      <a:pt x="211798" y="768310"/>
                      <a:pt x="193233" y="783758"/>
                    </a:cubicBezTo>
                    <a:cubicBezTo>
                      <a:pt x="193144" y="784026"/>
                      <a:pt x="192966" y="784026"/>
                      <a:pt x="192787" y="784205"/>
                    </a:cubicBezTo>
                    <a:cubicBezTo>
                      <a:pt x="130131" y="836622"/>
                      <a:pt x="65690" y="886629"/>
                      <a:pt x="0" y="934849"/>
                    </a:cubicBezTo>
                    <a:cubicBezTo>
                      <a:pt x="19725" y="927973"/>
                      <a:pt x="39271" y="920383"/>
                      <a:pt x="58639" y="912614"/>
                    </a:cubicBezTo>
                    <a:cubicBezTo>
                      <a:pt x="130042" y="858589"/>
                      <a:pt x="199838" y="802243"/>
                      <a:pt x="266956" y="742771"/>
                    </a:cubicBezTo>
                    <a:cubicBezTo>
                      <a:pt x="277756" y="733127"/>
                      <a:pt x="288377" y="723483"/>
                      <a:pt x="298999" y="713661"/>
                    </a:cubicBezTo>
                    <a:cubicBezTo>
                      <a:pt x="325863" y="723751"/>
                      <a:pt x="354246" y="730538"/>
                      <a:pt x="382807" y="735895"/>
                    </a:cubicBezTo>
                    <a:cubicBezTo>
                      <a:pt x="385306" y="734288"/>
                      <a:pt x="387805" y="732502"/>
                      <a:pt x="390215" y="730805"/>
                    </a:cubicBezTo>
                    <a:cubicBezTo>
                      <a:pt x="361743" y="723751"/>
                      <a:pt x="333807" y="715357"/>
                      <a:pt x="305246" y="707945"/>
                    </a:cubicBezTo>
                    <a:cubicBezTo>
                      <a:pt x="387092" y="631865"/>
                      <a:pt x="464028" y="550158"/>
                      <a:pt x="536233" y="464522"/>
                    </a:cubicBezTo>
                    <a:cubicBezTo>
                      <a:pt x="573631" y="483900"/>
                      <a:pt x="612277" y="497830"/>
                      <a:pt x="652352" y="509082"/>
                    </a:cubicBezTo>
                    <a:cubicBezTo>
                      <a:pt x="654762" y="506938"/>
                      <a:pt x="657172" y="504527"/>
                      <a:pt x="659492" y="502116"/>
                    </a:cubicBezTo>
                    <a:cubicBezTo>
                      <a:pt x="618793" y="489615"/>
                      <a:pt x="578629" y="475327"/>
                      <a:pt x="538019" y="462290"/>
                    </a:cubicBezTo>
                    <a:cubicBezTo>
                      <a:pt x="564705" y="430500"/>
                      <a:pt x="590768" y="398086"/>
                      <a:pt x="616294" y="365313"/>
                    </a:cubicBezTo>
                    <a:cubicBezTo>
                      <a:pt x="652085" y="384959"/>
                      <a:pt x="690017" y="399782"/>
                      <a:pt x="730003" y="409158"/>
                    </a:cubicBezTo>
                    <a:cubicBezTo>
                      <a:pt x="734287" y="410140"/>
                      <a:pt x="738928" y="411212"/>
                      <a:pt x="743658" y="412462"/>
                    </a:cubicBezTo>
                    <a:cubicBezTo>
                      <a:pt x="747943" y="407551"/>
                      <a:pt x="752137" y="402550"/>
                      <a:pt x="756243" y="397460"/>
                    </a:cubicBezTo>
                    <a:cubicBezTo>
                      <a:pt x="742855" y="395049"/>
                      <a:pt x="729735" y="392102"/>
                      <a:pt x="716704" y="388441"/>
                    </a:cubicBezTo>
                    <a:cubicBezTo>
                      <a:pt x="708582" y="386209"/>
                      <a:pt x="636019" y="363795"/>
                      <a:pt x="625487" y="353258"/>
                    </a:cubicBezTo>
                    <a:cubicBezTo>
                      <a:pt x="680645" y="281285"/>
                      <a:pt x="732769" y="207079"/>
                      <a:pt x="781859" y="131445"/>
                    </a:cubicBezTo>
                    <a:cubicBezTo>
                      <a:pt x="783465" y="129034"/>
                      <a:pt x="779806" y="126802"/>
                      <a:pt x="778110" y="129034"/>
                    </a:cubicBezTo>
                    <a:cubicBezTo>
                      <a:pt x="741338" y="175915"/>
                      <a:pt x="705012" y="222974"/>
                      <a:pt x="668596" y="269498"/>
                    </a:cubicBezTo>
                    <a:cubicBezTo>
                      <a:pt x="665473" y="179576"/>
                      <a:pt x="666365" y="89743"/>
                      <a:pt x="666097"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19" name="Google Shape;1519;p28"/>
              <p:cNvSpPr/>
              <p:nvPr/>
            </p:nvSpPr>
            <p:spPr>
              <a:xfrm>
                <a:off x="4995417" y="6471076"/>
                <a:ext cx="52068" cy="164172"/>
              </a:xfrm>
              <a:custGeom>
                <a:avLst/>
                <a:gdLst/>
                <a:ahLst/>
                <a:cxnLst/>
                <a:rect l="l" t="t" r="r" b="b"/>
                <a:pathLst>
                  <a:path w="52068" h="164172" extrusionOk="0">
                    <a:moveTo>
                      <a:pt x="12317" y="0"/>
                    </a:moveTo>
                    <a:cubicBezTo>
                      <a:pt x="8300" y="4018"/>
                      <a:pt x="4195" y="8037"/>
                      <a:pt x="0" y="12055"/>
                    </a:cubicBezTo>
                    <a:cubicBezTo>
                      <a:pt x="9996" y="64115"/>
                      <a:pt x="28293" y="115283"/>
                      <a:pt x="49268" y="163413"/>
                    </a:cubicBezTo>
                    <a:cubicBezTo>
                      <a:pt x="49714" y="164306"/>
                      <a:pt x="50606" y="164306"/>
                      <a:pt x="51321" y="163949"/>
                    </a:cubicBezTo>
                    <a:cubicBezTo>
                      <a:pt x="51499" y="163771"/>
                      <a:pt x="51677" y="163771"/>
                      <a:pt x="51767" y="163503"/>
                    </a:cubicBezTo>
                    <a:cubicBezTo>
                      <a:pt x="52035" y="163235"/>
                      <a:pt x="52124" y="162789"/>
                      <a:pt x="52035" y="162342"/>
                    </a:cubicBezTo>
                    <a:cubicBezTo>
                      <a:pt x="36326" y="108675"/>
                      <a:pt x="25080" y="54114"/>
                      <a:pt x="12317"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520" name="Google Shape;1520;p28"/>
            <p:cNvGrpSpPr/>
            <p:nvPr/>
          </p:nvGrpSpPr>
          <p:grpSpPr>
            <a:xfrm>
              <a:off x="3090451" y="3774966"/>
              <a:ext cx="774371" cy="1339832"/>
              <a:chOff x="4247280" y="4995761"/>
              <a:chExt cx="1039983" cy="1799398"/>
            </a:xfrm>
          </p:grpSpPr>
          <p:sp>
            <p:nvSpPr>
              <p:cNvPr id="1521" name="Google Shape;1521;p28"/>
              <p:cNvSpPr/>
              <p:nvPr/>
            </p:nvSpPr>
            <p:spPr>
              <a:xfrm>
                <a:off x="4509724" y="4995761"/>
                <a:ext cx="777539" cy="1694608"/>
              </a:xfrm>
              <a:custGeom>
                <a:avLst/>
                <a:gdLst/>
                <a:ahLst/>
                <a:cxnLst/>
                <a:rect l="l" t="t" r="r" b="b"/>
                <a:pathLst>
                  <a:path w="777539" h="1694608" extrusionOk="0">
                    <a:moveTo>
                      <a:pt x="315219" y="951053"/>
                    </a:moveTo>
                    <a:cubicBezTo>
                      <a:pt x="251849" y="1163758"/>
                      <a:pt x="175716" y="1371552"/>
                      <a:pt x="73075" y="1567737"/>
                    </a:cubicBezTo>
                    <a:cubicBezTo>
                      <a:pt x="119576" y="1362980"/>
                      <a:pt x="162150" y="1157597"/>
                      <a:pt x="191425" y="949535"/>
                    </a:cubicBezTo>
                    <a:cubicBezTo>
                      <a:pt x="205081" y="852112"/>
                      <a:pt x="215969" y="754332"/>
                      <a:pt x="222485" y="656195"/>
                    </a:cubicBezTo>
                    <a:cubicBezTo>
                      <a:pt x="228911" y="560468"/>
                      <a:pt x="234177" y="462153"/>
                      <a:pt x="214095" y="367676"/>
                    </a:cubicBezTo>
                    <a:cubicBezTo>
                      <a:pt x="207580" y="337137"/>
                      <a:pt x="194906" y="255609"/>
                      <a:pt x="145103" y="270253"/>
                    </a:cubicBezTo>
                    <a:cubicBezTo>
                      <a:pt x="90926" y="286148"/>
                      <a:pt x="92532" y="402681"/>
                      <a:pt x="85303" y="446079"/>
                    </a:cubicBezTo>
                    <a:cubicBezTo>
                      <a:pt x="19612" y="839253"/>
                      <a:pt x="4975" y="1238767"/>
                      <a:pt x="35945" y="1635960"/>
                    </a:cubicBezTo>
                    <a:cubicBezTo>
                      <a:pt x="33090" y="1641050"/>
                      <a:pt x="30233" y="1646229"/>
                      <a:pt x="27288" y="1651319"/>
                    </a:cubicBezTo>
                    <a:cubicBezTo>
                      <a:pt x="21040" y="1653819"/>
                      <a:pt x="14614" y="1656141"/>
                      <a:pt x="8009" y="1658106"/>
                    </a:cubicBezTo>
                    <a:cubicBezTo>
                      <a:pt x="-4754" y="1661856"/>
                      <a:pt x="-1095" y="1680876"/>
                      <a:pt x="10776" y="1679715"/>
                    </a:cubicBezTo>
                    <a:cubicBezTo>
                      <a:pt x="8545" y="1683466"/>
                      <a:pt x="6403" y="1687305"/>
                      <a:pt x="4082" y="1691056"/>
                    </a:cubicBezTo>
                    <a:cubicBezTo>
                      <a:pt x="2565" y="1693646"/>
                      <a:pt x="6403" y="1696057"/>
                      <a:pt x="8009" y="1693556"/>
                    </a:cubicBezTo>
                    <a:cubicBezTo>
                      <a:pt x="11490" y="1688377"/>
                      <a:pt x="14792" y="1683019"/>
                      <a:pt x="18184" y="1677751"/>
                    </a:cubicBezTo>
                    <a:cubicBezTo>
                      <a:pt x="144031" y="1637389"/>
                      <a:pt x="207937" y="1506390"/>
                      <a:pt x="273092" y="1401288"/>
                    </a:cubicBezTo>
                    <a:cubicBezTo>
                      <a:pt x="355919" y="1267699"/>
                      <a:pt x="437585" y="1133397"/>
                      <a:pt x="511933" y="994898"/>
                    </a:cubicBezTo>
                    <a:cubicBezTo>
                      <a:pt x="634924" y="765762"/>
                      <a:pt x="767020" y="503586"/>
                      <a:pt x="777016" y="238821"/>
                    </a:cubicBezTo>
                    <a:cubicBezTo>
                      <a:pt x="779425" y="174706"/>
                      <a:pt x="773802" y="109430"/>
                      <a:pt x="754434" y="47994"/>
                    </a:cubicBezTo>
                    <a:cubicBezTo>
                      <a:pt x="746402" y="22366"/>
                      <a:pt x="736763" y="-1120"/>
                      <a:pt x="706862" y="41"/>
                    </a:cubicBezTo>
                    <a:cubicBezTo>
                      <a:pt x="618859" y="3523"/>
                      <a:pt x="559059" y="128182"/>
                      <a:pt x="533265" y="195959"/>
                    </a:cubicBezTo>
                    <a:cubicBezTo>
                      <a:pt x="440531" y="439828"/>
                      <a:pt x="389567" y="701111"/>
                      <a:pt x="315219" y="951053"/>
                    </a:cubicBezTo>
                    <a:close/>
                    <a:moveTo>
                      <a:pt x="65042" y="1582739"/>
                    </a:moveTo>
                    <a:cubicBezTo>
                      <a:pt x="63079" y="1586489"/>
                      <a:pt x="61115" y="1590151"/>
                      <a:pt x="59062" y="1593812"/>
                    </a:cubicBezTo>
                    <a:cubicBezTo>
                      <a:pt x="45674" y="1417272"/>
                      <a:pt x="41926" y="1240196"/>
                      <a:pt x="47995" y="1063299"/>
                    </a:cubicBezTo>
                    <a:cubicBezTo>
                      <a:pt x="53796" y="896225"/>
                      <a:pt x="67988" y="729418"/>
                      <a:pt x="90658" y="563773"/>
                    </a:cubicBezTo>
                    <a:cubicBezTo>
                      <a:pt x="96459" y="521535"/>
                      <a:pt x="102796" y="479387"/>
                      <a:pt x="109669" y="437417"/>
                    </a:cubicBezTo>
                    <a:cubicBezTo>
                      <a:pt x="113328" y="415272"/>
                      <a:pt x="117077" y="393126"/>
                      <a:pt x="121093" y="370980"/>
                    </a:cubicBezTo>
                    <a:cubicBezTo>
                      <a:pt x="122343" y="363747"/>
                      <a:pt x="123503" y="341155"/>
                      <a:pt x="127876" y="333744"/>
                    </a:cubicBezTo>
                    <a:cubicBezTo>
                      <a:pt x="127698" y="319010"/>
                      <a:pt x="136177" y="312312"/>
                      <a:pt x="153314" y="313830"/>
                    </a:cubicBezTo>
                    <a:cubicBezTo>
                      <a:pt x="160722" y="311509"/>
                      <a:pt x="168130" y="309098"/>
                      <a:pt x="175538" y="306776"/>
                    </a:cubicBezTo>
                    <a:cubicBezTo>
                      <a:pt x="186338" y="311241"/>
                      <a:pt x="194281" y="369373"/>
                      <a:pt x="196691" y="381517"/>
                    </a:cubicBezTo>
                    <a:cubicBezTo>
                      <a:pt x="201064" y="403752"/>
                      <a:pt x="203831" y="426076"/>
                      <a:pt x="205705" y="448579"/>
                    </a:cubicBezTo>
                    <a:cubicBezTo>
                      <a:pt x="209275" y="491085"/>
                      <a:pt x="209186" y="533679"/>
                      <a:pt x="207758" y="576274"/>
                    </a:cubicBezTo>
                    <a:cubicBezTo>
                      <a:pt x="195887" y="915691"/>
                      <a:pt x="126002" y="1249751"/>
                      <a:pt x="65042" y="1582739"/>
                    </a:cubicBezTo>
                    <a:close/>
                    <a:moveTo>
                      <a:pt x="314416" y="997041"/>
                    </a:moveTo>
                    <a:cubicBezTo>
                      <a:pt x="383052" y="774424"/>
                      <a:pt x="438210" y="547967"/>
                      <a:pt x="505686" y="324992"/>
                    </a:cubicBezTo>
                    <a:cubicBezTo>
                      <a:pt x="536567" y="223015"/>
                      <a:pt x="567360" y="90410"/>
                      <a:pt x="666520" y="32367"/>
                    </a:cubicBezTo>
                    <a:cubicBezTo>
                      <a:pt x="754881" y="-19337"/>
                      <a:pt x="756755" y="155686"/>
                      <a:pt x="757112" y="201406"/>
                    </a:cubicBezTo>
                    <a:cubicBezTo>
                      <a:pt x="757647" y="261592"/>
                      <a:pt x="749615" y="321510"/>
                      <a:pt x="737119" y="380267"/>
                    </a:cubicBezTo>
                    <a:cubicBezTo>
                      <a:pt x="685085" y="625030"/>
                      <a:pt x="565753" y="857559"/>
                      <a:pt x="443565" y="1073836"/>
                    </a:cubicBezTo>
                    <a:cubicBezTo>
                      <a:pt x="383230" y="1180635"/>
                      <a:pt x="319325" y="1285291"/>
                      <a:pt x="254705" y="1389501"/>
                    </a:cubicBezTo>
                    <a:cubicBezTo>
                      <a:pt x="202314" y="1474065"/>
                      <a:pt x="150101" y="1580239"/>
                      <a:pt x="62275" y="1633638"/>
                    </a:cubicBezTo>
                    <a:cubicBezTo>
                      <a:pt x="61561" y="1625601"/>
                      <a:pt x="61026" y="1617565"/>
                      <a:pt x="60401" y="1609439"/>
                    </a:cubicBezTo>
                    <a:cubicBezTo>
                      <a:pt x="172235" y="1418343"/>
                      <a:pt x="249261" y="1208317"/>
                      <a:pt x="314416" y="99704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22" name="Google Shape;1522;p28"/>
              <p:cNvSpPr/>
              <p:nvPr/>
            </p:nvSpPr>
            <p:spPr>
              <a:xfrm>
                <a:off x="4247280" y="5842397"/>
                <a:ext cx="871776" cy="952762"/>
              </a:xfrm>
              <a:custGeom>
                <a:avLst/>
                <a:gdLst/>
                <a:ahLst/>
                <a:cxnLst/>
                <a:rect l="l" t="t" r="r" b="b"/>
                <a:pathLst>
                  <a:path w="871776" h="952762" extrusionOk="0">
                    <a:moveTo>
                      <a:pt x="706366" y="43160"/>
                    </a:moveTo>
                    <a:cubicBezTo>
                      <a:pt x="637284" y="92184"/>
                      <a:pt x="587302" y="167640"/>
                      <a:pt x="537052" y="234345"/>
                    </a:cubicBezTo>
                    <a:cubicBezTo>
                      <a:pt x="476985" y="314087"/>
                      <a:pt x="418881" y="395258"/>
                      <a:pt x="362830" y="477857"/>
                    </a:cubicBezTo>
                    <a:cubicBezTo>
                      <a:pt x="263134" y="624750"/>
                      <a:pt x="177273" y="786289"/>
                      <a:pt x="56870" y="918002"/>
                    </a:cubicBezTo>
                    <a:cubicBezTo>
                      <a:pt x="41072" y="919341"/>
                      <a:pt x="24828" y="919877"/>
                      <a:pt x="8138" y="919430"/>
                    </a:cubicBezTo>
                    <a:cubicBezTo>
                      <a:pt x="-2484" y="919162"/>
                      <a:pt x="-2662" y="934075"/>
                      <a:pt x="7334" y="935504"/>
                    </a:cubicBezTo>
                    <a:cubicBezTo>
                      <a:pt x="17509" y="937022"/>
                      <a:pt x="27595" y="937915"/>
                      <a:pt x="37591" y="938361"/>
                    </a:cubicBezTo>
                    <a:cubicBezTo>
                      <a:pt x="33932" y="942112"/>
                      <a:pt x="30362" y="945952"/>
                      <a:pt x="26702" y="949702"/>
                    </a:cubicBezTo>
                    <a:cubicBezTo>
                      <a:pt x="25096" y="951309"/>
                      <a:pt x="27416" y="953810"/>
                      <a:pt x="29112" y="952291"/>
                    </a:cubicBezTo>
                    <a:cubicBezTo>
                      <a:pt x="34021" y="947826"/>
                      <a:pt x="38751" y="943273"/>
                      <a:pt x="43482" y="938718"/>
                    </a:cubicBezTo>
                    <a:cubicBezTo>
                      <a:pt x="234395" y="945148"/>
                      <a:pt x="386304" y="776644"/>
                      <a:pt x="501173" y="644306"/>
                    </a:cubicBezTo>
                    <a:cubicBezTo>
                      <a:pt x="617113" y="510719"/>
                      <a:pt x="750993" y="374005"/>
                      <a:pt x="826323" y="211842"/>
                    </a:cubicBezTo>
                    <a:cubicBezTo>
                      <a:pt x="842567" y="176837"/>
                      <a:pt x="855687" y="140315"/>
                      <a:pt x="863987" y="102632"/>
                    </a:cubicBezTo>
                    <a:cubicBezTo>
                      <a:pt x="869343" y="78343"/>
                      <a:pt x="878536" y="44946"/>
                      <a:pt x="863809" y="21907"/>
                    </a:cubicBezTo>
                    <a:cubicBezTo>
                      <a:pt x="831767" y="-27920"/>
                      <a:pt x="739658" y="19586"/>
                      <a:pt x="706366" y="43160"/>
                    </a:cubicBezTo>
                    <a:close/>
                    <a:moveTo>
                      <a:pt x="817487" y="16818"/>
                    </a:moveTo>
                    <a:cubicBezTo>
                      <a:pt x="828197" y="20657"/>
                      <a:pt x="853902" y="57001"/>
                      <a:pt x="855508" y="65842"/>
                    </a:cubicBezTo>
                    <a:cubicBezTo>
                      <a:pt x="857829" y="78165"/>
                      <a:pt x="851045" y="92720"/>
                      <a:pt x="848011" y="105132"/>
                    </a:cubicBezTo>
                    <a:cubicBezTo>
                      <a:pt x="830339" y="178980"/>
                      <a:pt x="794638" y="246846"/>
                      <a:pt x="752331" y="309532"/>
                    </a:cubicBezTo>
                    <a:cubicBezTo>
                      <a:pt x="660490" y="445710"/>
                      <a:pt x="544996" y="570101"/>
                      <a:pt x="435036" y="691723"/>
                    </a:cubicBezTo>
                    <a:cubicBezTo>
                      <a:pt x="332484" y="805130"/>
                      <a:pt x="216365" y="901124"/>
                      <a:pt x="65171" y="917198"/>
                    </a:cubicBezTo>
                    <a:cubicBezTo>
                      <a:pt x="173792" y="805934"/>
                      <a:pt x="250996" y="669488"/>
                      <a:pt x="336947" y="540365"/>
                    </a:cubicBezTo>
                    <a:cubicBezTo>
                      <a:pt x="431644" y="397937"/>
                      <a:pt x="529555" y="251758"/>
                      <a:pt x="642372" y="122724"/>
                    </a:cubicBezTo>
                    <a:cubicBezTo>
                      <a:pt x="669951" y="91202"/>
                      <a:pt x="700833" y="60216"/>
                      <a:pt x="737872" y="39945"/>
                    </a:cubicBezTo>
                    <a:cubicBezTo>
                      <a:pt x="754563" y="31016"/>
                      <a:pt x="797851" y="9763"/>
                      <a:pt x="817487" y="1681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1523" name="Google Shape;1523;p28"/>
          <p:cNvGrpSpPr/>
          <p:nvPr/>
        </p:nvGrpSpPr>
        <p:grpSpPr>
          <a:xfrm>
            <a:off x="4695021" y="-440447"/>
            <a:ext cx="929814" cy="697551"/>
            <a:chOff x="6261207" y="-24735"/>
            <a:chExt cx="1248743" cy="936813"/>
          </a:xfrm>
        </p:grpSpPr>
        <p:grpSp>
          <p:nvGrpSpPr>
            <p:cNvPr id="1524" name="Google Shape;1524;p28"/>
            <p:cNvGrpSpPr/>
            <p:nvPr/>
          </p:nvGrpSpPr>
          <p:grpSpPr>
            <a:xfrm>
              <a:off x="6261207" y="-24735"/>
              <a:ext cx="1248743" cy="45184"/>
              <a:chOff x="6261207" y="-24735"/>
              <a:chExt cx="1248743" cy="45184"/>
            </a:xfrm>
          </p:grpSpPr>
          <p:sp>
            <p:nvSpPr>
              <p:cNvPr id="1525" name="Google Shape;1525;p28"/>
              <p:cNvSpPr/>
              <p:nvPr/>
            </p:nvSpPr>
            <p:spPr>
              <a:xfrm>
                <a:off x="6261207" y="-24735"/>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26" name="Google Shape;1526;p28"/>
              <p:cNvSpPr/>
              <p:nvPr/>
            </p:nvSpPr>
            <p:spPr>
              <a:xfrm>
                <a:off x="6394998" y="-24735"/>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27" name="Google Shape;1527;p28"/>
              <p:cNvSpPr/>
              <p:nvPr/>
            </p:nvSpPr>
            <p:spPr>
              <a:xfrm>
                <a:off x="6528699" y="-24735"/>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28" name="Google Shape;1528;p28"/>
              <p:cNvSpPr/>
              <p:nvPr/>
            </p:nvSpPr>
            <p:spPr>
              <a:xfrm>
                <a:off x="6662401" y="-24735"/>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29" name="Google Shape;1529;p28"/>
              <p:cNvSpPr/>
              <p:nvPr/>
            </p:nvSpPr>
            <p:spPr>
              <a:xfrm>
                <a:off x="6796192" y="-24735"/>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30" name="Google Shape;1530;p28"/>
              <p:cNvSpPr/>
              <p:nvPr/>
            </p:nvSpPr>
            <p:spPr>
              <a:xfrm>
                <a:off x="6929893" y="-24735"/>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31" name="Google Shape;1531;p28"/>
              <p:cNvSpPr/>
              <p:nvPr/>
            </p:nvSpPr>
            <p:spPr>
              <a:xfrm>
                <a:off x="7063594" y="-24735"/>
                <a:ext cx="45162" cy="45184"/>
              </a:xfrm>
              <a:custGeom>
                <a:avLst/>
                <a:gdLst/>
                <a:ahLst/>
                <a:cxnLst/>
                <a:rect l="l" t="t" r="r" b="b"/>
                <a:pathLst>
                  <a:path w="45162" h="45184" extrusionOk="0">
                    <a:moveTo>
                      <a:pt x="45162" y="22592"/>
                    </a:moveTo>
                    <a:cubicBezTo>
                      <a:pt x="45162" y="35094"/>
                      <a:pt x="35077" y="45184"/>
                      <a:pt x="22581" y="45184"/>
                    </a:cubicBezTo>
                    <a:cubicBezTo>
                      <a:pt x="10086" y="45184"/>
                      <a:pt x="0" y="35094"/>
                      <a:pt x="0" y="22592"/>
                    </a:cubicBezTo>
                    <a:cubicBezTo>
                      <a:pt x="0" y="10091"/>
                      <a:pt x="10086" y="0"/>
                      <a:pt x="22581" y="0"/>
                    </a:cubicBezTo>
                    <a:cubicBezTo>
                      <a:pt x="3507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32" name="Google Shape;1532;p28"/>
              <p:cNvSpPr/>
              <p:nvPr/>
            </p:nvSpPr>
            <p:spPr>
              <a:xfrm>
                <a:off x="7197385" y="-24735"/>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33" name="Google Shape;1533;p28"/>
              <p:cNvSpPr/>
              <p:nvPr/>
            </p:nvSpPr>
            <p:spPr>
              <a:xfrm>
                <a:off x="7331087" y="-24735"/>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34" name="Google Shape;1534;p28"/>
              <p:cNvSpPr/>
              <p:nvPr/>
            </p:nvSpPr>
            <p:spPr>
              <a:xfrm>
                <a:off x="7464788" y="-24735"/>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535" name="Google Shape;1535;p28"/>
            <p:cNvGrpSpPr/>
            <p:nvPr/>
          </p:nvGrpSpPr>
          <p:grpSpPr>
            <a:xfrm>
              <a:off x="6261207" y="102602"/>
              <a:ext cx="1248743" cy="45184"/>
              <a:chOff x="6261207" y="102602"/>
              <a:chExt cx="1248743" cy="45184"/>
            </a:xfrm>
          </p:grpSpPr>
          <p:sp>
            <p:nvSpPr>
              <p:cNvPr id="1536" name="Google Shape;1536;p28"/>
              <p:cNvSpPr/>
              <p:nvPr/>
            </p:nvSpPr>
            <p:spPr>
              <a:xfrm>
                <a:off x="6261207" y="10260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37" name="Google Shape;1537;p28"/>
              <p:cNvSpPr/>
              <p:nvPr/>
            </p:nvSpPr>
            <p:spPr>
              <a:xfrm>
                <a:off x="6394998" y="10260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38" name="Google Shape;1538;p28"/>
              <p:cNvSpPr/>
              <p:nvPr/>
            </p:nvSpPr>
            <p:spPr>
              <a:xfrm>
                <a:off x="6528699" y="10260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39" name="Google Shape;1539;p28"/>
              <p:cNvSpPr/>
              <p:nvPr/>
            </p:nvSpPr>
            <p:spPr>
              <a:xfrm>
                <a:off x="6662401" y="10260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40" name="Google Shape;1540;p28"/>
              <p:cNvSpPr/>
              <p:nvPr/>
            </p:nvSpPr>
            <p:spPr>
              <a:xfrm>
                <a:off x="6796192" y="10260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41" name="Google Shape;1541;p28"/>
              <p:cNvSpPr/>
              <p:nvPr/>
            </p:nvSpPr>
            <p:spPr>
              <a:xfrm>
                <a:off x="6929893" y="10260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42" name="Google Shape;1542;p28"/>
              <p:cNvSpPr/>
              <p:nvPr/>
            </p:nvSpPr>
            <p:spPr>
              <a:xfrm>
                <a:off x="7063594" y="102602"/>
                <a:ext cx="45162" cy="45184"/>
              </a:xfrm>
              <a:custGeom>
                <a:avLst/>
                <a:gdLst/>
                <a:ahLst/>
                <a:cxnLst/>
                <a:rect l="l" t="t" r="r" b="b"/>
                <a:pathLst>
                  <a:path w="45162" h="45184" extrusionOk="0">
                    <a:moveTo>
                      <a:pt x="45162" y="22592"/>
                    </a:moveTo>
                    <a:cubicBezTo>
                      <a:pt x="45162" y="35094"/>
                      <a:pt x="35077" y="45184"/>
                      <a:pt x="22581" y="45184"/>
                    </a:cubicBezTo>
                    <a:cubicBezTo>
                      <a:pt x="10086" y="45184"/>
                      <a:pt x="0" y="35094"/>
                      <a:pt x="0" y="22592"/>
                    </a:cubicBezTo>
                    <a:cubicBezTo>
                      <a:pt x="0" y="10091"/>
                      <a:pt x="10086" y="0"/>
                      <a:pt x="22581" y="0"/>
                    </a:cubicBezTo>
                    <a:cubicBezTo>
                      <a:pt x="3507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43" name="Google Shape;1543;p28"/>
              <p:cNvSpPr/>
              <p:nvPr/>
            </p:nvSpPr>
            <p:spPr>
              <a:xfrm>
                <a:off x="7197385" y="10260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44" name="Google Shape;1544;p28"/>
              <p:cNvSpPr/>
              <p:nvPr/>
            </p:nvSpPr>
            <p:spPr>
              <a:xfrm>
                <a:off x="7331087" y="10260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45" name="Google Shape;1545;p28"/>
              <p:cNvSpPr/>
              <p:nvPr/>
            </p:nvSpPr>
            <p:spPr>
              <a:xfrm>
                <a:off x="7464788" y="10260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546" name="Google Shape;1546;p28"/>
            <p:cNvGrpSpPr/>
            <p:nvPr/>
          </p:nvGrpSpPr>
          <p:grpSpPr>
            <a:xfrm>
              <a:off x="6261207" y="230028"/>
              <a:ext cx="1248743" cy="45184"/>
              <a:chOff x="6261207" y="230028"/>
              <a:chExt cx="1248743" cy="45184"/>
            </a:xfrm>
          </p:grpSpPr>
          <p:sp>
            <p:nvSpPr>
              <p:cNvPr id="1547" name="Google Shape;1547;p28"/>
              <p:cNvSpPr/>
              <p:nvPr/>
            </p:nvSpPr>
            <p:spPr>
              <a:xfrm>
                <a:off x="6261207" y="230028"/>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48" name="Google Shape;1548;p28"/>
              <p:cNvSpPr/>
              <p:nvPr/>
            </p:nvSpPr>
            <p:spPr>
              <a:xfrm>
                <a:off x="6394998" y="230028"/>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49" name="Google Shape;1549;p28"/>
              <p:cNvSpPr/>
              <p:nvPr/>
            </p:nvSpPr>
            <p:spPr>
              <a:xfrm>
                <a:off x="6528699" y="230028"/>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50" name="Google Shape;1550;p28"/>
              <p:cNvSpPr/>
              <p:nvPr/>
            </p:nvSpPr>
            <p:spPr>
              <a:xfrm>
                <a:off x="6662401" y="230028"/>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51" name="Google Shape;1551;p28"/>
              <p:cNvSpPr/>
              <p:nvPr/>
            </p:nvSpPr>
            <p:spPr>
              <a:xfrm>
                <a:off x="6796192" y="230028"/>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52" name="Google Shape;1552;p28"/>
              <p:cNvSpPr/>
              <p:nvPr/>
            </p:nvSpPr>
            <p:spPr>
              <a:xfrm>
                <a:off x="6929893" y="230028"/>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53" name="Google Shape;1553;p28"/>
              <p:cNvSpPr/>
              <p:nvPr/>
            </p:nvSpPr>
            <p:spPr>
              <a:xfrm>
                <a:off x="7063594" y="230028"/>
                <a:ext cx="45162" cy="45184"/>
              </a:xfrm>
              <a:custGeom>
                <a:avLst/>
                <a:gdLst/>
                <a:ahLst/>
                <a:cxnLst/>
                <a:rect l="l" t="t" r="r" b="b"/>
                <a:pathLst>
                  <a:path w="45162" h="45184" extrusionOk="0">
                    <a:moveTo>
                      <a:pt x="45162" y="22592"/>
                    </a:moveTo>
                    <a:cubicBezTo>
                      <a:pt x="45162" y="35094"/>
                      <a:pt x="35077" y="45184"/>
                      <a:pt x="22581" y="45184"/>
                    </a:cubicBezTo>
                    <a:cubicBezTo>
                      <a:pt x="10086" y="45184"/>
                      <a:pt x="0" y="35094"/>
                      <a:pt x="0" y="22592"/>
                    </a:cubicBezTo>
                    <a:cubicBezTo>
                      <a:pt x="0" y="10091"/>
                      <a:pt x="10086" y="0"/>
                      <a:pt x="22581" y="0"/>
                    </a:cubicBezTo>
                    <a:cubicBezTo>
                      <a:pt x="3507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54" name="Google Shape;1554;p28"/>
              <p:cNvSpPr/>
              <p:nvPr/>
            </p:nvSpPr>
            <p:spPr>
              <a:xfrm>
                <a:off x="7197385" y="230028"/>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55" name="Google Shape;1555;p28"/>
              <p:cNvSpPr/>
              <p:nvPr/>
            </p:nvSpPr>
            <p:spPr>
              <a:xfrm>
                <a:off x="7331087" y="230028"/>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56" name="Google Shape;1556;p28"/>
              <p:cNvSpPr/>
              <p:nvPr/>
            </p:nvSpPr>
            <p:spPr>
              <a:xfrm>
                <a:off x="7464788" y="230028"/>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557" name="Google Shape;1557;p28"/>
            <p:cNvGrpSpPr/>
            <p:nvPr/>
          </p:nvGrpSpPr>
          <p:grpSpPr>
            <a:xfrm>
              <a:off x="6261207" y="357366"/>
              <a:ext cx="1248743" cy="45184"/>
              <a:chOff x="6261207" y="357366"/>
              <a:chExt cx="1248743" cy="45184"/>
            </a:xfrm>
          </p:grpSpPr>
          <p:sp>
            <p:nvSpPr>
              <p:cNvPr id="1558" name="Google Shape;1558;p28"/>
              <p:cNvSpPr/>
              <p:nvPr/>
            </p:nvSpPr>
            <p:spPr>
              <a:xfrm>
                <a:off x="6261207" y="35736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59" name="Google Shape;1559;p28"/>
              <p:cNvSpPr/>
              <p:nvPr/>
            </p:nvSpPr>
            <p:spPr>
              <a:xfrm>
                <a:off x="6394998" y="35736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60" name="Google Shape;1560;p28"/>
              <p:cNvSpPr/>
              <p:nvPr/>
            </p:nvSpPr>
            <p:spPr>
              <a:xfrm>
                <a:off x="6528699" y="35736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61" name="Google Shape;1561;p28"/>
              <p:cNvSpPr/>
              <p:nvPr/>
            </p:nvSpPr>
            <p:spPr>
              <a:xfrm>
                <a:off x="6662401" y="35736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62" name="Google Shape;1562;p28"/>
              <p:cNvSpPr/>
              <p:nvPr/>
            </p:nvSpPr>
            <p:spPr>
              <a:xfrm>
                <a:off x="6796192" y="35736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63" name="Google Shape;1563;p28"/>
              <p:cNvSpPr/>
              <p:nvPr/>
            </p:nvSpPr>
            <p:spPr>
              <a:xfrm>
                <a:off x="6929893" y="35736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64" name="Google Shape;1564;p28"/>
              <p:cNvSpPr/>
              <p:nvPr/>
            </p:nvSpPr>
            <p:spPr>
              <a:xfrm>
                <a:off x="7063594" y="357366"/>
                <a:ext cx="45162" cy="45184"/>
              </a:xfrm>
              <a:custGeom>
                <a:avLst/>
                <a:gdLst/>
                <a:ahLst/>
                <a:cxnLst/>
                <a:rect l="l" t="t" r="r" b="b"/>
                <a:pathLst>
                  <a:path w="45162" h="45184" extrusionOk="0">
                    <a:moveTo>
                      <a:pt x="45162" y="22592"/>
                    </a:moveTo>
                    <a:cubicBezTo>
                      <a:pt x="45162" y="35094"/>
                      <a:pt x="35077" y="45184"/>
                      <a:pt x="22581" y="45184"/>
                    </a:cubicBezTo>
                    <a:cubicBezTo>
                      <a:pt x="10086" y="45184"/>
                      <a:pt x="0" y="35094"/>
                      <a:pt x="0" y="22592"/>
                    </a:cubicBezTo>
                    <a:cubicBezTo>
                      <a:pt x="0" y="10091"/>
                      <a:pt x="10086" y="0"/>
                      <a:pt x="22581" y="0"/>
                    </a:cubicBezTo>
                    <a:cubicBezTo>
                      <a:pt x="3507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65" name="Google Shape;1565;p28"/>
              <p:cNvSpPr/>
              <p:nvPr/>
            </p:nvSpPr>
            <p:spPr>
              <a:xfrm>
                <a:off x="7197385" y="35736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66" name="Google Shape;1566;p28"/>
              <p:cNvSpPr/>
              <p:nvPr/>
            </p:nvSpPr>
            <p:spPr>
              <a:xfrm>
                <a:off x="7331087" y="35736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67" name="Google Shape;1567;p28"/>
              <p:cNvSpPr/>
              <p:nvPr/>
            </p:nvSpPr>
            <p:spPr>
              <a:xfrm>
                <a:off x="7464788" y="35736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568" name="Google Shape;1568;p28"/>
            <p:cNvGrpSpPr/>
            <p:nvPr/>
          </p:nvGrpSpPr>
          <p:grpSpPr>
            <a:xfrm>
              <a:off x="6261207" y="484792"/>
              <a:ext cx="1248743" cy="45184"/>
              <a:chOff x="6261207" y="484792"/>
              <a:chExt cx="1248743" cy="45184"/>
            </a:xfrm>
          </p:grpSpPr>
          <p:sp>
            <p:nvSpPr>
              <p:cNvPr id="1569" name="Google Shape;1569;p28"/>
              <p:cNvSpPr/>
              <p:nvPr/>
            </p:nvSpPr>
            <p:spPr>
              <a:xfrm>
                <a:off x="6261207" y="48479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70" name="Google Shape;1570;p28"/>
              <p:cNvSpPr/>
              <p:nvPr/>
            </p:nvSpPr>
            <p:spPr>
              <a:xfrm>
                <a:off x="6394998" y="48479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71" name="Google Shape;1571;p28"/>
              <p:cNvSpPr/>
              <p:nvPr/>
            </p:nvSpPr>
            <p:spPr>
              <a:xfrm>
                <a:off x="6528699" y="48479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72" name="Google Shape;1572;p28"/>
              <p:cNvSpPr/>
              <p:nvPr/>
            </p:nvSpPr>
            <p:spPr>
              <a:xfrm>
                <a:off x="6662401" y="48479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73" name="Google Shape;1573;p28"/>
              <p:cNvSpPr/>
              <p:nvPr/>
            </p:nvSpPr>
            <p:spPr>
              <a:xfrm>
                <a:off x="6796192" y="48479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74" name="Google Shape;1574;p28"/>
              <p:cNvSpPr/>
              <p:nvPr/>
            </p:nvSpPr>
            <p:spPr>
              <a:xfrm>
                <a:off x="6929893" y="48479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75" name="Google Shape;1575;p28"/>
              <p:cNvSpPr/>
              <p:nvPr/>
            </p:nvSpPr>
            <p:spPr>
              <a:xfrm>
                <a:off x="7063594" y="484792"/>
                <a:ext cx="45162" cy="45184"/>
              </a:xfrm>
              <a:custGeom>
                <a:avLst/>
                <a:gdLst/>
                <a:ahLst/>
                <a:cxnLst/>
                <a:rect l="l" t="t" r="r" b="b"/>
                <a:pathLst>
                  <a:path w="45162" h="45184" extrusionOk="0">
                    <a:moveTo>
                      <a:pt x="45162" y="22592"/>
                    </a:moveTo>
                    <a:cubicBezTo>
                      <a:pt x="45162" y="35094"/>
                      <a:pt x="35077" y="45184"/>
                      <a:pt x="22581" y="45184"/>
                    </a:cubicBezTo>
                    <a:cubicBezTo>
                      <a:pt x="10086" y="45184"/>
                      <a:pt x="0" y="35094"/>
                      <a:pt x="0" y="22592"/>
                    </a:cubicBezTo>
                    <a:cubicBezTo>
                      <a:pt x="0" y="10091"/>
                      <a:pt x="10086" y="0"/>
                      <a:pt x="22581" y="0"/>
                    </a:cubicBezTo>
                    <a:cubicBezTo>
                      <a:pt x="3507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76" name="Google Shape;1576;p28"/>
              <p:cNvSpPr/>
              <p:nvPr/>
            </p:nvSpPr>
            <p:spPr>
              <a:xfrm>
                <a:off x="7197385" y="48479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77" name="Google Shape;1577;p28"/>
              <p:cNvSpPr/>
              <p:nvPr/>
            </p:nvSpPr>
            <p:spPr>
              <a:xfrm>
                <a:off x="7331087" y="48479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78" name="Google Shape;1578;p28"/>
              <p:cNvSpPr/>
              <p:nvPr/>
            </p:nvSpPr>
            <p:spPr>
              <a:xfrm>
                <a:off x="7464788" y="484792"/>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579" name="Google Shape;1579;p28"/>
            <p:cNvGrpSpPr/>
            <p:nvPr/>
          </p:nvGrpSpPr>
          <p:grpSpPr>
            <a:xfrm>
              <a:off x="6261207" y="612130"/>
              <a:ext cx="1248743" cy="45184"/>
              <a:chOff x="6261207" y="612130"/>
              <a:chExt cx="1248743" cy="45184"/>
            </a:xfrm>
          </p:grpSpPr>
          <p:sp>
            <p:nvSpPr>
              <p:cNvPr id="1580" name="Google Shape;1580;p28"/>
              <p:cNvSpPr/>
              <p:nvPr/>
            </p:nvSpPr>
            <p:spPr>
              <a:xfrm>
                <a:off x="6261207" y="612130"/>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81" name="Google Shape;1581;p28"/>
              <p:cNvSpPr/>
              <p:nvPr/>
            </p:nvSpPr>
            <p:spPr>
              <a:xfrm>
                <a:off x="6394998" y="612130"/>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82" name="Google Shape;1582;p28"/>
              <p:cNvSpPr/>
              <p:nvPr/>
            </p:nvSpPr>
            <p:spPr>
              <a:xfrm>
                <a:off x="6528699" y="612130"/>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83" name="Google Shape;1583;p28"/>
              <p:cNvSpPr/>
              <p:nvPr/>
            </p:nvSpPr>
            <p:spPr>
              <a:xfrm>
                <a:off x="6662401" y="612130"/>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84" name="Google Shape;1584;p28"/>
              <p:cNvSpPr/>
              <p:nvPr/>
            </p:nvSpPr>
            <p:spPr>
              <a:xfrm>
                <a:off x="6796192" y="612130"/>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85" name="Google Shape;1585;p28"/>
              <p:cNvSpPr/>
              <p:nvPr/>
            </p:nvSpPr>
            <p:spPr>
              <a:xfrm>
                <a:off x="6929893" y="612130"/>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86" name="Google Shape;1586;p28"/>
              <p:cNvSpPr/>
              <p:nvPr/>
            </p:nvSpPr>
            <p:spPr>
              <a:xfrm>
                <a:off x="7063594" y="612130"/>
                <a:ext cx="45162" cy="45184"/>
              </a:xfrm>
              <a:custGeom>
                <a:avLst/>
                <a:gdLst/>
                <a:ahLst/>
                <a:cxnLst/>
                <a:rect l="l" t="t" r="r" b="b"/>
                <a:pathLst>
                  <a:path w="45162" h="45184" extrusionOk="0">
                    <a:moveTo>
                      <a:pt x="45162" y="22592"/>
                    </a:moveTo>
                    <a:cubicBezTo>
                      <a:pt x="45162" y="35094"/>
                      <a:pt x="35077" y="45184"/>
                      <a:pt x="22581" y="45184"/>
                    </a:cubicBezTo>
                    <a:cubicBezTo>
                      <a:pt x="10086" y="45184"/>
                      <a:pt x="0" y="35094"/>
                      <a:pt x="0" y="22592"/>
                    </a:cubicBezTo>
                    <a:cubicBezTo>
                      <a:pt x="0" y="10091"/>
                      <a:pt x="10086" y="0"/>
                      <a:pt x="22581" y="0"/>
                    </a:cubicBezTo>
                    <a:cubicBezTo>
                      <a:pt x="3507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87" name="Google Shape;1587;p28"/>
              <p:cNvSpPr/>
              <p:nvPr/>
            </p:nvSpPr>
            <p:spPr>
              <a:xfrm>
                <a:off x="7197385" y="612130"/>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88" name="Google Shape;1588;p28"/>
              <p:cNvSpPr/>
              <p:nvPr/>
            </p:nvSpPr>
            <p:spPr>
              <a:xfrm>
                <a:off x="7331087" y="612130"/>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89" name="Google Shape;1589;p28"/>
              <p:cNvSpPr/>
              <p:nvPr/>
            </p:nvSpPr>
            <p:spPr>
              <a:xfrm>
                <a:off x="7464788" y="612130"/>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590" name="Google Shape;1590;p28"/>
            <p:cNvGrpSpPr/>
            <p:nvPr/>
          </p:nvGrpSpPr>
          <p:grpSpPr>
            <a:xfrm>
              <a:off x="6261207" y="739556"/>
              <a:ext cx="1248743" cy="45184"/>
              <a:chOff x="6261207" y="739556"/>
              <a:chExt cx="1248743" cy="45184"/>
            </a:xfrm>
          </p:grpSpPr>
          <p:sp>
            <p:nvSpPr>
              <p:cNvPr id="1591" name="Google Shape;1591;p28"/>
              <p:cNvSpPr/>
              <p:nvPr/>
            </p:nvSpPr>
            <p:spPr>
              <a:xfrm>
                <a:off x="6261207" y="73955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92" name="Google Shape;1592;p28"/>
              <p:cNvSpPr/>
              <p:nvPr/>
            </p:nvSpPr>
            <p:spPr>
              <a:xfrm>
                <a:off x="6394998" y="73955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93" name="Google Shape;1593;p28"/>
              <p:cNvSpPr/>
              <p:nvPr/>
            </p:nvSpPr>
            <p:spPr>
              <a:xfrm>
                <a:off x="6528699" y="73955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94" name="Google Shape;1594;p28"/>
              <p:cNvSpPr/>
              <p:nvPr/>
            </p:nvSpPr>
            <p:spPr>
              <a:xfrm>
                <a:off x="6662401" y="73955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95" name="Google Shape;1595;p28"/>
              <p:cNvSpPr/>
              <p:nvPr/>
            </p:nvSpPr>
            <p:spPr>
              <a:xfrm>
                <a:off x="6796192" y="73955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96" name="Google Shape;1596;p28"/>
              <p:cNvSpPr/>
              <p:nvPr/>
            </p:nvSpPr>
            <p:spPr>
              <a:xfrm>
                <a:off x="6929893" y="73955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97" name="Google Shape;1597;p28"/>
              <p:cNvSpPr/>
              <p:nvPr/>
            </p:nvSpPr>
            <p:spPr>
              <a:xfrm>
                <a:off x="7063594" y="739556"/>
                <a:ext cx="45162" cy="45184"/>
              </a:xfrm>
              <a:custGeom>
                <a:avLst/>
                <a:gdLst/>
                <a:ahLst/>
                <a:cxnLst/>
                <a:rect l="l" t="t" r="r" b="b"/>
                <a:pathLst>
                  <a:path w="45162" h="45184" extrusionOk="0">
                    <a:moveTo>
                      <a:pt x="45162" y="22592"/>
                    </a:moveTo>
                    <a:cubicBezTo>
                      <a:pt x="45162" y="35094"/>
                      <a:pt x="35077" y="45184"/>
                      <a:pt x="22581" y="45184"/>
                    </a:cubicBezTo>
                    <a:cubicBezTo>
                      <a:pt x="10086" y="45184"/>
                      <a:pt x="0" y="35094"/>
                      <a:pt x="0" y="22592"/>
                    </a:cubicBezTo>
                    <a:cubicBezTo>
                      <a:pt x="0" y="10091"/>
                      <a:pt x="10086" y="0"/>
                      <a:pt x="22581" y="0"/>
                    </a:cubicBezTo>
                    <a:cubicBezTo>
                      <a:pt x="3507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98" name="Google Shape;1598;p28"/>
              <p:cNvSpPr/>
              <p:nvPr/>
            </p:nvSpPr>
            <p:spPr>
              <a:xfrm>
                <a:off x="7197385" y="73955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599" name="Google Shape;1599;p28"/>
              <p:cNvSpPr/>
              <p:nvPr/>
            </p:nvSpPr>
            <p:spPr>
              <a:xfrm>
                <a:off x="7331087" y="73955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600" name="Google Shape;1600;p28"/>
              <p:cNvSpPr/>
              <p:nvPr/>
            </p:nvSpPr>
            <p:spPr>
              <a:xfrm>
                <a:off x="7464788" y="739556"/>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601" name="Google Shape;1601;p28"/>
            <p:cNvGrpSpPr/>
            <p:nvPr/>
          </p:nvGrpSpPr>
          <p:grpSpPr>
            <a:xfrm>
              <a:off x="6261207" y="866894"/>
              <a:ext cx="1248743" cy="45184"/>
              <a:chOff x="6261207" y="866894"/>
              <a:chExt cx="1248743" cy="45184"/>
            </a:xfrm>
          </p:grpSpPr>
          <p:sp>
            <p:nvSpPr>
              <p:cNvPr id="1602" name="Google Shape;1602;p28"/>
              <p:cNvSpPr/>
              <p:nvPr/>
            </p:nvSpPr>
            <p:spPr>
              <a:xfrm>
                <a:off x="6261207" y="866894"/>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603" name="Google Shape;1603;p28"/>
              <p:cNvSpPr/>
              <p:nvPr/>
            </p:nvSpPr>
            <p:spPr>
              <a:xfrm>
                <a:off x="6394998" y="866894"/>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604" name="Google Shape;1604;p28"/>
              <p:cNvSpPr/>
              <p:nvPr/>
            </p:nvSpPr>
            <p:spPr>
              <a:xfrm>
                <a:off x="6528699" y="866894"/>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605" name="Google Shape;1605;p28"/>
              <p:cNvSpPr/>
              <p:nvPr/>
            </p:nvSpPr>
            <p:spPr>
              <a:xfrm>
                <a:off x="6662401" y="866894"/>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606" name="Google Shape;1606;p28"/>
              <p:cNvSpPr/>
              <p:nvPr/>
            </p:nvSpPr>
            <p:spPr>
              <a:xfrm>
                <a:off x="6796192" y="866894"/>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607" name="Google Shape;1607;p28"/>
              <p:cNvSpPr/>
              <p:nvPr/>
            </p:nvSpPr>
            <p:spPr>
              <a:xfrm>
                <a:off x="6929893" y="866894"/>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608" name="Google Shape;1608;p28"/>
              <p:cNvSpPr/>
              <p:nvPr/>
            </p:nvSpPr>
            <p:spPr>
              <a:xfrm>
                <a:off x="7063594" y="866894"/>
                <a:ext cx="45162" cy="45184"/>
              </a:xfrm>
              <a:custGeom>
                <a:avLst/>
                <a:gdLst/>
                <a:ahLst/>
                <a:cxnLst/>
                <a:rect l="l" t="t" r="r" b="b"/>
                <a:pathLst>
                  <a:path w="45162" h="45184" extrusionOk="0">
                    <a:moveTo>
                      <a:pt x="45162" y="22592"/>
                    </a:moveTo>
                    <a:cubicBezTo>
                      <a:pt x="45162" y="35094"/>
                      <a:pt x="35077" y="45184"/>
                      <a:pt x="22581" y="45184"/>
                    </a:cubicBezTo>
                    <a:cubicBezTo>
                      <a:pt x="10086" y="45184"/>
                      <a:pt x="0" y="35094"/>
                      <a:pt x="0" y="22592"/>
                    </a:cubicBezTo>
                    <a:cubicBezTo>
                      <a:pt x="0" y="10091"/>
                      <a:pt x="10086" y="0"/>
                      <a:pt x="22581" y="0"/>
                    </a:cubicBezTo>
                    <a:cubicBezTo>
                      <a:pt x="3507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609" name="Google Shape;1609;p28"/>
              <p:cNvSpPr/>
              <p:nvPr/>
            </p:nvSpPr>
            <p:spPr>
              <a:xfrm>
                <a:off x="7197385" y="866894"/>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4987"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610" name="Google Shape;1610;p28"/>
              <p:cNvSpPr/>
              <p:nvPr/>
            </p:nvSpPr>
            <p:spPr>
              <a:xfrm>
                <a:off x="7331087" y="866894"/>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611" name="Google Shape;1611;p28"/>
              <p:cNvSpPr/>
              <p:nvPr/>
            </p:nvSpPr>
            <p:spPr>
              <a:xfrm>
                <a:off x="7464788" y="866894"/>
                <a:ext cx="45162" cy="45184"/>
              </a:xfrm>
              <a:custGeom>
                <a:avLst/>
                <a:gdLst/>
                <a:ahLst/>
                <a:cxnLst/>
                <a:rect l="l" t="t" r="r" b="b"/>
                <a:pathLst>
                  <a:path w="45162" h="45184" extrusionOk="0">
                    <a:moveTo>
                      <a:pt x="45162" y="22592"/>
                    </a:moveTo>
                    <a:cubicBezTo>
                      <a:pt x="45162" y="35094"/>
                      <a:pt x="35076" y="45184"/>
                      <a:pt x="22581" y="45184"/>
                    </a:cubicBezTo>
                    <a:cubicBezTo>
                      <a:pt x="10086" y="45184"/>
                      <a:pt x="0" y="35094"/>
                      <a:pt x="0" y="22592"/>
                    </a:cubicBezTo>
                    <a:cubicBezTo>
                      <a:pt x="0" y="10091"/>
                      <a:pt x="10086" y="0"/>
                      <a:pt x="22581" y="0"/>
                    </a:cubicBezTo>
                    <a:cubicBezTo>
                      <a:pt x="35076" y="0"/>
                      <a:pt x="45162" y="10091"/>
                      <a:pt x="45162" y="225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329"/>
        <p:cNvGrpSpPr/>
        <p:nvPr/>
      </p:nvGrpSpPr>
      <p:grpSpPr>
        <a:xfrm>
          <a:off x="0" y="0"/>
          <a:ext cx="0" cy="0"/>
          <a:chOff x="0" y="0"/>
          <a:chExt cx="0" cy="0"/>
        </a:xfrm>
      </p:grpSpPr>
      <p:sp>
        <p:nvSpPr>
          <p:cNvPr id="330" name="Google Shape;330;p7"/>
          <p:cNvSpPr txBox="1">
            <a:spLocks noGrp="1"/>
          </p:cNvSpPr>
          <p:nvPr>
            <p:ph type="title"/>
          </p:nvPr>
        </p:nvSpPr>
        <p:spPr>
          <a:xfrm>
            <a:off x="5008975" y="1186700"/>
            <a:ext cx="3421800" cy="499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Overpass ExtraBold"/>
              <a:buNone/>
              <a:defRPr sz="3000">
                <a:latin typeface="Overpass ExtraBold"/>
                <a:ea typeface="Overpass ExtraBold"/>
                <a:cs typeface="Overpass ExtraBold"/>
                <a:sym typeface="Overpas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1" name="Google Shape;331;p7"/>
          <p:cNvSpPr txBox="1">
            <a:spLocks noGrp="1"/>
          </p:cNvSpPr>
          <p:nvPr>
            <p:ph type="subTitle" idx="1"/>
          </p:nvPr>
        </p:nvSpPr>
        <p:spPr>
          <a:xfrm>
            <a:off x="5008975" y="1810800"/>
            <a:ext cx="3421800" cy="11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dk1"/>
                </a:solidFill>
                <a:latin typeface="Barlow"/>
                <a:ea typeface="Barlow"/>
                <a:cs typeface="Barlow"/>
                <a:sym typeface="Barlow"/>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332" name="Google Shape;332;p7"/>
          <p:cNvSpPr/>
          <p:nvPr/>
        </p:nvSpPr>
        <p:spPr>
          <a:xfrm>
            <a:off x="6633834" y="-1903590"/>
            <a:ext cx="9725916" cy="10461213"/>
          </a:xfrm>
          <a:custGeom>
            <a:avLst/>
            <a:gdLst/>
            <a:ahLst/>
            <a:cxnLst/>
            <a:rect l="l" t="t" r="r" b="b"/>
            <a:pathLst>
              <a:path w="12509217" h="13454936" extrusionOk="0">
                <a:moveTo>
                  <a:pt x="11467963" y="1803721"/>
                </a:moveTo>
                <a:cubicBezTo>
                  <a:pt x="11188601" y="2562476"/>
                  <a:pt x="11066948" y="3377042"/>
                  <a:pt x="10730910" y="4112491"/>
                </a:cubicBezTo>
                <a:cubicBezTo>
                  <a:pt x="10418344" y="4796416"/>
                  <a:pt x="9922007" y="5395330"/>
                  <a:pt x="9308123" y="5829402"/>
                </a:cubicBezTo>
                <a:cubicBezTo>
                  <a:pt x="8618195" y="6317142"/>
                  <a:pt x="7753955" y="6630485"/>
                  <a:pt x="7309296" y="7349057"/>
                </a:cubicBezTo>
                <a:cubicBezTo>
                  <a:pt x="6799927" y="8172106"/>
                  <a:pt x="6991107" y="9309926"/>
                  <a:pt x="6413550" y="10086720"/>
                </a:cubicBezTo>
                <a:cubicBezTo>
                  <a:pt x="5810554" y="10897803"/>
                  <a:pt x="4631697" y="10988886"/>
                  <a:pt x="3810923" y="11578514"/>
                </a:cubicBezTo>
                <a:cubicBezTo>
                  <a:pt x="3239435" y="11989011"/>
                  <a:pt x="2862340" y="12628734"/>
                  <a:pt x="2284781" y="13030749"/>
                </a:cubicBezTo>
                <a:cubicBezTo>
                  <a:pt x="1694370" y="13441693"/>
                  <a:pt x="912780" y="13564208"/>
                  <a:pt x="224994" y="13353646"/>
                </a:cubicBezTo>
                <a:cubicBezTo>
                  <a:pt x="163766" y="13334894"/>
                  <a:pt x="100664" y="13312034"/>
                  <a:pt x="57287" y="13264885"/>
                </a:cubicBezTo>
                <a:cubicBezTo>
                  <a:pt x="-34823" y="13164694"/>
                  <a:pt x="-371" y="13004674"/>
                  <a:pt x="52824" y="12879390"/>
                </a:cubicBezTo>
                <a:cubicBezTo>
                  <a:pt x="279528" y="12345485"/>
                  <a:pt x="736237" y="11929718"/>
                  <a:pt x="935182" y="11384829"/>
                </a:cubicBezTo>
                <a:cubicBezTo>
                  <a:pt x="1230432" y="10576067"/>
                  <a:pt x="900820" y="9670597"/>
                  <a:pt x="1031308" y="8819508"/>
                </a:cubicBezTo>
                <a:cubicBezTo>
                  <a:pt x="1152246" y="8030838"/>
                  <a:pt x="1652511" y="7362630"/>
                  <a:pt x="2099045" y="6701565"/>
                </a:cubicBezTo>
                <a:cubicBezTo>
                  <a:pt x="2545580" y="6040500"/>
                  <a:pt x="2967926" y="5291568"/>
                  <a:pt x="2898844" y="4496647"/>
                </a:cubicBezTo>
                <a:cubicBezTo>
                  <a:pt x="2843864" y="3863175"/>
                  <a:pt x="2481853" y="3211665"/>
                  <a:pt x="2732029" y="2627127"/>
                </a:cubicBezTo>
                <a:cubicBezTo>
                  <a:pt x="2817980" y="2426388"/>
                  <a:pt x="2968194" y="2261724"/>
                  <a:pt x="3101895" y="2089203"/>
                </a:cubicBezTo>
                <a:cubicBezTo>
                  <a:pt x="3423475" y="1674240"/>
                  <a:pt x="3660086" y="1193823"/>
                  <a:pt x="3793073" y="685902"/>
                </a:cubicBezTo>
                <a:cubicBezTo>
                  <a:pt x="3837342" y="516863"/>
                  <a:pt x="3875454" y="335055"/>
                  <a:pt x="3997998" y="210575"/>
                </a:cubicBezTo>
                <a:cubicBezTo>
                  <a:pt x="4162403" y="43501"/>
                  <a:pt x="4423469" y="32071"/>
                  <a:pt x="4657848" y="31267"/>
                </a:cubicBezTo>
                <a:cubicBezTo>
                  <a:pt x="6097414" y="31267"/>
                  <a:pt x="7537070" y="21444"/>
                  <a:pt x="8976725" y="16533"/>
                </a:cubicBezTo>
                <a:cubicBezTo>
                  <a:pt x="9705389" y="14033"/>
                  <a:pt x="10434142" y="11532"/>
                  <a:pt x="11162806" y="9032"/>
                </a:cubicBezTo>
                <a:cubicBezTo>
                  <a:pt x="11535439" y="7782"/>
                  <a:pt x="11911195" y="-7845"/>
                  <a:pt x="12283560" y="5103"/>
                </a:cubicBezTo>
                <a:cubicBezTo>
                  <a:pt x="12513744" y="13140"/>
                  <a:pt x="12559442" y="44215"/>
                  <a:pt x="12458674" y="277190"/>
                </a:cubicBezTo>
                <a:cubicBezTo>
                  <a:pt x="12353624" y="519989"/>
                  <a:pt x="12100590" y="664382"/>
                  <a:pt x="11947164" y="879230"/>
                </a:cubicBezTo>
                <a:cubicBezTo>
                  <a:pt x="11744827" y="1162748"/>
                  <a:pt x="11588277" y="1477073"/>
                  <a:pt x="11467963" y="180372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3" name="Google Shape;333;p7"/>
          <p:cNvGrpSpPr/>
          <p:nvPr/>
        </p:nvGrpSpPr>
        <p:grpSpPr>
          <a:xfrm>
            <a:off x="1828565" y="4338550"/>
            <a:ext cx="458045" cy="1004746"/>
            <a:chOff x="9220878" y="5245566"/>
            <a:chExt cx="738782" cy="1620558"/>
          </a:xfrm>
        </p:grpSpPr>
        <p:grpSp>
          <p:nvGrpSpPr>
            <p:cNvPr id="334" name="Google Shape;334;p7"/>
            <p:cNvGrpSpPr/>
            <p:nvPr/>
          </p:nvGrpSpPr>
          <p:grpSpPr>
            <a:xfrm>
              <a:off x="9220878" y="5245634"/>
              <a:ext cx="738782" cy="1620490"/>
              <a:chOff x="9220878" y="5245634"/>
              <a:chExt cx="738782" cy="1620490"/>
            </a:xfrm>
          </p:grpSpPr>
          <p:sp>
            <p:nvSpPr>
              <p:cNvPr id="335" name="Google Shape;335;p7"/>
              <p:cNvSpPr/>
              <p:nvPr/>
            </p:nvSpPr>
            <p:spPr>
              <a:xfrm>
                <a:off x="9349729" y="5476897"/>
                <a:ext cx="217635" cy="1389227"/>
              </a:xfrm>
              <a:custGeom>
                <a:avLst/>
                <a:gdLst/>
                <a:ahLst/>
                <a:cxnLst/>
                <a:rect l="l" t="t" r="r" b="b"/>
                <a:pathLst>
                  <a:path w="217635" h="1389227" extrusionOk="0">
                    <a:moveTo>
                      <a:pt x="217242" y="185864"/>
                    </a:moveTo>
                    <a:cubicBezTo>
                      <a:pt x="217064" y="195507"/>
                      <a:pt x="216974" y="205509"/>
                      <a:pt x="216706" y="215778"/>
                    </a:cubicBezTo>
                    <a:cubicBezTo>
                      <a:pt x="215100" y="302932"/>
                      <a:pt x="210727" y="411338"/>
                      <a:pt x="200731" y="530996"/>
                    </a:cubicBezTo>
                    <a:cubicBezTo>
                      <a:pt x="200552" y="533586"/>
                      <a:pt x="200284" y="536175"/>
                      <a:pt x="200105" y="538854"/>
                    </a:cubicBezTo>
                    <a:cubicBezTo>
                      <a:pt x="195821" y="589396"/>
                      <a:pt x="190466" y="641902"/>
                      <a:pt x="183951" y="695659"/>
                    </a:cubicBezTo>
                    <a:cubicBezTo>
                      <a:pt x="182969" y="703874"/>
                      <a:pt x="181987" y="712001"/>
                      <a:pt x="180916" y="720216"/>
                    </a:cubicBezTo>
                    <a:cubicBezTo>
                      <a:pt x="152802" y="941494"/>
                      <a:pt x="103712" y="1181434"/>
                      <a:pt x="19099" y="1389228"/>
                    </a:cubicBezTo>
                    <a:lnTo>
                      <a:pt x="0" y="1389228"/>
                    </a:lnTo>
                    <a:cubicBezTo>
                      <a:pt x="85951" y="1180809"/>
                      <a:pt x="135486" y="938636"/>
                      <a:pt x="163690" y="715572"/>
                    </a:cubicBezTo>
                    <a:cubicBezTo>
                      <a:pt x="165119" y="704321"/>
                      <a:pt x="166457" y="693248"/>
                      <a:pt x="167706" y="682175"/>
                    </a:cubicBezTo>
                    <a:cubicBezTo>
                      <a:pt x="174044" y="628776"/>
                      <a:pt x="179220" y="576626"/>
                      <a:pt x="183326" y="526531"/>
                    </a:cubicBezTo>
                    <a:cubicBezTo>
                      <a:pt x="184130" y="516351"/>
                      <a:pt x="184933" y="506261"/>
                      <a:pt x="185736" y="496349"/>
                    </a:cubicBezTo>
                    <a:cubicBezTo>
                      <a:pt x="192787" y="402497"/>
                      <a:pt x="196535" y="316505"/>
                      <a:pt x="198321" y="243460"/>
                    </a:cubicBezTo>
                    <a:cubicBezTo>
                      <a:pt x="198499" y="236584"/>
                      <a:pt x="198589" y="229798"/>
                      <a:pt x="198766" y="223190"/>
                    </a:cubicBezTo>
                    <a:cubicBezTo>
                      <a:pt x="199481" y="187471"/>
                      <a:pt x="199749" y="155234"/>
                      <a:pt x="199749" y="127106"/>
                    </a:cubicBezTo>
                    <a:cubicBezTo>
                      <a:pt x="199749" y="102281"/>
                      <a:pt x="199570" y="80582"/>
                      <a:pt x="199302" y="62545"/>
                    </a:cubicBezTo>
                    <a:lnTo>
                      <a:pt x="199302" y="62455"/>
                    </a:lnTo>
                    <a:cubicBezTo>
                      <a:pt x="198856" y="39148"/>
                      <a:pt x="198410" y="21914"/>
                      <a:pt x="198053" y="11735"/>
                    </a:cubicBezTo>
                    <a:cubicBezTo>
                      <a:pt x="197963" y="8341"/>
                      <a:pt x="197963" y="8163"/>
                      <a:pt x="198231" y="7002"/>
                    </a:cubicBezTo>
                    <a:cubicBezTo>
                      <a:pt x="199302" y="2180"/>
                      <a:pt x="204033" y="-856"/>
                      <a:pt x="208941" y="215"/>
                    </a:cubicBezTo>
                    <a:cubicBezTo>
                      <a:pt x="213048" y="1197"/>
                      <a:pt x="215903" y="4948"/>
                      <a:pt x="215814" y="8967"/>
                    </a:cubicBezTo>
                    <a:lnTo>
                      <a:pt x="215903" y="11110"/>
                    </a:lnTo>
                    <a:cubicBezTo>
                      <a:pt x="216706" y="35041"/>
                      <a:pt x="218403" y="97460"/>
                      <a:pt x="217242" y="18586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36" name="Google Shape;336;p7"/>
              <p:cNvSpPr/>
              <p:nvPr/>
            </p:nvSpPr>
            <p:spPr>
              <a:xfrm>
                <a:off x="9528681" y="5735821"/>
                <a:ext cx="430979" cy="362619"/>
              </a:xfrm>
              <a:custGeom>
                <a:avLst/>
                <a:gdLst/>
                <a:ahLst/>
                <a:cxnLst/>
                <a:rect l="l" t="t" r="r" b="b"/>
                <a:pathLst>
                  <a:path w="430979" h="362619" extrusionOk="0">
                    <a:moveTo>
                      <a:pt x="0" y="331008"/>
                    </a:moveTo>
                    <a:cubicBezTo>
                      <a:pt x="0" y="331008"/>
                      <a:pt x="238574" y="-60023"/>
                      <a:pt x="401461" y="7932"/>
                    </a:cubicBezTo>
                    <a:cubicBezTo>
                      <a:pt x="564348" y="75887"/>
                      <a:pt x="0" y="362619"/>
                      <a:pt x="0" y="362619"/>
                    </a:cubicBezTo>
                    <a:lnTo>
                      <a:pt x="0" y="33100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37" name="Google Shape;337;p7"/>
              <p:cNvSpPr/>
              <p:nvPr/>
            </p:nvSpPr>
            <p:spPr>
              <a:xfrm>
                <a:off x="9284567" y="5748499"/>
                <a:ext cx="263124" cy="262251"/>
              </a:xfrm>
              <a:custGeom>
                <a:avLst/>
                <a:gdLst/>
                <a:ahLst/>
                <a:cxnLst/>
                <a:rect l="l" t="t" r="r" b="b"/>
                <a:pathLst>
                  <a:path w="263124" h="262251" extrusionOk="0">
                    <a:moveTo>
                      <a:pt x="259912" y="241088"/>
                    </a:moveTo>
                    <a:cubicBezTo>
                      <a:pt x="264910" y="236713"/>
                      <a:pt x="77121" y="-26713"/>
                      <a:pt x="9378" y="2219"/>
                    </a:cubicBezTo>
                    <a:cubicBezTo>
                      <a:pt x="-58366" y="31151"/>
                      <a:pt x="263124" y="262252"/>
                      <a:pt x="263124" y="262252"/>
                    </a:cubicBezTo>
                    <a:lnTo>
                      <a:pt x="259912" y="2410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38" name="Google Shape;338;p7"/>
              <p:cNvSpPr/>
              <p:nvPr/>
            </p:nvSpPr>
            <p:spPr>
              <a:xfrm>
                <a:off x="9562954" y="5478246"/>
                <a:ext cx="256833" cy="215947"/>
              </a:xfrm>
              <a:custGeom>
                <a:avLst/>
                <a:gdLst/>
                <a:ahLst/>
                <a:cxnLst/>
                <a:rect l="l" t="t" r="r" b="b"/>
                <a:pathLst>
                  <a:path w="256833" h="215947" extrusionOk="0">
                    <a:moveTo>
                      <a:pt x="0" y="190319"/>
                    </a:moveTo>
                    <a:cubicBezTo>
                      <a:pt x="0" y="190319"/>
                      <a:pt x="170831" y="-57926"/>
                      <a:pt x="245536" y="12619"/>
                    </a:cubicBezTo>
                    <a:cubicBezTo>
                      <a:pt x="320241" y="83163"/>
                      <a:pt x="0" y="215947"/>
                      <a:pt x="0" y="215947"/>
                    </a:cubicBezTo>
                    <a:lnTo>
                      <a:pt x="0" y="1903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39" name="Google Shape;339;p7"/>
              <p:cNvSpPr/>
              <p:nvPr/>
            </p:nvSpPr>
            <p:spPr>
              <a:xfrm>
                <a:off x="9348443" y="5245634"/>
                <a:ext cx="214510" cy="375067"/>
              </a:xfrm>
              <a:custGeom>
                <a:avLst/>
                <a:gdLst/>
                <a:ahLst/>
                <a:cxnLst/>
                <a:rect l="l" t="t" r="r" b="b"/>
                <a:pathLst>
                  <a:path w="214510" h="375067" extrusionOk="0">
                    <a:moveTo>
                      <a:pt x="214511" y="340599"/>
                    </a:moveTo>
                    <a:cubicBezTo>
                      <a:pt x="214511" y="340599"/>
                      <a:pt x="118564" y="-15963"/>
                      <a:pt x="20207" y="557"/>
                    </a:cubicBezTo>
                    <a:cubicBezTo>
                      <a:pt x="-78150" y="17076"/>
                      <a:pt x="214511" y="375068"/>
                      <a:pt x="214511" y="375068"/>
                    </a:cubicBezTo>
                    <a:lnTo>
                      <a:pt x="214511" y="340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40" name="Google Shape;340;p7"/>
              <p:cNvSpPr/>
              <p:nvPr/>
            </p:nvSpPr>
            <p:spPr>
              <a:xfrm>
                <a:off x="9377816" y="5592070"/>
                <a:ext cx="185138" cy="135609"/>
              </a:xfrm>
              <a:custGeom>
                <a:avLst/>
                <a:gdLst/>
                <a:ahLst/>
                <a:cxnLst/>
                <a:rect l="l" t="t" r="r" b="b"/>
                <a:pathLst>
                  <a:path w="185138" h="135609" extrusionOk="0">
                    <a:moveTo>
                      <a:pt x="185138" y="123019"/>
                    </a:moveTo>
                    <a:cubicBezTo>
                      <a:pt x="185138" y="123019"/>
                      <a:pt x="51170" y="-22178"/>
                      <a:pt x="6007" y="2914"/>
                    </a:cubicBezTo>
                    <a:cubicBezTo>
                      <a:pt x="-39154" y="28007"/>
                      <a:pt x="185138" y="135609"/>
                      <a:pt x="185138" y="135609"/>
                    </a:cubicBezTo>
                    <a:lnTo>
                      <a:pt x="185138" y="1230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41" name="Google Shape;341;p7"/>
              <p:cNvSpPr/>
              <p:nvPr/>
            </p:nvSpPr>
            <p:spPr>
              <a:xfrm>
                <a:off x="9220878" y="6020247"/>
                <a:ext cx="305303" cy="176598"/>
              </a:xfrm>
              <a:custGeom>
                <a:avLst/>
                <a:gdLst/>
                <a:ahLst/>
                <a:cxnLst/>
                <a:rect l="l" t="t" r="r" b="b"/>
                <a:pathLst>
                  <a:path w="305303" h="176598" extrusionOk="0">
                    <a:moveTo>
                      <a:pt x="305304" y="153917"/>
                    </a:moveTo>
                    <a:cubicBezTo>
                      <a:pt x="305304" y="153917"/>
                      <a:pt x="62088" y="-57003"/>
                      <a:pt x="6038" y="14971"/>
                    </a:cubicBezTo>
                    <a:cubicBezTo>
                      <a:pt x="-50013" y="86944"/>
                      <a:pt x="302627" y="176598"/>
                      <a:pt x="302627" y="176598"/>
                    </a:cubicBezTo>
                    <a:lnTo>
                      <a:pt x="305304" y="15391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42" name="Google Shape;342;p7"/>
              <p:cNvSpPr/>
              <p:nvPr/>
            </p:nvSpPr>
            <p:spPr>
              <a:xfrm>
                <a:off x="9510920" y="6262657"/>
                <a:ext cx="233242" cy="278893"/>
              </a:xfrm>
              <a:custGeom>
                <a:avLst/>
                <a:gdLst/>
                <a:ahLst/>
                <a:cxnLst/>
                <a:rect l="l" t="t" r="r" b="b"/>
                <a:pathLst>
                  <a:path w="233242" h="278893" extrusionOk="0">
                    <a:moveTo>
                      <a:pt x="3660" y="0"/>
                    </a:moveTo>
                    <a:cubicBezTo>
                      <a:pt x="3660" y="0"/>
                      <a:pt x="306139" y="188149"/>
                      <a:pt x="216707" y="266551"/>
                    </a:cubicBezTo>
                    <a:cubicBezTo>
                      <a:pt x="127365" y="344954"/>
                      <a:pt x="0" y="24199"/>
                      <a:pt x="0" y="24199"/>
                    </a:cubicBezTo>
                    <a:lnTo>
                      <a:pt x="366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43" name="Google Shape;343;p7"/>
              <p:cNvSpPr/>
              <p:nvPr/>
            </p:nvSpPr>
            <p:spPr>
              <a:xfrm>
                <a:off x="9517703" y="6090331"/>
                <a:ext cx="219742" cy="152949"/>
              </a:xfrm>
              <a:custGeom>
                <a:avLst/>
                <a:gdLst/>
                <a:ahLst/>
                <a:cxnLst/>
                <a:rect l="l" t="t" r="r" b="b"/>
                <a:pathLst>
                  <a:path w="219742" h="152949" extrusionOk="0">
                    <a:moveTo>
                      <a:pt x="0" y="133393"/>
                    </a:moveTo>
                    <a:cubicBezTo>
                      <a:pt x="0" y="133393"/>
                      <a:pt x="146286" y="-29752"/>
                      <a:pt x="210103" y="4806"/>
                    </a:cubicBezTo>
                    <a:cubicBezTo>
                      <a:pt x="273919" y="39274"/>
                      <a:pt x="0" y="152949"/>
                      <a:pt x="0" y="152949"/>
                    </a:cubicBezTo>
                    <a:lnTo>
                      <a:pt x="0" y="1333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344" name="Google Shape;344;p7"/>
            <p:cNvSpPr/>
            <p:nvPr/>
          </p:nvSpPr>
          <p:spPr>
            <a:xfrm>
              <a:off x="9528681" y="5751700"/>
              <a:ext cx="415742" cy="315129"/>
            </a:xfrm>
            <a:custGeom>
              <a:avLst/>
              <a:gdLst/>
              <a:ahLst/>
              <a:cxnLst/>
              <a:rect l="l" t="t" r="r" b="b"/>
              <a:pathLst>
                <a:path w="415742" h="315129" extrusionOk="0">
                  <a:moveTo>
                    <a:pt x="0" y="315129"/>
                  </a:moveTo>
                  <a:cubicBezTo>
                    <a:pt x="29186" y="282357"/>
                    <a:pt x="60157" y="251192"/>
                    <a:pt x="91842" y="220832"/>
                  </a:cubicBezTo>
                  <a:cubicBezTo>
                    <a:pt x="123526" y="190470"/>
                    <a:pt x="156461" y="161360"/>
                    <a:pt x="190199" y="133231"/>
                  </a:cubicBezTo>
                  <a:cubicBezTo>
                    <a:pt x="224383" y="105638"/>
                    <a:pt x="259281" y="78760"/>
                    <a:pt x="296411" y="55097"/>
                  </a:cubicBezTo>
                  <a:cubicBezTo>
                    <a:pt x="333540" y="31879"/>
                    <a:pt x="372633" y="9734"/>
                    <a:pt x="415743" y="0"/>
                  </a:cubicBezTo>
                  <a:cubicBezTo>
                    <a:pt x="394767" y="6519"/>
                    <a:pt x="374864" y="15716"/>
                    <a:pt x="355853" y="26343"/>
                  </a:cubicBezTo>
                  <a:cubicBezTo>
                    <a:pt x="336663" y="36790"/>
                    <a:pt x="318278" y="48488"/>
                    <a:pt x="300248" y="60811"/>
                  </a:cubicBezTo>
                  <a:cubicBezTo>
                    <a:pt x="264190" y="85457"/>
                    <a:pt x="229471" y="112067"/>
                    <a:pt x="195912" y="140107"/>
                  </a:cubicBezTo>
                  <a:cubicBezTo>
                    <a:pt x="161906" y="167610"/>
                    <a:pt x="129149" y="196632"/>
                    <a:pt x="96483" y="225832"/>
                  </a:cubicBezTo>
                  <a:cubicBezTo>
                    <a:pt x="80149" y="240388"/>
                    <a:pt x="63995" y="255211"/>
                    <a:pt x="48018" y="270212"/>
                  </a:cubicBezTo>
                  <a:cubicBezTo>
                    <a:pt x="31864" y="284947"/>
                    <a:pt x="15977" y="300038"/>
                    <a:pt x="0" y="3151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45" name="Google Shape;345;p7"/>
            <p:cNvSpPr/>
            <p:nvPr/>
          </p:nvSpPr>
          <p:spPr>
            <a:xfrm>
              <a:off x="9293945" y="5750629"/>
              <a:ext cx="250533" cy="238958"/>
            </a:xfrm>
            <a:custGeom>
              <a:avLst/>
              <a:gdLst/>
              <a:ahLst/>
              <a:cxnLst/>
              <a:rect l="l" t="t" r="r" b="b"/>
              <a:pathLst>
                <a:path w="250533" h="238958" extrusionOk="0">
                  <a:moveTo>
                    <a:pt x="250534" y="238959"/>
                  </a:moveTo>
                  <a:lnTo>
                    <a:pt x="189930" y="176808"/>
                  </a:lnTo>
                  <a:cubicBezTo>
                    <a:pt x="169671" y="156180"/>
                    <a:pt x="149499" y="135463"/>
                    <a:pt x="128971" y="115193"/>
                  </a:cubicBezTo>
                  <a:cubicBezTo>
                    <a:pt x="108621" y="94744"/>
                    <a:pt x="87825" y="74741"/>
                    <a:pt x="66583" y="55185"/>
                  </a:cubicBezTo>
                  <a:cubicBezTo>
                    <a:pt x="56140" y="45274"/>
                    <a:pt x="45162" y="35898"/>
                    <a:pt x="34094" y="26610"/>
                  </a:cubicBezTo>
                  <a:lnTo>
                    <a:pt x="17404" y="12859"/>
                  </a:lnTo>
                  <a:cubicBezTo>
                    <a:pt x="11513" y="8662"/>
                    <a:pt x="5711" y="4375"/>
                    <a:pt x="0" y="0"/>
                  </a:cubicBezTo>
                  <a:cubicBezTo>
                    <a:pt x="25705" y="13573"/>
                    <a:pt x="48821" y="31611"/>
                    <a:pt x="71135" y="50007"/>
                  </a:cubicBezTo>
                  <a:cubicBezTo>
                    <a:pt x="93537" y="68491"/>
                    <a:pt x="114690" y="88404"/>
                    <a:pt x="135307" y="108853"/>
                  </a:cubicBezTo>
                  <a:cubicBezTo>
                    <a:pt x="155836" y="129391"/>
                    <a:pt x="175829" y="150287"/>
                    <a:pt x="194929" y="172075"/>
                  </a:cubicBezTo>
                  <a:cubicBezTo>
                    <a:pt x="214119" y="193864"/>
                    <a:pt x="232951" y="215920"/>
                    <a:pt x="250534" y="2389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46" name="Google Shape;346;p7"/>
            <p:cNvSpPr/>
            <p:nvPr/>
          </p:nvSpPr>
          <p:spPr>
            <a:xfrm>
              <a:off x="9513598" y="6269801"/>
              <a:ext cx="214118" cy="259407"/>
            </a:xfrm>
            <a:custGeom>
              <a:avLst/>
              <a:gdLst/>
              <a:ahLst/>
              <a:cxnLst/>
              <a:rect l="l" t="t" r="r" b="b"/>
              <a:pathLst>
                <a:path w="214118" h="259407" extrusionOk="0">
                  <a:moveTo>
                    <a:pt x="214119" y="259407"/>
                  </a:moveTo>
                  <a:lnTo>
                    <a:pt x="187253" y="226903"/>
                  </a:lnTo>
                  <a:lnTo>
                    <a:pt x="160835" y="194131"/>
                  </a:lnTo>
                  <a:lnTo>
                    <a:pt x="108086" y="128677"/>
                  </a:lnTo>
                  <a:cubicBezTo>
                    <a:pt x="90592" y="106799"/>
                    <a:pt x="72830" y="85100"/>
                    <a:pt x="55069" y="63490"/>
                  </a:cubicBezTo>
                  <a:cubicBezTo>
                    <a:pt x="46233" y="52596"/>
                    <a:pt x="37129" y="41970"/>
                    <a:pt x="27936" y="31433"/>
                  </a:cubicBezTo>
                  <a:lnTo>
                    <a:pt x="14191" y="15538"/>
                  </a:lnTo>
                  <a:cubicBezTo>
                    <a:pt x="9371" y="10448"/>
                    <a:pt x="4641" y="5268"/>
                    <a:pt x="0" y="0"/>
                  </a:cubicBezTo>
                  <a:cubicBezTo>
                    <a:pt x="21777" y="17859"/>
                    <a:pt x="41235" y="38308"/>
                    <a:pt x="60246" y="59025"/>
                  </a:cubicBezTo>
                  <a:cubicBezTo>
                    <a:pt x="79346" y="79653"/>
                    <a:pt x="97375" y="101262"/>
                    <a:pt x="115048" y="123140"/>
                  </a:cubicBezTo>
                  <a:cubicBezTo>
                    <a:pt x="132630" y="145107"/>
                    <a:pt x="149856" y="167253"/>
                    <a:pt x="166279" y="190023"/>
                  </a:cubicBezTo>
                  <a:cubicBezTo>
                    <a:pt x="182701" y="212705"/>
                    <a:pt x="198945" y="235655"/>
                    <a:pt x="214119" y="25940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47" name="Google Shape;347;p7"/>
            <p:cNvSpPr/>
            <p:nvPr/>
          </p:nvSpPr>
          <p:spPr>
            <a:xfrm>
              <a:off x="9526182" y="6095136"/>
              <a:ext cx="201534" cy="135731"/>
            </a:xfrm>
            <a:custGeom>
              <a:avLst/>
              <a:gdLst/>
              <a:ahLst/>
              <a:cxnLst/>
              <a:rect l="l" t="t" r="r" b="b"/>
              <a:pathLst>
                <a:path w="201534" h="135731" extrusionOk="0">
                  <a:moveTo>
                    <a:pt x="0" y="135731"/>
                  </a:moveTo>
                  <a:cubicBezTo>
                    <a:pt x="13388" y="120194"/>
                    <a:pt x="28204" y="105995"/>
                    <a:pt x="43466" y="92422"/>
                  </a:cubicBezTo>
                  <a:cubicBezTo>
                    <a:pt x="58729" y="78760"/>
                    <a:pt x="74884" y="66079"/>
                    <a:pt x="91574" y="54114"/>
                  </a:cubicBezTo>
                  <a:cubicBezTo>
                    <a:pt x="108443" y="42416"/>
                    <a:pt x="125848" y="31343"/>
                    <a:pt x="144144" y="22056"/>
                  </a:cubicBezTo>
                  <a:cubicBezTo>
                    <a:pt x="162531" y="12859"/>
                    <a:pt x="181631" y="4822"/>
                    <a:pt x="201535" y="0"/>
                  </a:cubicBezTo>
                  <a:cubicBezTo>
                    <a:pt x="192341" y="4554"/>
                    <a:pt x="182881" y="8215"/>
                    <a:pt x="174044" y="13395"/>
                  </a:cubicBezTo>
                  <a:cubicBezTo>
                    <a:pt x="164852" y="17770"/>
                    <a:pt x="156193" y="23128"/>
                    <a:pt x="147447" y="28128"/>
                  </a:cubicBezTo>
                  <a:cubicBezTo>
                    <a:pt x="130132" y="38666"/>
                    <a:pt x="113263" y="49828"/>
                    <a:pt x="96662" y="61526"/>
                  </a:cubicBezTo>
                  <a:cubicBezTo>
                    <a:pt x="80061" y="73134"/>
                    <a:pt x="63906" y="85457"/>
                    <a:pt x="47751" y="97780"/>
                  </a:cubicBezTo>
                  <a:cubicBezTo>
                    <a:pt x="39629" y="103942"/>
                    <a:pt x="31685" y="110281"/>
                    <a:pt x="23831" y="116711"/>
                  </a:cubicBezTo>
                  <a:cubicBezTo>
                    <a:pt x="15798" y="122783"/>
                    <a:pt x="8033" y="129302"/>
                    <a:pt x="0" y="1357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48" name="Google Shape;348;p7"/>
            <p:cNvSpPr/>
            <p:nvPr/>
          </p:nvSpPr>
          <p:spPr>
            <a:xfrm>
              <a:off x="9226916" y="6035397"/>
              <a:ext cx="286592" cy="150554"/>
            </a:xfrm>
            <a:custGeom>
              <a:avLst/>
              <a:gdLst/>
              <a:ahLst/>
              <a:cxnLst/>
              <a:rect l="l" t="t" r="r" b="b"/>
              <a:pathLst>
                <a:path w="286592" h="150554" extrusionOk="0">
                  <a:moveTo>
                    <a:pt x="286592" y="150554"/>
                  </a:moveTo>
                  <a:cubicBezTo>
                    <a:pt x="275881" y="141893"/>
                    <a:pt x="265261" y="133320"/>
                    <a:pt x="254193" y="125283"/>
                  </a:cubicBezTo>
                  <a:cubicBezTo>
                    <a:pt x="243394" y="116979"/>
                    <a:pt x="232326" y="108942"/>
                    <a:pt x="221081" y="101174"/>
                  </a:cubicBezTo>
                  <a:cubicBezTo>
                    <a:pt x="198589" y="85725"/>
                    <a:pt x="175650" y="70902"/>
                    <a:pt x="151998" y="57507"/>
                  </a:cubicBezTo>
                  <a:cubicBezTo>
                    <a:pt x="128257" y="44202"/>
                    <a:pt x="103712" y="32415"/>
                    <a:pt x="78632" y="22056"/>
                  </a:cubicBezTo>
                  <a:cubicBezTo>
                    <a:pt x="65869" y="17591"/>
                    <a:pt x="53195" y="12412"/>
                    <a:pt x="39896" y="9287"/>
                  </a:cubicBezTo>
                  <a:cubicBezTo>
                    <a:pt x="26955" y="4822"/>
                    <a:pt x="13388" y="3125"/>
                    <a:pt x="0" y="0"/>
                  </a:cubicBezTo>
                  <a:cubicBezTo>
                    <a:pt x="27490" y="1250"/>
                    <a:pt x="54712" y="7144"/>
                    <a:pt x="80952" y="15627"/>
                  </a:cubicBezTo>
                  <a:cubicBezTo>
                    <a:pt x="107104" y="24646"/>
                    <a:pt x="132184" y="36433"/>
                    <a:pt x="156372" y="49738"/>
                  </a:cubicBezTo>
                  <a:cubicBezTo>
                    <a:pt x="180291" y="63579"/>
                    <a:pt x="203318" y="78760"/>
                    <a:pt x="225097" y="95726"/>
                  </a:cubicBezTo>
                  <a:cubicBezTo>
                    <a:pt x="246874" y="112514"/>
                    <a:pt x="267849" y="130463"/>
                    <a:pt x="286592" y="1505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49" name="Google Shape;349;p7"/>
            <p:cNvSpPr/>
            <p:nvPr/>
          </p:nvSpPr>
          <p:spPr>
            <a:xfrm>
              <a:off x="9562954" y="5490865"/>
              <a:ext cx="245446" cy="187165"/>
            </a:xfrm>
            <a:custGeom>
              <a:avLst/>
              <a:gdLst/>
              <a:ahLst/>
              <a:cxnLst/>
              <a:rect l="l" t="t" r="r" b="b"/>
              <a:pathLst>
                <a:path w="245446" h="187165" extrusionOk="0">
                  <a:moveTo>
                    <a:pt x="0" y="187166"/>
                  </a:moveTo>
                  <a:cubicBezTo>
                    <a:pt x="15263" y="165913"/>
                    <a:pt x="32488" y="146268"/>
                    <a:pt x="50518" y="127337"/>
                  </a:cubicBezTo>
                  <a:cubicBezTo>
                    <a:pt x="68547" y="108406"/>
                    <a:pt x="87737" y="90547"/>
                    <a:pt x="108087" y="73938"/>
                  </a:cubicBezTo>
                  <a:cubicBezTo>
                    <a:pt x="128614" y="57596"/>
                    <a:pt x="149857" y="42148"/>
                    <a:pt x="172795" y="29378"/>
                  </a:cubicBezTo>
                  <a:cubicBezTo>
                    <a:pt x="195822" y="16698"/>
                    <a:pt x="220010" y="5983"/>
                    <a:pt x="245447" y="0"/>
                  </a:cubicBezTo>
                  <a:cubicBezTo>
                    <a:pt x="239467" y="2589"/>
                    <a:pt x="233487" y="5179"/>
                    <a:pt x="227418" y="7590"/>
                  </a:cubicBezTo>
                  <a:cubicBezTo>
                    <a:pt x="221349" y="9822"/>
                    <a:pt x="215815" y="13305"/>
                    <a:pt x="209924" y="16163"/>
                  </a:cubicBezTo>
                  <a:lnTo>
                    <a:pt x="201267" y="20449"/>
                  </a:lnTo>
                  <a:cubicBezTo>
                    <a:pt x="198411" y="21967"/>
                    <a:pt x="195644" y="23663"/>
                    <a:pt x="192877" y="25271"/>
                  </a:cubicBezTo>
                  <a:cubicBezTo>
                    <a:pt x="187344" y="28575"/>
                    <a:pt x="181631" y="31700"/>
                    <a:pt x="176275" y="35272"/>
                  </a:cubicBezTo>
                  <a:cubicBezTo>
                    <a:pt x="154498" y="49292"/>
                    <a:pt x="133792" y="64651"/>
                    <a:pt x="113620" y="80903"/>
                  </a:cubicBezTo>
                  <a:cubicBezTo>
                    <a:pt x="93449" y="97155"/>
                    <a:pt x="74259" y="114568"/>
                    <a:pt x="55248" y="132159"/>
                  </a:cubicBezTo>
                  <a:cubicBezTo>
                    <a:pt x="45699" y="141000"/>
                    <a:pt x="36416" y="150019"/>
                    <a:pt x="27312" y="159305"/>
                  </a:cubicBezTo>
                  <a:cubicBezTo>
                    <a:pt x="17940" y="168324"/>
                    <a:pt x="9015" y="177700"/>
                    <a:pt x="0" y="1871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50" name="Google Shape;350;p7"/>
            <p:cNvSpPr/>
            <p:nvPr/>
          </p:nvSpPr>
          <p:spPr>
            <a:xfrm>
              <a:off x="9361152" y="5245566"/>
              <a:ext cx="191180" cy="332720"/>
            </a:xfrm>
            <a:custGeom>
              <a:avLst/>
              <a:gdLst/>
              <a:ahLst/>
              <a:cxnLst/>
              <a:rect l="l" t="t" r="r" b="b"/>
              <a:pathLst>
                <a:path w="191180" h="332720" extrusionOk="0">
                  <a:moveTo>
                    <a:pt x="191181" y="332720"/>
                  </a:moveTo>
                  <a:cubicBezTo>
                    <a:pt x="185023" y="317718"/>
                    <a:pt x="178953" y="302717"/>
                    <a:pt x="172527" y="287893"/>
                  </a:cubicBezTo>
                  <a:cubicBezTo>
                    <a:pt x="166279" y="272981"/>
                    <a:pt x="159853" y="258158"/>
                    <a:pt x="153248" y="243423"/>
                  </a:cubicBezTo>
                  <a:cubicBezTo>
                    <a:pt x="140039" y="213956"/>
                    <a:pt x="126294" y="184755"/>
                    <a:pt x="111477" y="156091"/>
                  </a:cubicBezTo>
                  <a:cubicBezTo>
                    <a:pt x="96929" y="127337"/>
                    <a:pt x="80864" y="99387"/>
                    <a:pt x="63103" y="72598"/>
                  </a:cubicBezTo>
                  <a:cubicBezTo>
                    <a:pt x="54534" y="59025"/>
                    <a:pt x="44537" y="46345"/>
                    <a:pt x="34363" y="33933"/>
                  </a:cubicBezTo>
                  <a:lnTo>
                    <a:pt x="18208" y="15984"/>
                  </a:lnTo>
                  <a:cubicBezTo>
                    <a:pt x="12138" y="10805"/>
                    <a:pt x="6070" y="5447"/>
                    <a:pt x="0" y="0"/>
                  </a:cubicBezTo>
                  <a:cubicBezTo>
                    <a:pt x="27936" y="16967"/>
                    <a:pt x="49447" y="42595"/>
                    <a:pt x="68726" y="68669"/>
                  </a:cubicBezTo>
                  <a:cubicBezTo>
                    <a:pt x="88093" y="94923"/>
                    <a:pt x="104516" y="123140"/>
                    <a:pt x="119421" y="152073"/>
                  </a:cubicBezTo>
                  <a:cubicBezTo>
                    <a:pt x="134148" y="181005"/>
                    <a:pt x="147804" y="210562"/>
                    <a:pt x="159585" y="240834"/>
                  </a:cubicBezTo>
                  <a:cubicBezTo>
                    <a:pt x="171456" y="270927"/>
                    <a:pt x="182434" y="301466"/>
                    <a:pt x="191181" y="3327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51" name="Google Shape;351;p7"/>
            <p:cNvSpPr/>
            <p:nvPr/>
          </p:nvSpPr>
          <p:spPr>
            <a:xfrm>
              <a:off x="9383823" y="5594895"/>
              <a:ext cx="179130" cy="126176"/>
            </a:xfrm>
            <a:custGeom>
              <a:avLst/>
              <a:gdLst/>
              <a:ahLst/>
              <a:cxnLst/>
              <a:rect l="l" t="t" r="r" b="b"/>
              <a:pathLst>
                <a:path w="179130" h="126176" extrusionOk="0">
                  <a:moveTo>
                    <a:pt x="179131" y="126177"/>
                  </a:moveTo>
                  <a:cubicBezTo>
                    <a:pt x="149321" y="104567"/>
                    <a:pt x="120581" y="81974"/>
                    <a:pt x="91217" y="60275"/>
                  </a:cubicBezTo>
                  <a:cubicBezTo>
                    <a:pt x="76668" y="49292"/>
                    <a:pt x="61853" y="38666"/>
                    <a:pt x="46858" y="28307"/>
                  </a:cubicBezTo>
                  <a:cubicBezTo>
                    <a:pt x="31775" y="18128"/>
                    <a:pt x="16690" y="7858"/>
                    <a:pt x="0" y="0"/>
                  </a:cubicBezTo>
                  <a:cubicBezTo>
                    <a:pt x="17940" y="4554"/>
                    <a:pt x="34630" y="13127"/>
                    <a:pt x="50518" y="22414"/>
                  </a:cubicBezTo>
                  <a:cubicBezTo>
                    <a:pt x="66493" y="31700"/>
                    <a:pt x="81756" y="42148"/>
                    <a:pt x="96483" y="53132"/>
                  </a:cubicBezTo>
                  <a:cubicBezTo>
                    <a:pt x="125936" y="75277"/>
                    <a:pt x="153873" y="99298"/>
                    <a:pt x="179131" y="1261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352" name="Google Shape;352;p7"/>
          <p:cNvGrpSpPr/>
          <p:nvPr/>
        </p:nvGrpSpPr>
        <p:grpSpPr>
          <a:xfrm>
            <a:off x="3986105" y="-181118"/>
            <a:ext cx="2234842" cy="1430512"/>
            <a:chOff x="4904410" y="-93166"/>
            <a:chExt cx="2772069" cy="1774388"/>
          </a:xfrm>
        </p:grpSpPr>
        <p:grpSp>
          <p:nvGrpSpPr>
            <p:cNvPr id="353" name="Google Shape;353;p7"/>
            <p:cNvGrpSpPr/>
            <p:nvPr/>
          </p:nvGrpSpPr>
          <p:grpSpPr>
            <a:xfrm>
              <a:off x="5444644" y="1344066"/>
              <a:ext cx="204200" cy="337156"/>
              <a:chOff x="5444644" y="1344066"/>
              <a:chExt cx="204200" cy="337156"/>
            </a:xfrm>
          </p:grpSpPr>
          <p:sp>
            <p:nvSpPr>
              <p:cNvPr id="354" name="Google Shape;354;p7"/>
              <p:cNvSpPr/>
              <p:nvPr/>
            </p:nvSpPr>
            <p:spPr>
              <a:xfrm>
                <a:off x="5567328" y="1520189"/>
                <a:ext cx="81516" cy="115663"/>
              </a:xfrm>
              <a:custGeom>
                <a:avLst/>
                <a:gdLst/>
                <a:ahLst/>
                <a:cxnLst/>
                <a:rect l="l" t="t" r="r" b="b"/>
                <a:pathLst>
                  <a:path w="81516" h="115663" extrusionOk="0">
                    <a:moveTo>
                      <a:pt x="381" y="31701"/>
                    </a:moveTo>
                    <a:cubicBezTo>
                      <a:pt x="-1582" y="48846"/>
                      <a:pt x="4130" y="65098"/>
                      <a:pt x="15287" y="77242"/>
                    </a:cubicBezTo>
                    <a:cubicBezTo>
                      <a:pt x="21356" y="93405"/>
                      <a:pt x="38047" y="107603"/>
                      <a:pt x="52952" y="114122"/>
                    </a:cubicBezTo>
                    <a:cubicBezTo>
                      <a:pt x="59735" y="117069"/>
                      <a:pt x="67500" y="115997"/>
                      <a:pt x="71517" y="109121"/>
                    </a:cubicBezTo>
                    <a:cubicBezTo>
                      <a:pt x="92045" y="73938"/>
                      <a:pt x="80442" y="20807"/>
                      <a:pt x="41527" y="3126"/>
                    </a:cubicBezTo>
                    <a:cubicBezTo>
                      <a:pt x="18946" y="-7322"/>
                      <a:pt x="2881" y="10002"/>
                      <a:pt x="381" y="3170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55" name="Google Shape;355;p7"/>
              <p:cNvSpPr/>
              <p:nvPr/>
            </p:nvSpPr>
            <p:spPr>
              <a:xfrm>
                <a:off x="5444644" y="1490601"/>
                <a:ext cx="70897" cy="100761"/>
              </a:xfrm>
              <a:custGeom>
                <a:avLst/>
                <a:gdLst/>
                <a:ahLst/>
                <a:cxnLst/>
                <a:rect l="l" t="t" r="r" b="b"/>
                <a:pathLst>
                  <a:path w="70897" h="100761" extrusionOk="0">
                    <a:moveTo>
                      <a:pt x="58267" y="16641"/>
                    </a:moveTo>
                    <a:cubicBezTo>
                      <a:pt x="48271" y="2621"/>
                      <a:pt x="30599" y="-7737"/>
                      <a:pt x="15872" y="7622"/>
                    </a:cubicBezTo>
                    <a:cubicBezTo>
                      <a:pt x="15425" y="8068"/>
                      <a:pt x="15157" y="8515"/>
                      <a:pt x="14801" y="8961"/>
                    </a:cubicBezTo>
                    <a:cubicBezTo>
                      <a:pt x="10784" y="11193"/>
                      <a:pt x="7214" y="14408"/>
                      <a:pt x="4447" y="18873"/>
                    </a:cubicBezTo>
                    <a:cubicBezTo>
                      <a:pt x="-4121" y="32625"/>
                      <a:pt x="788" y="48966"/>
                      <a:pt x="9892" y="63789"/>
                    </a:cubicBezTo>
                    <a:cubicBezTo>
                      <a:pt x="13015" y="77988"/>
                      <a:pt x="20870" y="90936"/>
                      <a:pt x="34347" y="93882"/>
                    </a:cubicBezTo>
                    <a:cubicBezTo>
                      <a:pt x="34793" y="94329"/>
                      <a:pt x="35329" y="94865"/>
                      <a:pt x="35775" y="95400"/>
                    </a:cubicBezTo>
                    <a:cubicBezTo>
                      <a:pt x="46129" y="105670"/>
                      <a:pt x="63265" y="100312"/>
                      <a:pt x="67192" y="86739"/>
                    </a:cubicBezTo>
                    <a:cubicBezTo>
                      <a:pt x="71566" y="71558"/>
                      <a:pt x="72101" y="56199"/>
                      <a:pt x="68621" y="41287"/>
                    </a:cubicBezTo>
                    <a:cubicBezTo>
                      <a:pt x="67728" y="34679"/>
                      <a:pt x="66032" y="28606"/>
                      <a:pt x="63622" y="24142"/>
                    </a:cubicBezTo>
                    <a:cubicBezTo>
                      <a:pt x="62194" y="21284"/>
                      <a:pt x="60409" y="18873"/>
                      <a:pt x="58267" y="166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56" name="Google Shape;356;p7"/>
              <p:cNvSpPr/>
              <p:nvPr/>
            </p:nvSpPr>
            <p:spPr>
              <a:xfrm>
                <a:off x="5486910" y="1344066"/>
                <a:ext cx="70035" cy="125631"/>
              </a:xfrm>
              <a:custGeom>
                <a:avLst/>
                <a:gdLst/>
                <a:ahLst/>
                <a:cxnLst/>
                <a:rect l="l" t="t" r="r" b="b"/>
                <a:pathLst>
                  <a:path w="70035" h="125631" extrusionOk="0">
                    <a:moveTo>
                      <a:pt x="24569" y="298"/>
                    </a:moveTo>
                    <a:cubicBezTo>
                      <a:pt x="15376" y="-1220"/>
                      <a:pt x="5290" y="3066"/>
                      <a:pt x="3059" y="13067"/>
                    </a:cubicBezTo>
                    <a:cubicBezTo>
                      <a:pt x="-333" y="28426"/>
                      <a:pt x="-868" y="43696"/>
                      <a:pt x="1274" y="58430"/>
                    </a:cubicBezTo>
                    <a:cubicBezTo>
                      <a:pt x="1363" y="73879"/>
                      <a:pt x="8771" y="90488"/>
                      <a:pt x="18143" y="103436"/>
                    </a:cubicBezTo>
                    <a:cubicBezTo>
                      <a:pt x="21803" y="109240"/>
                      <a:pt x="25908" y="114866"/>
                      <a:pt x="30728" y="120134"/>
                    </a:cubicBezTo>
                    <a:cubicBezTo>
                      <a:pt x="38582" y="128707"/>
                      <a:pt x="55897" y="127189"/>
                      <a:pt x="60985" y="116027"/>
                    </a:cubicBezTo>
                    <a:cubicBezTo>
                      <a:pt x="67322" y="102186"/>
                      <a:pt x="70178" y="87362"/>
                      <a:pt x="69017" y="72986"/>
                    </a:cubicBezTo>
                    <a:cubicBezTo>
                      <a:pt x="70713" y="61377"/>
                      <a:pt x="70535" y="49679"/>
                      <a:pt x="66607" y="38160"/>
                    </a:cubicBezTo>
                    <a:cubicBezTo>
                      <a:pt x="60092" y="19229"/>
                      <a:pt x="44651" y="3691"/>
                      <a:pt x="24569" y="29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57" name="Google Shape;357;p7"/>
              <p:cNvSpPr/>
              <p:nvPr/>
            </p:nvSpPr>
            <p:spPr>
              <a:xfrm>
                <a:off x="5587165" y="1406113"/>
                <a:ext cx="42232" cy="56955"/>
              </a:xfrm>
              <a:custGeom>
                <a:avLst/>
                <a:gdLst/>
                <a:ahLst/>
                <a:cxnLst/>
                <a:rect l="l" t="t" r="r" b="b"/>
                <a:pathLst>
                  <a:path w="42232" h="56955" extrusionOk="0">
                    <a:moveTo>
                      <a:pt x="19102" y="669"/>
                    </a:moveTo>
                    <a:cubicBezTo>
                      <a:pt x="7499" y="-2992"/>
                      <a:pt x="-2230" y="9063"/>
                      <a:pt x="448" y="19868"/>
                    </a:cubicBezTo>
                    <a:cubicBezTo>
                      <a:pt x="894" y="21743"/>
                      <a:pt x="1519" y="23619"/>
                      <a:pt x="2233" y="25583"/>
                    </a:cubicBezTo>
                    <a:cubicBezTo>
                      <a:pt x="983" y="28441"/>
                      <a:pt x="537" y="31745"/>
                      <a:pt x="805" y="34870"/>
                    </a:cubicBezTo>
                    <a:cubicBezTo>
                      <a:pt x="1697" y="45586"/>
                      <a:pt x="8837" y="52551"/>
                      <a:pt x="18388" y="56301"/>
                    </a:cubicBezTo>
                    <a:cubicBezTo>
                      <a:pt x="23118" y="58177"/>
                      <a:pt x="29544" y="55766"/>
                      <a:pt x="32847" y="52283"/>
                    </a:cubicBezTo>
                    <a:cubicBezTo>
                      <a:pt x="35257" y="49783"/>
                      <a:pt x="37131" y="46925"/>
                      <a:pt x="38470" y="43978"/>
                    </a:cubicBezTo>
                    <a:cubicBezTo>
                      <a:pt x="40880" y="41210"/>
                      <a:pt x="42397" y="37728"/>
                      <a:pt x="42218" y="34334"/>
                    </a:cubicBezTo>
                    <a:cubicBezTo>
                      <a:pt x="42129" y="32370"/>
                      <a:pt x="41683" y="30673"/>
                      <a:pt x="41147" y="29155"/>
                    </a:cubicBezTo>
                    <a:cubicBezTo>
                      <a:pt x="40344" y="16743"/>
                      <a:pt x="32222" y="4777"/>
                      <a:pt x="19102" y="66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58" name="Google Shape;358;p7"/>
              <p:cNvSpPr/>
              <p:nvPr/>
            </p:nvSpPr>
            <p:spPr>
              <a:xfrm>
                <a:off x="5503042" y="1636986"/>
                <a:ext cx="34163" cy="44236"/>
              </a:xfrm>
              <a:custGeom>
                <a:avLst/>
                <a:gdLst/>
                <a:ahLst/>
                <a:cxnLst/>
                <a:rect l="l" t="t" r="r" b="b"/>
                <a:pathLst>
                  <a:path w="34163" h="44236" extrusionOk="0">
                    <a:moveTo>
                      <a:pt x="8705" y="1075"/>
                    </a:moveTo>
                    <a:cubicBezTo>
                      <a:pt x="6831" y="1343"/>
                      <a:pt x="4868" y="2415"/>
                      <a:pt x="4154" y="4022"/>
                    </a:cubicBezTo>
                    <a:cubicBezTo>
                      <a:pt x="4065" y="4290"/>
                      <a:pt x="4065" y="4469"/>
                      <a:pt x="3975" y="4736"/>
                    </a:cubicBezTo>
                    <a:cubicBezTo>
                      <a:pt x="2011" y="7058"/>
                      <a:pt x="940" y="10005"/>
                      <a:pt x="494" y="13488"/>
                    </a:cubicBezTo>
                    <a:cubicBezTo>
                      <a:pt x="227" y="15720"/>
                      <a:pt x="-131" y="17952"/>
                      <a:pt x="48" y="20185"/>
                    </a:cubicBezTo>
                    <a:cubicBezTo>
                      <a:pt x="316" y="24650"/>
                      <a:pt x="2101" y="28132"/>
                      <a:pt x="4868" y="30900"/>
                    </a:cubicBezTo>
                    <a:cubicBezTo>
                      <a:pt x="5314" y="31883"/>
                      <a:pt x="5671" y="32865"/>
                      <a:pt x="6117" y="33758"/>
                    </a:cubicBezTo>
                    <a:cubicBezTo>
                      <a:pt x="8795" y="40723"/>
                      <a:pt x="16024" y="46170"/>
                      <a:pt x="23789" y="43581"/>
                    </a:cubicBezTo>
                    <a:cubicBezTo>
                      <a:pt x="31108" y="41170"/>
                      <a:pt x="35839" y="33579"/>
                      <a:pt x="33607" y="25900"/>
                    </a:cubicBezTo>
                    <a:cubicBezTo>
                      <a:pt x="33161" y="24382"/>
                      <a:pt x="32715" y="22953"/>
                      <a:pt x="32358" y="21435"/>
                    </a:cubicBezTo>
                    <a:cubicBezTo>
                      <a:pt x="32715" y="17952"/>
                      <a:pt x="32268" y="14291"/>
                      <a:pt x="30305" y="11612"/>
                    </a:cubicBezTo>
                    <a:cubicBezTo>
                      <a:pt x="28163" y="8665"/>
                      <a:pt x="25931" y="6165"/>
                      <a:pt x="23343" y="3665"/>
                    </a:cubicBezTo>
                    <a:cubicBezTo>
                      <a:pt x="19416" y="93"/>
                      <a:pt x="13525" y="-1068"/>
                      <a:pt x="8705" y="107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359" name="Google Shape;359;p7"/>
            <p:cNvGrpSpPr/>
            <p:nvPr/>
          </p:nvGrpSpPr>
          <p:grpSpPr>
            <a:xfrm>
              <a:off x="7451079" y="-93166"/>
              <a:ext cx="225400" cy="319115"/>
              <a:chOff x="7451079" y="-93166"/>
              <a:chExt cx="225400" cy="319115"/>
            </a:xfrm>
          </p:grpSpPr>
          <p:sp>
            <p:nvSpPr>
              <p:cNvPr id="360" name="Google Shape;360;p7"/>
              <p:cNvSpPr/>
              <p:nvPr/>
            </p:nvSpPr>
            <p:spPr>
              <a:xfrm>
                <a:off x="7582784" y="48465"/>
                <a:ext cx="93695" cy="102918"/>
              </a:xfrm>
              <a:custGeom>
                <a:avLst/>
                <a:gdLst/>
                <a:ahLst/>
                <a:cxnLst/>
                <a:rect l="l" t="t" r="r" b="b"/>
                <a:pathLst>
                  <a:path w="93695" h="102918" extrusionOk="0">
                    <a:moveTo>
                      <a:pt x="890" y="39939"/>
                    </a:moveTo>
                    <a:cubicBezTo>
                      <a:pt x="4103" y="56905"/>
                      <a:pt x="14456" y="70657"/>
                      <a:pt x="28737" y="78872"/>
                    </a:cubicBezTo>
                    <a:cubicBezTo>
                      <a:pt x="39447" y="92445"/>
                      <a:pt x="59529" y="101018"/>
                      <a:pt x="75773" y="102804"/>
                    </a:cubicBezTo>
                    <a:cubicBezTo>
                      <a:pt x="83092" y="103607"/>
                      <a:pt x="90143" y="100214"/>
                      <a:pt x="91928" y="92445"/>
                    </a:cubicBezTo>
                    <a:cubicBezTo>
                      <a:pt x="101032" y="52708"/>
                      <a:pt x="74077" y="5559"/>
                      <a:pt x="31593" y="291"/>
                    </a:cubicBezTo>
                    <a:cubicBezTo>
                      <a:pt x="6869" y="-2745"/>
                      <a:pt x="-3216" y="18507"/>
                      <a:pt x="890" y="3993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61" name="Google Shape;361;p7"/>
              <p:cNvSpPr/>
              <p:nvPr/>
            </p:nvSpPr>
            <p:spPr>
              <a:xfrm>
                <a:off x="7456779" y="56312"/>
                <a:ext cx="81113" cy="92767"/>
              </a:xfrm>
              <a:custGeom>
                <a:avLst/>
                <a:gdLst/>
                <a:ahLst/>
                <a:cxnLst/>
                <a:rect l="l" t="t" r="r" b="b"/>
                <a:pathLst>
                  <a:path w="81113" h="92767" extrusionOk="0">
                    <a:moveTo>
                      <a:pt x="51653" y="8964"/>
                    </a:moveTo>
                    <a:cubicBezTo>
                      <a:pt x="37909" y="-1395"/>
                      <a:pt x="18005" y="-5949"/>
                      <a:pt x="8544" y="13071"/>
                    </a:cubicBezTo>
                    <a:cubicBezTo>
                      <a:pt x="8276" y="13607"/>
                      <a:pt x="8098" y="14143"/>
                      <a:pt x="7919" y="14679"/>
                    </a:cubicBezTo>
                    <a:cubicBezTo>
                      <a:pt x="4795" y="18072"/>
                      <a:pt x="2296" y="22180"/>
                      <a:pt x="958" y="27180"/>
                    </a:cubicBezTo>
                    <a:cubicBezTo>
                      <a:pt x="-3148" y="42897"/>
                      <a:pt x="6491" y="57006"/>
                      <a:pt x="19522" y="68346"/>
                    </a:cubicBezTo>
                    <a:cubicBezTo>
                      <a:pt x="26752" y="80937"/>
                      <a:pt x="38176" y="91028"/>
                      <a:pt x="51832" y="89688"/>
                    </a:cubicBezTo>
                    <a:cubicBezTo>
                      <a:pt x="52457" y="90045"/>
                      <a:pt x="53081" y="90313"/>
                      <a:pt x="53706" y="90670"/>
                    </a:cubicBezTo>
                    <a:cubicBezTo>
                      <a:pt x="66648" y="97368"/>
                      <a:pt x="81464" y="87099"/>
                      <a:pt x="81107" y="72990"/>
                    </a:cubicBezTo>
                    <a:cubicBezTo>
                      <a:pt x="80750" y="57184"/>
                      <a:pt x="76644" y="42361"/>
                      <a:pt x="68879" y="29234"/>
                    </a:cubicBezTo>
                    <a:cubicBezTo>
                      <a:pt x="66023" y="23162"/>
                      <a:pt x="62631" y="17894"/>
                      <a:pt x="58972" y="14322"/>
                    </a:cubicBezTo>
                    <a:cubicBezTo>
                      <a:pt x="56830" y="12178"/>
                      <a:pt x="54331" y="10393"/>
                      <a:pt x="51653" y="896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62" name="Google Shape;362;p7"/>
              <p:cNvSpPr/>
              <p:nvPr/>
            </p:nvSpPr>
            <p:spPr>
              <a:xfrm>
                <a:off x="7451079" y="-93166"/>
                <a:ext cx="86919" cy="115034"/>
              </a:xfrm>
              <a:custGeom>
                <a:avLst/>
                <a:gdLst/>
                <a:ahLst/>
                <a:cxnLst/>
                <a:rect l="l" t="t" r="r" b="b"/>
                <a:pathLst>
                  <a:path w="86919" h="115034" extrusionOk="0">
                    <a:moveTo>
                      <a:pt x="16834" y="476"/>
                    </a:moveTo>
                    <a:cubicBezTo>
                      <a:pt x="7551" y="1816"/>
                      <a:pt x="-750" y="8870"/>
                      <a:pt x="54" y="19050"/>
                    </a:cubicBezTo>
                    <a:cubicBezTo>
                      <a:pt x="1392" y="34677"/>
                      <a:pt x="5409" y="49411"/>
                      <a:pt x="11924" y="62895"/>
                    </a:cubicBezTo>
                    <a:cubicBezTo>
                      <a:pt x="16655" y="77629"/>
                      <a:pt x="28704" y="91202"/>
                      <a:pt x="41467" y="100757"/>
                    </a:cubicBezTo>
                    <a:cubicBezTo>
                      <a:pt x="46733" y="105132"/>
                      <a:pt x="52267" y="109329"/>
                      <a:pt x="58515" y="112901"/>
                    </a:cubicBezTo>
                    <a:cubicBezTo>
                      <a:pt x="68600" y="118705"/>
                      <a:pt x="84666" y="112098"/>
                      <a:pt x="86183" y="99953"/>
                    </a:cubicBezTo>
                    <a:cubicBezTo>
                      <a:pt x="88058" y="84862"/>
                      <a:pt x="86362" y="69860"/>
                      <a:pt x="81007" y="56466"/>
                    </a:cubicBezTo>
                    <a:cubicBezTo>
                      <a:pt x="79132" y="44857"/>
                      <a:pt x="75473" y="33695"/>
                      <a:pt x="68332" y="23962"/>
                    </a:cubicBezTo>
                    <a:cubicBezTo>
                      <a:pt x="56373" y="7888"/>
                      <a:pt x="37004" y="-2381"/>
                      <a:pt x="16834" y="47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63" name="Google Shape;363;p7"/>
              <p:cNvSpPr/>
              <p:nvPr/>
            </p:nvSpPr>
            <p:spPr>
              <a:xfrm>
                <a:off x="7551455" y="184295"/>
                <a:ext cx="37886" cy="41654"/>
              </a:xfrm>
              <a:custGeom>
                <a:avLst/>
                <a:gdLst/>
                <a:ahLst/>
                <a:cxnLst/>
                <a:rect l="l" t="t" r="r" b="b"/>
                <a:pathLst>
                  <a:path w="37886" h="41654" extrusionOk="0">
                    <a:moveTo>
                      <a:pt x="4550" y="3228"/>
                    </a:moveTo>
                    <a:cubicBezTo>
                      <a:pt x="2854" y="4031"/>
                      <a:pt x="1336" y="5639"/>
                      <a:pt x="1069" y="7424"/>
                    </a:cubicBezTo>
                    <a:cubicBezTo>
                      <a:pt x="1069" y="7692"/>
                      <a:pt x="1069" y="7871"/>
                      <a:pt x="1069" y="8139"/>
                    </a:cubicBezTo>
                    <a:cubicBezTo>
                      <a:pt x="-92" y="10996"/>
                      <a:pt x="-270" y="14122"/>
                      <a:pt x="355" y="17515"/>
                    </a:cubicBezTo>
                    <a:cubicBezTo>
                      <a:pt x="801" y="19747"/>
                      <a:pt x="1158" y="21891"/>
                      <a:pt x="1872" y="24034"/>
                    </a:cubicBezTo>
                    <a:cubicBezTo>
                      <a:pt x="3479" y="28231"/>
                      <a:pt x="6246" y="30999"/>
                      <a:pt x="9637" y="32785"/>
                    </a:cubicBezTo>
                    <a:cubicBezTo>
                      <a:pt x="10351" y="33588"/>
                      <a:pt x="10976" y="34392"/>
                      <a:pt x="11690" y="35196"/>
                    </a:cubicBezTo>
                    <a:cubicBezTo>
                      <a:pt x="16331" y="41089"/>
                      <a:pt x="24810" y="44036"/>
                      <a:pt x="31504" y="39303"/>
                    </a:cubicBezTo>
                    <a:cubicBezTo>
                      <a:pt x="37752" y="34749"/>
                      <a:pt x="39983" y="26177"/>
                      <a:pt x="35610" y="19480"/>
                    </a:cubicBezTo>
                    <a:cubicBezTo>
                      <a:pt x="34717" y="18229"/>
                      <a:pt x="33914" y="16890"/>
                      <a:pt x="33022" y="15640"/>
                    </a:cubicBezTo>
                    <a:cubicBezTo>
                      <a:pt x="32307" y="12157"/>
                      <a:pt x="30790" y="8853"/>
                      <a:pt x="28112" y="6889"/>
                    </a:cubicBezTo>
                    <a:cubicBezTo>
                      <a:pt x="25167" y="4746"/>
                      <a:pt x="22311" y="3049"/>
                      <a:pt x="19098" y="1442"/>
                    </a:cubicBezTo>
                    <a:cubicBezTo>
                      <a:pt x="14457" y="-969"/>
                      <a:pt x="8566" y="-344"/>
                      <a:pt x="4550" y="32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364" name="Google Shape;364;p7"/>
            <p:cNvGrpSpPr/>
            <p:nvPr/>
          </p:nvGrpSpPr>
          <p:grpSpPr>
            <a:xfrm>
              <a:off x="4904410" y="840123"/>
              <a:ext cx="223041" cy="271285"/>
              <a:chOff x="4904410" y="840123"/>
              <a:chExt cx="223041" cy="271285"/>
            </a:xfrm>
          </p:grpSpPr>
          <p:grpSp>
            <p:nvGrpSpPr>
              <p:cNvPr id="365" name="Google Shape;365;p7"/>
              <p:cNvGrpSpPr/>
              <p:nvPr/>
            </p:nvGrpSpPr>
            <p:grpSpPr>
              <a:xfrm>
                <a:off x="4904410" y="939489"/>
                <a:ext cx="51224" cy="58681"/>
                <a:chOff x="4904410" y="939489"/>
                <a:chExt cx="51224" cy="58681"/>
              </a:xfrm>
            </p:grpSpPr>
            <p:sp>
              <p:nvSpPr>
                <p:cNvPr id="366" name="Google Shape;366;p7"/>
                <p:cNvSpPr/>
                <p:nvPr/>
              </p:nvSpPr>
              <p:spPr>
                <a:xfrm>
                  <a:off x="4904410" y="939489"/>
                  <a:ext cx="51224" cy="58681"/>
                </a:xfrm>
                <a:custGeom>
                  <a:avLst/>
                  <a:gdLst/>
                  <a:ahLst/>
                  <a:cxnLst/>
                  <a:rect l="l" t="t" r="r" b="b"/>
                  <a:pathLst>
                    <a:path w="51224" h="58681" extrusionOk="0">
                      <a:moveTo>
                        <a:pt x="49326" y="13933"/>
                      </a:moveTo>
                      <a:cubicBezTo>
                        <a:pt x="45666" y="4111"/>
                        <a:pt x="36652" y="-2051"/>
                        <a:pt x="25942" y="628"/>
                      </a:cubicBezTo>
                      <a:cubicBezTo>
                        <a:pt x="10679" y="4468"/>
                        <a:pt x="-924" y="19380"/>
                        <a:pt x="58" y="35275"/>
                      </a:cubicBezTo>
                      <a:cubicBezTo>
                        <a:pt x="326" y="39026"/>
                        <a:pt x="1575" y="42687"/>
                        <a:pt x="3628" y="45812"/>
                      </a:cubicBezTo>
                      <a:cubicBezTo>
                        <a:pt x="4074" y="47063"/>
                        <a:pt x="4521" y="48313"/>
                        <a:pt x="5056" y="49652"/>
                      </a:cubicBezTo>
                      <a:cubicBezTo>
                        <a:pt x="8091" y="56796"/>
                        <a:pt x="18712" y="60189"/>
                        <a:pt x="25674" y="58046"/>
                      </a:cubicBezTo>
                      <a:cubicBezTo>
                        <a:pt x="43524" y="52688"/>
                        <a:pt x="56198" y="32329"/>
                        <a:pt x="49326" y="1393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67" name="Google Shape;367;p7"/>
                <p:cNvSpPr/>
                <p:nvPr/>
              </p:nvSpPr>
              <p:spPr>
                <a:xfrm>
                  <a:off x="4940973" y="970835"/>
                  <a:ext cx="88" cy="535"/>
                </a:xfrm>
                <a:custGeom>
                  <a:avLst/>
                  <a:gdLst/>
                  <a:ahLst/>
                  <a:cxnLst/>
                  <a:rect l="l" t="t" r="r" b="b"/>
                  <a:pathLst>
                    <a:path w="88" h="535" extrusionOk="0">
                      <a:moveTo>
                        <a:pt x="89" y="536"/>
                      </a:moveTo>
                      <a:cubicBezTo>
                        <a:pt x="89" y="446"/>
                        <a:pt x="89" y="179"/>
                        <a:pt x="0" y="0"/>
                      </a:cubicBezTo>
                      <a:cubicBezTo>
                        <a:pt x="0" y="0"/>
                        <a:pt x="0" y="89"/>
                        <a:pt x="0" y="89"/>
                      </a:cubicBezTo>
                      <a:cubicBezTo>
                        <a:pt x="0" y="268"/>
                        <a:pt x="89" y="446"/>
                        <a:pt x="89" y="536"/>
                      </a:cubicBezTo>
                      <a:cubicBezTo>
                        <a:pt x="89" y="536"/>
                        <a:pt x="89" y="536"/>
                        <a:pt x="89" y="53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368" name="Google Shape;368;p7"/>
              <p:cNvSpPr/>
              <p:nvPr/>
            </p:nvSpPr>
            <p:spPr>
              <a:xfrm>
                <a:off x="4977239" y="840123"/>
                <a:ext cx="84563" cy="93130"/>
              </a:xfrm>
              <a:custGeom>
                <a:avLst/>
                <a:gdLst/>
                <a:ahLst/>
                <a:cxnLst/>
                <a:rect l="l" t="t" r="r" b="b"/>
                <a:pathLst>
                  <a:path w="84563" h="93130" extrusionOk="0">
                    <a:moveTo>
                      <a:pt x="82708" y="20073"/>
                    </a:moveTo>
                    <a:cubicBezTo>
                      <a:pt x="76996" y="1678"/>
                      <a:pt x="56111" y="-5198"/>
                      <a:pt x="39777" y="4178"/>
                    </a:cubicBezTo>
                    <a:cubicBezTo>
                      <a:pt x="17197" y="17216"/>
                      <a:pt x="-15381" y="59364"/>
                      <a:pt x="8182" y="84456"/>
                    </a:cubicBezTo>
                    <a:cubicBezTo>
                      <a:pt x="21927" y="99101"/>
                      <a:pt x="41563" y="93118"/>
                      <a:pt x="55129" y="81867"/>
                    </a:cubicBezTo>
                    <a:cubicBezTo>
                      <a:pt x="64055" y="78384"/>
                      <a:pt x="71462" y="71062"/>
                      <a:pt x="76193" y="62489"/>
                    </a:cubicBezTo>
                    <a:cubicBezTo>
                      <a:pt x="83244" y="50256"/>
                      <a:pt x="87082" y="33914"/>
                      <a:pt x="82708" y="200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69" name="Google Shape;369;p7"/>
              <p:cNvSpPr/>
              <p:nvPr/>
            </p:nvSpPr>
            <p:spPr>
              <a:xfrm>
                <a:off x="4981321" y="965886"/>
                <a:ext cx="77306" cy="60970"/>
              </a:xfrm>
              <a:custGeom>
                <a:avLst/>
                <a:gdLst/>
                <a:ahLst/>
                <a:cxnLst/>
                <a:rect l="l" t="t" r="r" b="b"/>
                <a:pathLst>
                  <a:path w="77306" h="60970" extrusionOk="0">
                    <a:moveTo>
                      <a:pt x="67202" y="2270"/>
                    </a:moveTo>
                    <a:cubicBezTo>
                      <a:pt x="39355" y="-6570"/>
                      <a:pt x="8206" y="11379"/>
                      <a:pt x="529" y="39239"/>
                    </a:cubicBezTo>
                    <a:cubicBezTo>
                      <a:pt x="-1702" y="47455"/>
                      <a:pt x="3296" y="58081"/>
                      <a:pt x="12222" y="59867"/>
                    </a:cubicBezTo>
                    <a:cubicBezTo>
                      <a:pt x="37391" y="64868"/>
                      <a:pt x="60508" y="52545"/>
                      <a:pt x="70772" y="29595"/>
                    </a:cubicBezTo>
                    <a:cubicBezTo>
                      <a:pt x="73003" y="26202"/>
                      <a:pt x="75056" y="22630"/>
                      <a:pt x="76573" y="18880"/>
                    </a:cubicBezTo>
                    <a:cubicBezTo>
                      <a:pt x="79429" y="11914"/>
                      <a:pt x="73450" y="4235"/>
                      <a:pt x="67202" y="227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70" name="Google Shape;370;p7"/>
              <p:cNvSpPr/>
              <p:nvPr/>
            </p:nvSpPr>
            <p:spPr>
              <a:xfrm>
                <a:off x="5066519" y="917310"/>
                <a:ext cx="41547" cy="33268"/>
              </a:xfrm>
              <a:custGeom>
                <a:avLst/>
                <a:gdLst/>
                <a:ahLst/>
                <a:cxnLst/>
                <a:rect l="l" t="t" r="r" b="b"/>
                <a:pathLst>
                  <a:path w="41547" h="33268" extrusionOk="0">
                    <a:moveTo>
                      <a:pt x="27969" y="37"/>
                    </a:moveTo>
                    <a:cubicBezTo>
                      <a:pt x="22525" y="483"/>
                      <a:pt x="17795" y="1465"/>
                      <a:pt x="12797" y="3698"/>
                    </a:cubicBezTo>
                    <a:cubicBezTo>
                      <a:pt x="11725" y="4233"/>
                      <a:pt x="10743" y="4769"/>
                      <a:pt x="9851" y="5305"/>
                    </a:cubicBezTo>
                    <a:cubicBezTo>
                      <a:pt x="8334" y="5573"/>
                      <a:pt x="6727" y="6109"/>
                      <a:pt x="5299" y="7270"/>
                    </a:cubicBezTo>
                    <a:cubicBezTo>
                      <a:pt x="2800" y="9234"/>
                      <a:pt x="1015" y="12538"/>
                      <a:pt x="926" y="15842"/>
                    </a:cubicBezTo>
                    <a:cubicBezTo>
                      <a:pt x="926" y="15931"/>
                      <a:pt x="836" y="16021"/>
                      <a:pt x="836" y="16021"/>
                    </a:cubicBezTo>
                    <a:cubicBezTo>
                      <a:pt x="-3269" y="26290"/>
                      <a:pt x="8601" y="35219"/>
                      <a:pt x="17705" y="32898"/>
                    </a:cubicBezTo>
                    <a:cubicBezTo>
                      <a:pt x="18419" y="32719"/>
                      <a:pt x="19044" y="32362"/>
                      <a:pt x="19669" y="32094"/>
                    </a:cubicBezTo>
                    <a:cubicBezTo>
                      <a:pt x="20115" y="32094"/>
                      <a:pt x="20472" y="32183"/>
                      <a:pt x="20918" y="32094"/>
                    </a:cubicBezTo>
                    <a:cubicBezTo>
                      <a:pt x="30379" y="31648"/>
                      <a:pt x="38055" y="26022"/>
                      <a:pt x="41000" y="17003"/>
                    </a:cubicBezTo>
                    <a:cubicBezTo>
                      <a:pt x="43589" y="9234"/>
                      <a:pt x="36627" y="-678"/>
                      <a:pt x="27969" y="3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71" name="Google Shape;371;p7"/>
              <p:cNvSpPr/>
              <p:nvPr/>
            </p:nvSpPr>
            <p:spPr>
              <a:xfrm>
                <a:off x="4986524" y="1043907"/>
                <a:ext cx="76576" cy="67501"/>
              </a:xfrm>
              <a:custGeom>
                <a:avLst/>
                <a:gdLst/>
                <a:ahLst/>
                <a:cxnLst/>
                <a:rect l="l" t="t" r="r" b="b"/>
                <a:pathLst>
                  <a:path w="76576" h="67501" extrusionOk="0">
                    <a:moveTo>
                      <a:pt x="67711" y="4527"/>
                    </a:moveTo>
                    <a:cubicBezTo>
                      <a:pt x="64855" y="2831"/>
                      <a:pt x="61641" y="1938"/>
                      <a:pt x="58428" y="1313"/>
                    </a:cubicBezTo>
                    <a:cubicBezTo>
                      <a:pt x="55126" y="63"/>
                      <a:pt x="51378" y="-295"/>
                      <a:pt x="47986" y="241"/>
                    </a:cubicBezTo>
                    <a:cubicBezTo>
                      <a:pt x="28350" y="3634"/>
                      <a:pt x="10767" y="16850"/>
                      <a:pt x="2110" y="34799"/>
                    </a:cubicBezTo>
                    <a:cubicBezTo>
                      <a:pt x="-2264" y="43997"/>
                      <a:pt x="414" y="53998"/>
                      <a:pt x="7822" y="58998"/>
                    </a:cubicBezTo>
                    <a:cubicBezTo>
                      <a:pt x="8893" y="61320"/>
                      <a:pt x="10589" y="63374"/>
                      <a:pt x="12820" y="64803"/>
                    </a:cubicBezTo>
                    <a:cubicBezTo>
                      <a:pt x="25405" y="72393"/>
                      <a:pt x="42630" y="62481"/>
                      <a:pt x="51913" y="53462"/>
                    </a:cubicBezTo>
                    <a:cubicBezTo>
                      <a:pt x="52359" y="53016"/>
                      <a:pt x="52627" y="52480"/>
                      <a:pt x="53073" y="52033"/>
                    </a:cubicBezTo>
                    <a:cubicBezTo>
                      <a:pt x="61641" y="46318"/>
                      <a:pt x="68960" y="38639"/>
                      <a:pt x="74137" y="29352"/>
                    </a:cubicBezTo>
                    <a:cubicBezTo>
                      <a:pt x="79046" y="20869"/>
                      <a:pt x="76368" y="9617"/>
                      <a:pt x="67711" y="452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72" name="Google Shape;372;p7"/>
              <p:cNvSpPr/>
              <p:nvPr/>
            </p:nvSpPr>
            <p:spPr>
              <a:xfrm>
                <a:off x="5096906" y="987668"/>
                <a:ext cx="30545" cy="31030"/>
              </a:xfrm>
              <a:custGeom>
                <a:avLst/>
                <a:gdLst/>
                <a:ahLst/>
                <a:cxnLst/>
                <a:rect l="l" t="t" r="r" b="b"/>
                <a:pathLst>
                  <a:path w="30545" h="31030" extrusionOk="0">
                    <a:moveTo>
                      <a:pt x="28464" y="8081"/>
                    </a:moveTo>
                    <a:cubicBezTo>
                      <a:pt x="28285" y="7724"/>
                      <a:pt x="28107" y="7367"/>
                      <a:pt x="27839" y="7099"/>
                    </a:cubicBezTo>
                    <a:cubicBezTo>
                      <a:pt x="22216" y="-2366"/>
                      <a:pt x="8292" y="-2366"/>
                      <a:pt x="2669" y="7099"/>
                    </a:cubicBezTo>
                    <a:cubicBezTo>
                      <a:pt x="2491" y="7456"/>
                      <a:pt x="2312" y="7814"/>
                      <a:pt x="2044" y="8081"/>
                    </a:cubicBezTo>
                    <a:cubicBezTo>
                      <a:pt x="-3846" y="18083"/>
                      <a:pt x="3740" y="31031"/>
                      <a:pt x="15254" y="31031"/>
                    </a:cubicBezTo>
                    <a:cubicBezTo>
                      <a:pt x="26768" y="31031"/>
                      <a:pt x="34443" y="18083"/>
                      <a:pt x="28464" y="808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373" name="Google Shape;373;p7"/>
          <p:cNvGrpSpPr/>
          <p:nvPr/>
        </p:nvGrpSpPr>
        <p:grpSpPr>
          <a:xfrm rot="-8940200">
            <a:off x="8070311" y="3794374"/>
            <a:ext cx="742773" cy="1724484"/>
            <a:chOff x="5474657" y="4963805"/>
            <a:chExt cx="921290" cy="2138942"/>
          </a:xfrm>
        </p:grpSpPr>
        <p:grpSp>
          <p:nvGrpSpPr>
            <p:cNvPr id="374" name="Google Shape;374;p7"/>
            <p:cNvGrpSpPr/>
            <p:nvPr/>
          </p:nvGrpSpPr>
          <p:grpSpPr>
            <a:xfrm>
              <a:off x="5474657" y="5323952"/>
              <a:ext cx="794209" cy="1642279"/>
              <a:chOff x="5474657" y="5323952"/>
              <a:chExt cx="794209" cy="1642279"/>
            </a:xfrm>
          </p:grpSpPr>
          <p:sp>
            <p:nvSpPr>
              <p:cNvPr id="375" name="Google Shape;375;p7"/>
              <p:cNvSpPr/>
              <p:nvPr/>
            </p:nvSpPr>
            <p:spPr>
              <a:xfrm>
                <a:off x="5600908" y="5323952"/>
                <a:ext cx="384671" cy="468269"/>
              </a:xfrm>
              <a:custGeom>
                <a:avLst/>
                <a:gdLst/>
                <a:ahLst/>
                <a:cxnLst/>
                <a:rect l="l" t="t" r="r" b="b"/>
                <a:pathLst>
                  <a:path w="384671" h="468269" extrusionOk="0">
                    <a:moveTo>
                      <a:pt x="9375" y="12518"/>
                    </a:moveTo>
                    <a:cubicBezTo>
                      <a:pt x="11160" y="9749"/>
                      <a:pt x="13570" y="7517"/>
                      <a:pt x="16337" y="5553"/>
                    </a:cubicBezTo>
                    <a:cubicBezTo>
                      <a:pt x="16783" y="5374"/>
                      <a:pt x="17051" y="5017"/>
                      <a:pt x="17497" y="4928"/>
                    </a:cubicBezTo>
                    <a:cubicBezTo>
                      <a:pt x="48825" y="-15164"/>
                      <a:pt x="83634" y="31270"/>
                      <a:pt x="97557" y="52969"/>
                    </a:cubicBezTo>
                    <a:cubicBezTo>
                      <a:pt x="128171" y="101011"/>
                      <a:pt x="135311" y="161108"/>
                      <a:pt x="141024" y="218436"/>
                    </a:cubicBezTo>
                    <a:cubicBezTo>
                      <a:pt x="142362" y="222187"/>
                      <a:pt x="143791" y="225848"/>
                      <a:pt x="144951" y="229598"/>
                    </a:cubicBezTo>
                    <a:cubicBezTo>
                      <a:pt x="146557" y="234152"/>
                      <a:pt x="145486" y="238260"/>
                      <a:pt x="143433" y="241385"/>
                    </a:cubicBezTo>
                    <a:cubicBezTo>
                      <a:pt x="143523" y="243439"/>
                      <a:pt x="143880" y="245583"/>
                      <a:pt x="143969" y="247458"/>
                    </a:cubicBezTo>
                    <a:cubicBezTo>
                      <a:pt x="156554" y="232188"/>
                      <a:pt x="170031" y="217008"/>
                      <a:pt x="184311" y="202809"/>
                    </a:cubicBezTo>
                    <a:cubicBezTo>
                      <a:pt x="186007" y="200487"/>
                      <a:pt x="187614" y="198344"/>
                      <a:pt x="189399" y="196201"/>
                    </a:cubicBezTo>
                    <a:cubicBezTo>
                      <a:pt x="193147" y="191201"/>
                      <a:pt x="197074" y="186379"/>
                      <a:pt x="201002" y="181735"/>
                    </a:cubicBezTo>
                    <a:cubicBezTo>
                      <a:pt x="215907" y="163608"/>
                      <a:pt x="231973" y="146820"/>
                      <a:pt x="249288" y="132443"/>
                    </a:cubicBezTo>
                    <a:cubicBezTo>
                      <a:pt x="253661" y="128693"/>
                      <a:pt x="258213" y="125032"/>
                      <a:pt x="263033" y="121639"/>
                    </a:cubicBezTo>
                    <a:cubicBezTo>
                      <a:pt x="268656" y="117352"/>
                      <a:pt x="274546" y="113512"/>
                      <a:pt x="280527" y="109851"/>
                    </a:cubicBezTo>
                    <a:cubicBezTo>
                      <a:pt x="302304" y="96636"/>
                      <a:pt x="342111" y="77615"/>
                      <a:pt x="365853" y="87348"/>
                    </a:cubicBezTo>
                    <a:cubicBezTo>
                      <a:pt x="371029" y="89491"/>
                      <a:pt x="375492" y="93153"/>
                      <a:pt x="378973" y="98510"/>
                    </a:cubicBezTo>
                    <a:cubicBezTo>
                      <a:pt x="381472" y="102797"/>
                      <a:pt x="383346" y="108065"/>
                      <a:pt x="384417" y="114584"/>
                    </a:cubicBezTo>
                    <a:cubicBezTo>
                      <a:pt x="387631" y="135123"/>
                      <a:pt x="360051" y="178788"/>
                      <a:pt x="320869" y="228527"/>
                    </a:cubicBezTo>
                    <a:cubicBezTo>
                      <a:pt x="317924" y="232277"/>
                      <a:pt x="314978" y="236206"/>
                      <a:pt x="312033" y="239957"/>
                    </a:cubicBezTo>
                    <a:cubicBezTo>
                      <a:pt x="301858" y="252458"/>
                      <a:pt x="291326" y="265228"/>
                      <a:pt x="280259" y="277998"/>
                    </a:cubicBezTo>
                    <a:cubicBezTo>
                      <a:pt x="278384" y="280141"/>
                      <a:pt x="276421" y="282462"/>
                      <a:pt x="274546" y="284516"/>
                    </a:cubicBezTo>
                    <a:cubicBezTo>
                      <a:pt x="201983" y="368723"/>
                      <a:pt x="117282" y="453019"/>
                      <a:pt x="101841" y="465967"/>
                    </a:cubicBezTo>
                    <a:cubicBezTo>
                      <a:pt x="92202" y="474093"/>
                      <a:pt x="80064" y="458734"/>
                      <a:pt x="89703" y="450519"/>
                    </a:cubicBezTo>
                    <a:cubicBezTo>
                      <a:pt x="107643" y="435606"/>
                      <a:pt x="119781" y="415068"/>
                      <a:pt x="131474" y="393905"/>
                    </a:cubicBezTo>
                    <a:cubicBezTo>
                      <a:pt x="123976" y="396852"/>
                      <a:pt x="114069" y="390511"/>
                      <a:pt x="118353" y="381492"/>
                    </a:cubicBezTo>
                    <a:cubicBezTo>
                      <a:pt x="118978" y="380331"/>
                      <a:pt x="119424" y="379081"/>
                      <a:pt x="120049" y="377742"/>
                    </a:cubicBezTo>
                    <a:cubicBezTo>
                      <a:pt x="119871" y="376224"/>
                      <a:pt x="119603" y="374616"/>
                      <a:pt x="119603" y="373188"/>
                    </a:cubicBezTo>
                    <a:cubicBezTo>
                      <a:pt x="118710" y="372206"/>
                      <a:pt x="117728" y="371224"/>
                      <a:pt x="117104" y="370063"/>
                    </a:cubicBezTo>
                    <a:cubicBezTo>
                      <a:pt x="116747" y="369794"/>
                      <a:pt x="116568" y="369348"/>
                      <a:pt x="116300" y="368902"/>
                    </a:cubicBezTo>
                    <a:cubicBezTo>
                      <a:pt x="115229" y="367026"/>
                      <a:pt x="114783" y="364704"/>
                      <a:pt x="114873" y="362115"/>
                    </a:cubicBezTo>
                    <a:cubicBezTo>
                      <a:pt x="114873" y="359883"/>
                      <a:pt x="115229" y="357918"/>
                      <a:pt x="115408" y="355864"/>
                    </a:cubicBezTo>
                    <a:lnTo>
                      <a:pt x="115140" y="356043"/>
                    </a:lnTo>
                    <a:cubicBezTo>
                      <a:pt x="112552" y="358007"/>
                      <a:pt x="109071" y="358989"/>
                      <a:pt x="105412" y="358811"/>
                    </a:cubicBezTo>
                    <a:cubicBezTo>
                      <a:pt x="106750" y="361311"/>
                      <a:pt x="107821" y="363722"/>
                      <a:pt x="108982" y="366134"/>
                    </a:cubicBezTo>
                    <a:cubicBezTo>
                      <a:pt x="114694" y="377563"/>
                      <a:pt x="96575" y="385332"/>
                      <a:pt x="91042" y="373992"/>
                    </a:cubicBezTo>
                    <a:cubicBezTo>
                      <a:pt x="89078" y="369794"/>
                      <a:pt x="87204" y="365776"/>
                      <a:pt x="85240" y="361758"/>
                    </a:cubicBezTo>
                    <a:cubicBezTo>
                      <a:pt x="85240" y="361579"/>
                      <a:pt x="85240" y="361579"/>
                      <a:pt x="85240" y="361579"/>
                    </a:cubicBezTo>
                    <a:cubicBezTo>
                      <a:pt x="49450" y="286927"/>
                      <a:pt x="23566" y="208792"/>
                      <a:pt x="10535" y="126907"/>
                    </a:cubicBezTo>
                    <a:cubicBezTo>
                      <a:pt x="10357" y="125389"/>
                      <a:pt x="9911" y="123782"/>
                      <a:pt x="9643" y="121906"/>
                    </a:cubicBezTo>
                    <a:cubicBezTo>
                      <a:pt x="9464" y="121460"/>
                      <a:pt x="9196" y="121013"/>
                      <a:pt x="9286" y="120567"/>
                    </a:cubicBezTo>
                    <a:cubicBezTo>
                      <a:pt x="4198" y="93689"/>
                      <a:pt x="-8833" y="37521"/>
                      <a:pt x="9375" y="1251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76" name="Google Shape;376;p7"/>
              <p:cNvSpPr/>
              <p:nvPr/>
            </p:nvSpPr>
            <p:spPr>
              <a:xfrm>
                <a:off x="5474657" y="5740740"/>
                <a:ext cx="484368" cy="384479"/>
              </a:xfrm>
              <a:custGeom>
                <a:avLst/>
                <a:gdLst/>
                <a:ahLst/>
                <a:cxnLst/>
                <a:rect l="l" t="t" r="r" b="b"/>
                <a:pathLst>
                  <a:path w="484368" h="384479" extrusionOk="0">
                    <a:moveTo>
                      <a:pt x="29148" y="185268"/>
                    </a:moveTo>
                    <a:cubicBezTo>
                      <a:pt x="31825" y="188840"/>
                      <a:pt x="34681" y="192144"/>
                      <a:pt x="37448" y="195090"/>
                    </a:cubicBezTo>
                    <a:cubicBezTo>
                      <a:pt x="37984" y="195626"/>
                      <a:pt x="38340" y="196073"/>
                      <a:pt x="38965" y="196609"/>
                    </a:cubicBezTo>
                    <a:cubicBezTo>
                      <a:pt x="100728" y="258938"/>
                      <a:pt x="172756" y="310551"/>
                      <a:pt x="234162" y="374399"/>
                    </a:cubicBezTo>
                    <a:cubicBezTo>
                      <a:pt x="234608" y="384221"/>
                      <a:pt x="249425" y="389222"/>
                      <a:pt x="252638" y="378328"/>
                    </a:cubicBezTo>
                    <a:cubicBezTo>
                      <a:pt x="277004" y="293585"/>
                      <a:pt x="340195" y="253937"/>
                      <a:pt x="396782" y="202413"/>
                    </a:cubicBezTo>
                    <a:cubicBezTo>
                      <a:pt x="400173" y="199377"/>
                      <a:pt x="403208" y="196251"/>
                      <a:pt x="406600" y="193126"/>
                    </a:cubicBezTo>
                    <a:lnTo>
                      <a:pt x="406778" y="193126"/>
                    </a:lnTo>
                    <a:cubicBezTo>
                      <a:pt x="422576" y="177945"/>
                      <a:pt x="437749" y="161515"/>
                      <a:pt x="451048" y="142405"/>
                    </a:cubicBezTo>
                    <a:cubicBezTo>
                      <a:pt x="451405" y="141870"/>
                      <a:pt x="451672" y="141334"/>
                      <a:pt x="452119" y="140798"/>
                    </a:cubicBezTo>
                    <a:cubicBezTo>
                      <a:pt x="452297" y="140619"/>
                      <a:pt x="452565" y="140262"/>
                      <a:pt x="452654" y="139905"/>
                    </a:cubicBezTo>
                    <a:cubicBezTo>
                      <a:pt x="470237" y="113652"/>
                      <a:pt x="492997" y="65253"/>
                      <a:pt x="481037" y="32034"/>
                    </a:cubicBezTo>
                    <a:cubicBezTo>
                      <a:pt x="479609" y="27302"/>
                      <a:pt x="477288" y="23016"/>
                      <a:pt x="474164" y="19176"/>
                    </a:cubicBezTo>
                    <a:cubicBezTo>
                      <a:pt x="471040" y="15157"/>
                      <a:pt x="467113" y="11585"/>
                      <a:pt x="462026" y="8460"/>
                    </a:cubicBezTo>
                    <a:cubicBezTo>
                      <a:pt x="414543" y="-21455"/>
                      <a:pt x="352869" y="34803"/>
                      <a:pt x="322969" y="70879"/>
                    </a:cubicBezTo>
                    <a:cubicBezTo>
                      <a:pt x="321095" y="73200"/>
                      <a:pt x="319488" y="75343"/>
                      <a:pt x="317882" y="77308"/>
                    </a:cubicBezTo>
                    <a:cubicBezTo>
                      <a:pt x="316811" y="78737"/>
                      <a:pt x="315561" y="80165"/>
                      <a:pt x="314669" y="81684"/>
                    </a:cubicBezTo>
                    <a:cubicBezTo>
                      <a:pt x="276111" y="132940"/>
                      <a:pt x="255404" y="194376"/>
                      <a:pt x="239160" y="256080"/>
                    </a:cubicBezTo>
                    <a:cubicBezTo>
                      <a:pt x="222203" y="222237"/>
                      <a:pt x="201942" y="176695"/>
                      <a:pt x="177843" y="137047"/>
                    </a:cubicBezTo>
                    <a:cubicBezTo>
                      <a:pt x="175791" y="133565"/>
                      <a:pt x="173559" y="129993"/>
                      <a:pt x="171328" y="126689"/>
                    </a:cubicBezTo>
                    <a:cubicBezTo>
                      <a:pt x="160261" y="109633"/>
                      <a:pt x="148569" y="94185"/>
                      <a:pt x="136073" y="81772"/>
                    </a:cubicBezTo>
                    <a:cubicBezTo>
                      <a:pt x="132771" y="78469"/>
                      <a:pt x="129290" y="75433"/>
                      <a:pt x="125898" y="72575"/>
                    </a:cubicBezTo>
                    <a:cubicBezTo>
                      <a:pt x="123399" y="70432"/>
                      <a:pt x="120900" y="68557"/>
                      <a:pt x="118222" y="66681"/>
                    </a:cubicBezTo>
                    <a:cubicBezTo>
                      <a:pt x="98408" y="52751"/>
                      <a:pt x="65295" y="47750"/>
                      <a:pt x="39322" y="55787"/>
                    </a:cubicBezTo>
                    <a:cubicBezTo>
                      <a:pt x="33075" y="57752"/>
                      <a:pt x="27184" y="60520"/>
                      <a:pt x="22096" y="64092"/>
                    </a:cubicBezTo>
                    <a:cubicBezTo>
                      <a:pt x="22096" y="64271"/>
                      <a:pt x="22096" y="64271"/>
                      <a:pt x="22096" y="64271"/>
                    </a:cubicBezTo>
                    <a:cubicBezTo>
                      <a:pt x="19597" y="65878"/>
                      <a:pt x="17187" y="67842"/>
                      <a:pt x="15135" y="69985"/>
                    </a:cubicBezTo>
                    <a:cubicBezTo>
                      <a:pt x="-15033" y="100168"/>
                      <a:pt x="5317" y="154281"/>
                      <a:pt x="29148" y="18526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77" name="Google Shape;377;p7"/>
              <p:cNvSpPr/>
              <p:nvPr/>
            </p:nvSpPr>
            <p:spPr>
              <a:xfrm>
                <a:off x="5560785" y="6046316"/>
                <a:ext cx="425373" cy="392507"/>
              </a:xfrm>
              <a:custGeom>
                <a:avLst/>
                <a:gdLst/>
                <a:ahLst/>
                <a:cxnLst/>
                <a:rect l="l" t="t" r="r" b="b"/>
                <a:pathLst>
                  <a:path w="425373" h="392507" extrusionOk="0">
                    <a:moveTo>
                      <a:pt x="3354" y="235094"/>
                    </a:moveTo>
                    <a:cubicBezTo>
                      <a:pt x="8263" y="254739"/>
                      <a:pt x="18527" y="274385"/>
                      <a:pt x="29862" y="290904"/>
                    </a:cubicBezTo>
                    <a:cubicBezTo>
                      <a:pt x="30665" y="292244"/>
                      <a:pt x="31647" y="293672"/>
                      <a:pt x="32629" y="294923"/>
                    </a:cubicBezTo>
                    <a:cubicBezTo>
                      <a:pt x="38787" y="303584"/>
                      <a:pt x="45213" y="311085"/>
                      <a:pt x="51104" y="317068"/>
                    </a:cubicBezTo>
                    <a:cubicBezTo>
                      <a:pt x="58334" y="324301"/>
                      <a:pt x="66188" y="330642"/>
                      <a:pt x="74667" y="336178"/>
                    </a:cubicBezTo>
                    <a:cubicBezTo>
                      <a:pt x="75738" y="336982"/>
                      <a:pt x="76809" y="337606"/>
                      <a:pt x="77970" y="338410"/>
                    </a:cubicBezTo>
                    <a:cubicBezTo>
                      <a:pt x="77970" y="338410"/>
                      <a:pt x="77970" y="338410"/>
                      <a:pt x="78148" y="338410"/>
                    </a:cubicBezTo>
                    <a:cubicBezTo>
                      <a:pt x="135270" y="374218"/>
                      <a:pt x="217473" y="379130"/>
                      <a:pt x="279057" y="392257"/>
                    </a:cubicBezTo>
                    <a:cubicBezTo>
                      <a:pt x="291463" y="394935"/>
                      <a:pt x="293962" y="375379"/>
                      <a:pt x="281735" y="372879"/>
                    </a:cubicBezTo>
                    <a:cubicBezTo>
                      <a:pt x="276469" y="371718"/>
                      <a:pt x="271113" y="370736"/>
                      <a:pt x="265491" y="369754"/>
                    </a:cubicBezTo>
                    <a:cubicBezTo>
                      <a:pt x="270400" y="367611"/>
                      <a:pt x="274594" y="364395"/>
                      <a:pt x="277807" y="360288"/>
                    </a:cubicBezTo>
                    <a:cubicBezTo>
                      <a:pt x="277719" y="360913"/>
                      <a:pt x="277540" y="361627"/>
                      <a:pt x="277451" y="362431"/>
                    </a:cubicBezTo>
                    <a:cubicBezTo>
                      <a:pt x="276023" y="375022"/>
                      <a:pt x="295569" y="377522"/>
                      <a:pt x="296997" y="364931"/>
                    </a:cubicBezTo>
                    <a:cubicBezTo>
                      <a:pt x="304405" y="298405"/>
                      <a:pt x="337250" y="245720"/>
                      <a:pt x="370274" y="191427"/>
                    </a:cubicBezTo>
                    <a:cubicBezTo>
                      <a:pt x="371523" y="189195"/>
                      <a:pt x="372952" y="186963"/>
                      <a:pt x="374290" y="184641"/>
                    </a:cubicBezTo>
                    <a:cubicBezTo>
                      <a:pt x="384733" y="167675"/>
                      <a:pt x="394997" y="150172"/>
                      <a:pt x="404369" y="132224"/>
                    </a:cubicBezTo>
                    <a:cubicBezTo>
                      <a:pt x="405351" y="130349"/>
                      <a:pt x="406332" y="128294"/>
                      <a:pt x="407314" y="126241"/>
                    </a:cubicBezTo>
                    <a:cubicBezTo>
                      <a:pt x="408385" y="123830"/>
                      <a:pt x="409635" y="121508"/>
                      <a:pt x="410706" y="118918"/>
                    </a:cubicBezTo>
                    <a:cubicBezTo>
                      <a:pt x="422487" y="92219"/>
                      <a:pt x="431502" y="57661"/>
                      <a:pt x="420167" y="32122"/>
                    </a:cubicBezTo>
                    <a:cubicBezTo>
                      <a:pt x="419096" y="29086"/>
                      <a:pt x="417578" y="26318"/>
                      <a:pt x="415526" y="23549"/>
                    </a:cubicBezTo>
                    <a:cubicBezTo>
                      <a:pt x="410081" y="15424"/>
                      <a:pt x="401870" y="8816"/>
                      <a:pt x="390178" y="4083"/>
                    </a:cubicBezTo>
                    <a:cubicBezTo>
                      <a:pt x="355280" y="-9937"/>
                      <a:pt x="320560" y="14441"/>
                      <a:pt x="297711" y="42391"/>
                    </a:cubicBezTo>
                    <a:cubicBezTo>
                      <a:pt x="295569" y="45070"/>
                      <a:pt x="293516" y="47570"/>
                      <a:pt x="291642" y="50249"/>
                    </a:cubicBezTo>
                    <a:cubicBezTo>
                      <a:pt x="287804" y="55518"/>
                      <a:pt x="284413" y="60786"/>
                      <a:pt x="281467" y="65787"/>
                    </a:cubicBezTo>
                    <a:cubicBezTo>
                      <a:pt x="242106" y="133831"/>
                      <a:pt x="233716" y="208930"/>
                      <a:pt x="246212" y="286975"/>
                    </a:cubicBezTo>
                    <a:cubicBezTo>
                      <a:pt x="226934" y="237594"/>
                      <a:pt x="185163" y="192499"/>
                      <a:pt x="140715" y="168121"/>
                    </a:cubicBezTo>
                    <a:cubicBezTo>
                      <a:pt x="127862" y="161067"/>
                      <a:pt x="110993" y="154995"/>
                      <a:pt x="93589" y="151869"/>
                    </a:cubicBezTo>
                    <a:cubicBezTo>
                      <a:pt x="91804" y="151512"/>
                      <a:pt x="90019" y="151244"/>
                      <a:pt x="88234" y="151066"/>
                    </a:cubicBezTo>
                    <a:cubicBezTo>
                      <a:pt x="55746" y="146422"/>
                      <a:pt x="22097" y="152851"/>
                      <a:pt x="6388" y="182766"/>
                    </a:cubicBezTo>
                    <a:cubicBezTo>
                      <a:pt x="141" y="194731"/>
                      <a:pt x="-1109" y="208573"/>
                      <a:pt x="855" y="222860"/>
                    </a:cubicBezTo>
                    <a:cubicBezTo>
                      <a:pt x="1390" y="226789"/>
                      <a:pt x="2283" y="230897"/>
                      <a:pt x="3354" y="23509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78" name="Google Shape;378;p7"/>
              <p:cNvSpPr/>
              <p:nvPr/>
            </p:nvSpPr>
            <p:spPr>
              <a:xfrm>
                <a:off x="5740024" y="6328037"/>
                <a:ext cx="346548" cy="401262"/>
              </a:xfrm>
              <a:custGeom>
                <a:avLst/>
                <a:gdLst/>
                <a:ahLst/>
                <a:cxnLst/>
                <a:rect l="l" t="t" r="r" b="b"/>
                <a:pathLst>
                  <a:path w="346548" h="401262" extrusionOk="0">
                    <a:moveTo>
                      <a:pt x="77148" y="345029"/>
                    </a:moveTo>
                    <a:cubicBezTo>
                      <a:pt x="82325" y="347976"/>
                      <a:pt x="87769" y="350833"/>
                      <a:pt x="93392" y="353245"/>
                    </a:cubicBezTo>
                    <a:cubicBezTo>
                      <a:pt x="96337" y="354763"/>
                      <a:pt x="99551" y="356191"/>
                      <a:pt x="102496" y="357352"/>
                    </a:cubicBezTo>
                    <a:cubicBezTo>
                      <a:pt x="157208" y="380301"/>
                      <a:pt x="225308" y="387534"/>
                      <a:pt x="280110" y="400929"/>
                    </a:cubicBezTo>
                    <a:cubicBezTo>
                      <a:pt x="288143" y="402983"/>
                      <a:pt x="291802" y="395125"/>
                      <a:pt x="290106" y="388695"/>
                    </a:cubicBezTo>
                    <a:cubicBezTo>
                      <a:pt x="293319" y="386999"/>
                      <a:pt x="295908" y="383784"/>
                      <a:pt x="295729" y="379140"/>
                    </a:cubicBezTo>
                    <a:cubicBezTo>
                      <a:pt x="294926" y="305292"/>
                      <a:pt x="317953" y="237248"/>
                      <a:pt x="333394" y="167418"/>
                    </a:cubicBezTo>
                    <a:cubicBezTo>
                      <a:pt x="333930" y="164471"/>
                      <a:pt x="334644" y="161703"/>
                      <a:pt x="335358" y="158756"/>
                    </a:cubicBezTo>
                    <a:cubicBezTo>
                      <a:pt x="340535" y="134199"/>
                      <a:pt x="344551" y="109553"/>
                      <a:pt x="346247" y="84282"/>
                    </a:cubicBezTo>
                    <a:cubicBezTo>
                      <a:pt x="346515" y="80442"/>
                      <a:pt x="346604" y="76424"/>
                      <a:pt x="346515" y="72495"/>
                    </a:cubicBezTo>
                    <a:cubicBezTo>
                      <a:pt x="346604" y="69638"/>
                      <a:pt x="346515" y="66601"/>
                      <a:pt x="346247" y="63833"/>
                    </a:cubicBezTo>
                    <a:cubicBezTo>
                      <a:pt x="344462" y="41866"/>
                      <a:pt x="336964" y="21060"/>
                      <a:pt x="319739" y="9273"/>
                    </a:cubicBezTo>
                    <a:cubicBezTo>
                      <a:pt x="315008" y="6148"/>
                      <a:pt x="309742" y="3647"/>
                      <a:pt x="303494" y="2040"/>
                    </a:cubicBezTo>
                    <a:cubicBezTo>
                      <a:pt x="300906" y="1415"/>
                      <a:pt x="298139" y="879"/>
                      <a:pt x="295194" y="522"/>
                    </a:cubicBezTo>
                    <a:cubicBezTo>
                      <a:pt x="258422" y="-4211"/>
                      <a:pt x="225844" y="24007"/>
                      <a:pt x="205226" y="54189"/>
                    </a:cubicBezTo>
                    <a:cubicBezTo>
                      <a:pt x="201924" y="58922"/>
                      <a:pt x="199068" y="63655"/>
                      <a:pt x="196390" y="68298"/>
                    </a:cubicBezTo>
                    <a:cubicBezTo>
                      <a:pt x="194873" y="71066"/>
                      <a:pt x="193445" y="73656"/>
                      <a:pt x="192106" y="76335"/>
                    </a:cubicBezTo>
                    <a:cubicBezTo>
                      <a:pt x="164170" y="133038"/>
                      <a:pt x="166491" y="196350"/>
                      <a:pt x="174256" y="257607"/>
                    </a:cubicBezTo>
                    <a:cubicBezTo>
                      <a:pt x="159886" y="246445"/>
                      <a:pt x="144534" y="236355"/>
                      <a:pt x="128290" y="228050"/>
                    </a:cubicBezTo>
                    <a:cubicBezTo>
                      <a:pt x="122132" y="224925"/>
                      <a:pt x="115884" y="221889"/>
                      <a:pt x="109458" y="219388"/>
                    </a:cubicBezTo>
                    <a:cubicBezTo>
                      <a:pt x="105085" y="217424"/>
                      <a:pt x="100711" y="215727"/>
                      <a:pt x="96337" y="214120"/>
                    </a:cubicBezTo>
                    <a:cubicBezTo>
                      <a:pt x="88662" y="211352"/>
                      <a:pt x="79736" y="208941"/>
                      <a:pt x="70722" y="207512"/>
                    </a:cubicBezTo>
                    <a:cubicBezTo>
                      <a:pt x="66527" y="206798"/>
                      <a:pt x="62154" y="206441"/>
                      <a:pt x="57869" y="206262"/>
                    </a:cubicBezTo>
                    <a:cubicBezTo>
                      <a:pt x="43857" y="205547"/>
                      <a:pt x="29844" y="207601"/>
                      <a:pt x="19044" y="214566"/>
                    </a:cubicBezTo>
                    <a:cubicBezTo>
                      <a:pt x="15296" y="216978"/>
                      <a:pt x="11904" y="220013"/>
                      <a:pt x="9048" y="223853"/>
                    </a:cubicBezTo>
                    <a:cubicBezTo>
                      <a:pt x="9048" y="224032"/>
                      <a:pt x="9048" y="224032"/>
                      <a:pt x="9048" y="224032"/>
                    </a:cubicBezTo>
                    <a:cubicBezTo>
                      <a:pt x="5031" y="229032"/>
                      <a:pt x="2265" y="235640"/>
                      <a:pt x="658" y="243409"/>
                    </a:cubicBezTo>
                    <a:cubicBezTo>
                      <a:pt x="-6571" y="282611"/>
                      <a:pt x="47516" y="328063"/>
                      <a:pt x="77148" y="34502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79" name="Google Shape;379;p7"/>
              <p:cNvSpPr/>
              <p:nvPr/>
            </p:nvSpPr>
            <p:spPr>
              <a:xfrm>
                <a:off x="5900345" y="6643951"/>
                <a:ext cx="368521" cy="322280"/>
              </a:xfrm>
              <a:custGeom>
                <a:avLst/>
                <a:gdLst/>
                <a:ahLst/>
                <a:cxnLst/>
                <a:rect l="l" t="t" r="r" b="b"/>
                <a:pathLst>
                  <a:path w="368521" h="322280" extrusionOk="0">
                    <a:moveTo>
                      <a:pt x="3760" y="245392"/>
                    </a:moveTo>
                    <a:cubicBezTo>
                      <a:pt x="5099" y="249053"/>
                      <a:pt x="6705" y="252625"/>
                      <a:pt x="8579" y="256108"/>
                    </a:cubicBezTo>
                    <a:cubicBezTo>
                      <a:pt x="20004" y="275575"/>
                      <a:pt x="40978" y="290487"/>
                      <a:pt x="62131" y="297005"/>
                    </a:cubicBezTo>
                    <a:cubicBezTo>
                      <a:pt x="144334" y="322812"/>
                      <a:pt x="236979" y="274056"/>
                      <a:pt x="321859" y="287451"/>
                    </a:cubicBezTo>
                    <a:cubicBezTo>
                      <a:pt x="320788" y="295398"/>
                      <a:pt x="319806" y="303435"/>
                      <a:pt x="318735" y="311561"/>
                    </a:cubicBezTo>
                    <a:cubicBezTo>
                      <a:pt x="316950" y="324063"/>
                      <a:pt x="336496" y="326563"/>
                      <a:pt x="338103" y="314061"/>
                    </a:cubicBezTo>
                    <a:cubicBezTo>
                      <a:pt x="343726" y="271735"/>
                      <a:pt x="353365" y="226551"/>
                      <a:pt x="360238" y="181634"/>
                    </a:cubicBezTo>
                    <a:cubicBezTo>
                      <a:pt x="360773" y="177705"/>
                      <a:pt x="361309" y="173686"/>
                      <a:pt x="361933" y="169847"/>
                    </a:cubicBezTo>
                    <a:cubicBezTo>
                      <a:pt x="363540" y="158506"/>
                      <a:pt x="364968" y="147344"/>
                      <a:pt x="365950" y="136093"/>
                    </a:cubicBezTo>
                    <a:lnTo>
                      <a:pt x="365950" y="135914"/>
                    </a:lnTo>
                    <a:cubicBezTo>
                      <a:pt x="366396" y="131360"/>
                      <a:pt x="366932" y="126895"/>
                      <a:pt x="367199" y="122430"/>
                    </a:cubicBezTo>
                    <a:cubicBezTo>
                      <a:pt x="368449" y="105285"/>
                      <a:pt x="368895" y="88229"/>
                      <a:pt x="368181" y="71710"/>
                    </a:cubicBezTo>
                    <a:cubicBezTo>
                      <a:pt x="367110" y="46171"/>
                      <a:pt x="357381" y="22775"/>
                      <a:pt x="338460" y="10006"/>
                    </a:cubicBezTo>
                    <a:cubicBezTo>
                      <a:pt x="334801" y="7505"/>
                      <a:pt x="330516" y="5273"/>
                      <a:pt x="326053" y="3844"/>
                    </a:cubicBezTo>
                    <a:cubicBezTo>
                      <a:pt x="319003" y="1165"/>
                      <a:pt x="311238" y="-85"/>
                      <a:pt x="302490" y="4"/>
                    </a:cubicBezTo>
                    <a:cubicBezTo>
                      <a:pt x="272234" y="451"/>
                      <a:pt x="251884" y="12416"/>
                      <a:pt x="238675" y="31437"/>
                    </a:cubicBezTo>
                    <a:cubicBezTo>
                      <a:pt x="235462" y="35812"/>
                      <a:pt x="232784" y="40634"/>
                      <a:pt x="230374" y="45724"/>
                    </a:cubicBezTo>
                    <a:cubicBezTo>
                      <a:pt x="211542" y="85908"/>
                      <a:pt x="213862" y="145915"/>
                      <a:pt x="218860" y="196279"/>
                    </a:cubicBezTo>
                    <a:cubicBezTo>
                      <a:pt x="192620" y="181991"/>
                      <a:pt x="165130" y="170472"/>
                      <a:pt x="135944" y="163418"/>
                    </a:cubicBezTo>
                    <a:cubicBezTo>
                      <a:pt x="118897" y="159310"/>
                      <a:pt x="98547" y="156720"/>
                      <a:pt x="78911" y="157881"/>
                    </a:cubicBezTo>
                    <a:cubicBezTo>
                      <a:pt x="75431" y="158060"/>
                      <a:pt x="72128" y="158149"/>
                      <a:pt x="68915" y="158685"/>
                    </a:cubicBezTo>
                    <a:cubicBezTo>
                      <a:pt x="52046" y="160739"/>
                      <a:pt x="36338" y="165918"/>
                      <a:pt x="23931" y="175741"/>
                    </a:cubicBezTo>
                    <a:cubicBezTo>
                      <a:pt x="22414" y="177080"/>
                      <a:pt x="20629" y="178419"/>
                      <a:pt x="19111" y="179937"/>
                    </a:cubicBezTo>
                    <a:cubicBezTo>
                      <a:pt x="11168" y="187706"/>
                      <a:pt x="5010" y="197975"/>
                      <a:pt x="1707" y="211102"/>
                    </a:cubicBezTo>
                    <a:cubicBezTo>
                      <a:pt x="-1238" y="223247"/>
                      <a:pt x="-257" y="234855"/>
                      <a:pt x="3760" y="24539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80" name="Google Shape;380;p7"/>
              <p:cNvSpPr/>
              <p:nvPr/>
            </p:nvSpPr>
            <p:spPr>
              <a:xfrm>
                <a:off x="6130809" y="6647795"/>
                <a:ext cx="136735" cy="236865"/>
              </a:xfrm>
              <a:custGeom>
                <a:avLst/>
                <a:gdLst/>
                <a:ahLst/>
                <a:cxnLst/>
                <a:rect l="l" t="t" r="r" b="b"/>
                <a:pathLst>
                  <a:path w="136735" h="236865" extrusionOk="0">
                    <a:moveTo>
                      <a:pt x="23562" y="231368"/>
                    </a:moveTo>
                    <a:cubicBezTo>
                      <a:pt x="31863" y="187523"/>
                      <a:pt x="44180" y="141892"/>
                      <a:pt x="58996" y="96976"/>
                    </a:cubicBezTo>
                    <a:cubicBezTo>
                      <a:pt x="47750" y="88850"/>
                      <a:pt x="37575" y="78849"/>
                      <a:pt x="27400" y="69294"/>
                    </a:cubicBezTo>
                    <a:cubicBezTo>
                      <a:pt x="18297" y="60722"/>
                      <a:pt x="8032" y="51971"/>
                      <a:pt x="0" y="41880"/>
                    </a:cubicBezTo>
                    <a:cubicBezTo>
                      <a:pt x="2499" y="36790"/>
                      <a:pt x="5087" y="31968"/>
                      <a:pt x="8300" y="27592"/>
                    </a:cubicBezTo>
                    <a:cubicBezTo>
                      <a:pt x="19368" y="36165"/>
                      <a:pt x="28650" y="48399"/>
                      <a:pt x="38289" y="58311"/>
                    </a:cubicBezTo>
                    <a:cubicBezTo>
                      <a:pt x="46590" y="66794"/>
                      <a:pt x="55515" y="74831"/>
                      <a:pt x="63548" y="83492"/>
                    </a:cubicBezTo>
                    <a:cubicBezTo>
                      <a:pt x="73366" y="55007"/>
                      <a:pt x="84076" y="26967"/>
                      <a:pt x="95679" y="0"/>
                    </a:cubicBezTo>
                    <a:cubicBezTo>
                      <a:pt x="100142" y="1429"/>
                      <a:pt x="104426" y="3661"/>
                      <a:pt x="108086" y="6162"/>
                    </a:cubicBezTo>
                    <a:cubicBezTo>
                      <a:pt x="96483" y="49381"/>
                      <a:pt x="83273" y="93047"/>
                      <a:pt x="68814" y="135999"/>
                    </a:cubicBezTo>
                    <a:cubicBezTo>
                      <a:pt x="91306" y="129391"/>
                      <a:pt x="113976" y="123676"/>
                      <a:pt x="136736" y="118586"/>
                    </a:cubicBezTo>
                    <a:cubicBezTo>
                      <a:pt x="136379" y="123051"/>
                      <a:pt x="135933" y="127605"/>
                      <a:pt x="135486" y="132070"/>
                    </a:cubicBezTo>
                    <a:lnTo>
                      <a:pt x="135486" y="132249"/>
                    </a:lnTo>
                    <a:cubicBezTo>
                      <a:pt x="111923" y="138053"/>
                      <a:pt x="88271" y="143768"/>
                      <a:pt x="64441" y="148858"/>
                    </a:cubicBezTo>
                    <a:cubicBezTo>
                      <a:pt x="54534" y="177879"/>
                      <a:pt x="44091" y="206454"/>
                      <a:pt x="33202" y="233779"/>
                    </a:cubicBezTo>
                    <a:cubicBezTo>
                      <a:pt x="30971" y="239137"/>
                      <a:pt x="22402" y="236994"/>
                      <a:pt x="23562" y="23136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81" name="Google Shape;381;p7"/>
              <p:cNvSpPr/>
              <p:nvPr/>
            </p:nvSpPr>
            <p:spPr>
              <a:xfrm>
                <a:off x="5904194" y="6801832"/>
                <a:ext cx="225943" cy="98447"/>
              </a:xfrm>
              <a:custGeom>
                <a:avLst/>
                <a:gdLst/>
                <a:ahLst/>
                <a:cxnLst/>
                <a:rect l="l" t="t" r="r" b="b"/>
                <a:pathLst>
                  <a:path w="225943" h="98447" extrusionOk="0">
                    <a:moveTo>
                      <a:pt x="38557" y="84028"/>
                    </a:moveTo>
                    <a:cubicBezTo>
                      <a:pt x="30792" y="63490"/>
                      <a:pt x="22224" y="42952"/>
                      <a:pt x="15351" y="22056"/>
                    </a:cubicBezTo>
                    <a:cubicBezTo>
                      <a:pt x="16869" y="20538"/>
                      <a:pt x="18565" y="19199"/>
                      <a:pt x="20171" y="17859"/>
                    </a:cubicBezTo>
                    <a:cubicBezTo>
                      <a:pt x="29632" y="38933"/>
                      <a:pt x="36058" y="61615"/>
                      <a:pt x="41414" y="83939"/>
                    </a:cubicBezTo>
                    <a:cubicBezTo>
                      <a:pt x="57925" y="82867"/>
                      <a:pt x="74348" y="82331"/>
                      <a:pt x="90949" y="82064"/>
                    </a:cubicBezTo>
                    <a:cubicBezTo>
                      <a:pt x="85415" y="68401"/>
                      <a:pt x="81399" y="54203"/>
                      <a:pt x="76758" y="40272"/>
                    </a:cubicBezTo>
                    <a:cubicBezTo>
                      <a:pt x="72563" y="27325"/>
                      <a:pt x="67565" y="14109"/>
                      <a:pt x="65244" y="803"/>
                    </a:cubicBezTo>
                    <a:cubicBezTo>
                      <a:pt x="68546" y="357"/>
                      <a:pt x="71849" y="178"/>
                      <a:pt x="75240" y="0"/>
                    </a:cubicBezTo>
                    <a:cubicBezTo>
                      <a:pt x="86933" y="23753"/>
                      <a:pt x="95233" y="55632"/>
                      <a:pt x="98535" y="81796"/>
                    </a:cubicBezTo>
                    <a:cubicBezTo>
                      <a:pt x="114155" y="81528"/>
                      <a:pt x="129863" y="81349"/>
                      <a:pt x="145572" y="81260"/>
                    </a:cubicBezTo>
                    <a:cubicBezTo>
                      <a:pt x="171723" y="81081"/>
                      <a:pt x="202605" y="75188"/>
                      <a:pt x="224829" y="91172"/>
                    </a:cubicBezTo>
                    <a:cubicBezTo>
                      <a:pt x="227150" y="92779"/>
                      <a:pt x="225543" y="96441"/>
                      <a:pt x="222776" y="96083"/>
                    </a:cubicBezTo>
                    <a:cubicBezTo>
                      <a:pt x="151820" y="85993"/>
                      <a:pt x="76936" y="100370"/>
                      <a:pt x="4819" y="98227"/>
                    </a:cubicBezTo>
                    <a:cubicBezTo>
                      <a:pt x="2856" y="94654"/>
                      <a:pt x="1250" y="91082"/>
                      <a:pt x="0" y="87511"/>
                    </a:cubicBezTo>
                    <a:cubicBezTo>
                      <a:pt x="12674" y="86082"/>
                      <a:pt x="25616" y="84921"/>
                      <a:pt x="38557" y="8402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82" name="Google Shape;382;p7"/>
              <p:cNvSpPr/>
              <p:nvPr/>
            </p:nvSpPr>
            <p:spPr>
              <a:xfrm>
                <a:off x="6188008" y="6813887"/>
                <a:ext cx="74270" cy="12206"/>
              </a:xfrm>
              <a:custGeom>
                <a:avLst/>
                <a:gdLst/>
                <a:ahLst/>
                <a:cxnLst/>
                <a:rect l="l" t="t" r="r" b="b"/>
                <a:pathLst>
                  <a:path w="74270" h="12206" extrusionOk="0">
                    <a:moveTo>
                      <a:pt x="369" y="9019"/>
                    </a:moveTo>
                    <a:cubicBezTo>
                      <a:pt x="24378" y="7233"/>
                      <a:pt x="49548" y="2322"/>
                      <a:pt x="74271" y="0"/>
                    </a:cubicBezTo>
                    <a:cubicBezTo>
                      <a:pt x="73735" y="3929"/>
                      <a:pt x="73200" y="7948"/>
                      <a:pt x="72575" y="11787"/>
                    </a:cubicBezTo>
                    <a:cubicBezTo>
                      <a:pt x="48387" y="13127"/>
                      <a:pt x="23040" y="10895"/>
                      <a:pt x="369" y="10091"/>
                    </a:cubicBezTo>
                    <a:cubicBezTo>
                      <a:pt x="-167" y="10001"/>
                      <a:pt x="-77" y="9108"/>
                      <a:pt x="369" y="901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83" name="Google Shape;383;p7"/>
              <p:cNvSpPr/>
              <p:nvPr/>
            </p:nvSpPr>
            <p:spPr>
              <a:xfrm>
                <a:off x="5936504" y="6330166"/>
                <a:ext cx="150246" cy="315263"/>
              </a:xfrm>
              <a:custGeom>
                <a:avLst/>
                <a:gdLst/>
                <a:ahLst/>
                <a:cxnLst/>
                <a:rect l="l" t="t" r="r" b="b"/>
                <a:pathLst>
                  <a:path w="150246" h="315263" extrusionOk="0">
                    <a:moveTo>
                      <a:pt x="17405" y="88939"/>
                    </a:moveTo>
                    <a:cubicBezTo>
                      <a:pt x="11960" y="81796"/>
                      <a:pt x="4730" y="74384"/>
                      <a:pt x="0" y="66169"/>
                    </a:cubicBezTo>
                    <a:cubicBezTo>
                      <a:pt x="2677" y="61526"/>
                      <a:pt x="5534" y="56793"/>
                      <a:pt x="8836" y="52060"/>
                    </a:cubicBezTo>
                    <a:cubicBezTo>
                      <a:pt x="18922" y="60989"/>
                      <a:pt x="25705" y="76706"/>
                      <a:pt x="32488" y="87600"/>
                    </a:cubicBezTo>
                    <a:cubicBezTo>
                      <a:pt x="36147" y="93404"/>
                      <a:pt x="40789" y="99298"/>
                      <a:pt x="43912" y="105727"/>
                    </a:cubicBezTo>
                    <a:cubicBezTo>
                      <a:pt x="58371" y="66437"/>
                      <a:pt x="79792" y="29825"/>
                      <a:pt x="107193" y="0"/>
                    </a:cubicBezTo>
                    <a:cubicBezTo>
                      <a:pt x="113441" y="1697"/>
                      <a:pt x="118707" y="4107"/>
                      <a:pt x="123437" y="7233"/>
                    </a:cubicBezTo>
                    <a:cubicBezTo>
                      <a:pt x="106658" y="29200"/>
                      <a:pt x="92199" y="51435"/>
                      <a:pt x="79971" y="74027"/>
                    </a:cubicBezTo>
                    <a:cubicBezTo>
                      <a:pt x="101749" y="66258"/>
                      <a:pt x="126650" y="62954"/>
                      <a:pt x="149945" y="61704"/>
                    </a:cubicBezTo>
                    <a:cubicBezTo>
                      <a:pt x="150213" y="64561"/>
                      <a:pt x="150302" y="67508"/>
                      <a:pt x="150213" y="70366"/>
                    </a:cubicBezTo>
                    <a:cubicBezTo>
                      <a:pt x="125133" y="77956"/>
                      <a:pt x="98268" y="85278"/>
                      <a:pt x="73009" y="87154"/>
                    </a:cubicBezTo>
                    <a:cubicBezTo>
                      <a:pt x="59621" y="113943"/>
                      <a:pt x="49714" y="141803"/>
                      <a:pt x="42841" y="171003"/>
                    </a:cubicBezTo>
                    <a:cubicBezTo>
                      <a:pt x="74705" y="164485"/>
                      <a:pt x="106836" y="159216"/>
                      <a:pt x="139146" y="156627"/>
                    </a:cubicBezTo>
                    <a:cubicBezTo>
                      <a:pt x="138432" y="159573"/>
                      <a:pt x="137718" y="162342"/>
                      <a:pt x="137182" y="165289"/>
                    </a:cubicBezTo>
                    <a:cubicBezTo>
                      <a:pt x="104694" y="170110"/>
                      <a:pt x="72384" y="175736"/>
                      <a:pt x="40164" y="183416"/>
                    </a:cubicBezTo>
                    <a:cubicBezTo>
                      <a:pt x="32131" y="223689"/>
                      <a:pt x="30078" y="266819"/>
                      <a:pt x="34630" y="314414"/>
                    </a:cubicBezTo>
                    <a:cubicBezTo>
                      <a:pt x="34720" y="315218"/>
                      <a:pt x="33381" y="315664"/>
                      <a:pt x="33291" y="314772"/>
                    </a:cubicBezTo>
                    <a:cubicBezTo>
                      <a:pt x="15173" y="253156"/>
                      <a:pt x="18565" y="181630"/>
                      <a:pt x="40075" y="116800"/>
                    </a:cubicBezTo>
                    <a:cubicBezTo>
                      <a:pt x="31417" y="108585"/>
                      <a:pt x="24634" y="98405"/>
                      <a:pt x="17405" y="8893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84" name="Google Shape;384;p7"/>
              <p:cNvSpPr/>
              <p:nvPr/>
            </p:nvSpPr>
            <p:spPr>
              <a:xfrm>
                <a:off x="5749251" y="6534388"/>
                <a:ext cx="231921" cy="151179"/>
              </a:xfrm>
              <a:custGeom>
                <a:avLst/>
                <a:gdLst/>
                <a:ahLst/>
                <a:cxnLst/>
                <a:rect l="l" t="t" r="r" b="b"/>
                <a:pathLst>
                  <a:path w="231921" h="151179" extrusionOk="0">
                    <a:moveTo>
                      <a:pt x="0" y="17681"/>
                    </a:moveTo>
                    <a:cubicBezTo>
                      <a:pt x="0" y="17681"/>
                      <a:pt x="0" y="17681"/>
                      <a:pt x="0" y="17502"/>
                    </a:cubicBezTo>
                    <a:cubicBezTo>
                      <a:pt x="2767" y="13662"/>
                      <a:pt x="6158" y="10626"/>
                      <a:pt x="9996" y="8215"/>
                    </a:cubicBezTo>
                    <a:cubicBezTo>
                      <a:pt x="30078" y="27146"/>
                      <a:pt x="50250" y="44291"/>
                      <a:pt x="70599" y="59918"/>
                    </a:cubicBezTo>
                    <a:cubicBezTo>
                      <a:pt x="61406" y="42684"/>
                      <a:pt x="50874" y="20449"/>
                      <a:pt x="48732" y="0"/>
                    </a:cubicBezTo>
                    <a:cubicBezTo>
                      <a:pt x="53016" y="179"/>
                      <a:pt x="57390" y="536"/>
                      <a:pt x="61584" y="1250"/>
                    </a:cubicBezTo>
                    <a:cubicBezTo>
                      <a:pt x="62745" y="7144"/>
                      <a:pt x="63548" y="13216"/>
                      <a:pt x="64797" y="18842"/>
                    </a:cubicBezTo>
                    <a:cubicBezTo>
                      <a:pt x="68100" y="33486"/>
                      <a:pt x="72563" y="48220"/>
                      <a:pt x="77382" y="62508"/>
                    </a:cubicBezTo>
                    <a:cubicBezTo>
                      <a:pt x="77650" y="63579"/>
                      <a:pt x="77472" y="64204"/>
                      <a:pt x="76936" y="64830"/>
                    </a:cubicBezTo>
                    <a:cubicBezTo>
                      <a:pt x="88093" y="72955"/>
                      <a:pt x="99250" y="80635"/>
                      <a:pt x="110763" y="87690"/>
                    </a:cubicBezTo>
                    <a:cubicBezTo>
                      <a:pt x="108086" y="76349"/>
                      <a:pt x="106479" y="64651"/>
                      <a:pt x="104515" y="53221"/>
                    </a:cubicBezTo>
                    <a:cubicBezTo>
                      <a:pt x="102552" y="40005"/>
                      <a:pt x="99963" y="26521"/>
                      <a:pt x="100321" y="13216"/>
                    </a:cubicBezTo>
                    <a:cubicBezTo>
                      <a:pt x="106657" y="15627"/>
                      <a:pt x="112994" y="18752"/>
                      <a:pt x="119153" y="21878"/>
                    </a:cubicBezTo>
                    <a:cubicBezTo>
                      <a:pt x="120492" y="31522"/>
                      <a:pt x="120938" y="41344"/>
                      <a:pt x="121474" y="50899"/>
                    </a:cubicBezTo>
                    <a:cubicBezTo>
                      <a:pt x="122366" y="65187"/>
                      <a:pt x="123526" y="80099"/>
                      <a:pt x="122188" y="94476"/>
                    </a:cubicBezTo>
                    <a:cubicBezTo>
                      <a:pt x="155122" y="113496"/>
                      <a:pt x="190556" y="128766"/>
                      <a:pt x="231701" y="139660"/>
                    </a:cubicBezTo>
                    <a:cubicBezTo>
                      <a:pt x="232059" y="139749"/>
                      <a:pt x="231969" y="140374"/>
                      <a:pt x="231523" y="140464"/>
                    </a:cubicBezTo>
                    <a:cubicBezTo>
                      <a:pt x="203319" y="137070"/>
                      <a:pt x="174311" y="130016"/>
                      <a:pt x="145840" y="119390"/>
                    </a:cubicBezTo>
                    <a:cubicBezTo>
                      <a:pt x="128435" y="129927"/>
                      <a:pt x="111209" y="141357"/>
                      <a:pt x="93359" y="151180"/>
                    </a:cubicBezTo>
                    <a:cubicBezTo>
                      <a:pt x="90324" y="150019"/>
                      <a:pt x="87111" y="148590"/>
                      <a:pt x="84255" y="147072"/>
                    </a:cubicBezTo>
                    <a:cubicBezTo>
                      <a:pt x="101124" y="135017"/>
                      <a:pt x="120849" y="125462"/>
                      <a:pt x="140038" y="117247"/>
                    </a:cubicBezTo>
                    <a:cubicBezTo>
                      <a:pt x="85504" y="95726"/>
                      <a:pt x="34541" y="62061"/>
                      <a:pt x="0" y="1768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85" name="Google Shape;385;p7"/>
              <p:cNvSpPr/>
              <p:nvPr/>
            </p:nvSpPr>
            <p:spPr>
              <a:xfrm>
                <a:off x="5815910" y="6069776"/>
                <a:ext cx="165041" cy="293999"/>
              </a:xfrm>
              <a:custGeom>
                <a:avLst/>
                <a:gdLst/>
                <a:ahLst/>
                <a:cxnLst/>
                <a:rect l="l" t="t" r="r" b="b"/>
                <a:pathLst>
                  <a:path w="165041" h="293999" extrusionOk="0">
                    <a:moveTo>
                      <a:pt x="62846" y="108228"/>
                    </a:moveTo>
                    <a:cubicBezTo>
                      <a:pt x="60437" y="79653"/>
                      <a:pt x="49548" y="52685"/>
                      <a:pt x="36428" y="26700"/>
                    </a:cubicBezTo>
                    <a:cubicBezTo>
                      <a:pt x="38302" y="24021"/>
                      <a:pt x="40266" y="21521"/>
                      <a:pt x="42497" y="18842"/>
                    </a:cubicBezTo>
                    <a:cubicBezTo>
                      <a:pt x="56599" y="42416"/>
                      <a:pt x="67398" y="69294"/>
                      <a:pt x="72129" y="94655"/>
                    </a:cubicBezTo>
                    <a:cubicBezTo>
                      <a:pt x="97031" y="59561"/>
                      <a:pt x="127377" y="27950"/>
                      <a:pt x="160401" y="0"/>
                    </a:cubicBezTo>
                    <a:cubicBezTo>
                      <a:pt x="162543" y="2679"/>
                      <a:pt x="164060" y="5536"/>
                      <a:pt x="165042" y="8573"/>
                    </a:cubicBezTo>
                    <a:cubicBezTo>
                      <a:pt x="130501" y="38487"/>
                      <a:pt x="99530" y="72956"/>
                      <a:pt x="74092" y="111085"/>
                    </a:cubicBezTo>
                    <a:cubicBezTo>
                      <a:pt x="73736" y="113050"/>
                      <a:pt x="72665" y="114479"/>
                      <a:pt x="71058" y="115193"/>
                    </a:cubicBezTo>
                    <a:cubicBezTo>
                      <a:pt x="70969" y="115550"/>
                      <a:pt x="70790" y="115729"/>
                      <a:pt x="70701" y="115908"/>
                    </a:cubicBezTo>
                    <a:cubicBezTo>
                      <a:pt x="97834" y="106889"/>
                      <a:pt x="126841" y="98762"/>
                      <a:pt x="155670" y="95458"/>
                    </a:cubicBezTo>
                    <a:cubicBezTo>
                      <a:pt x="154599" y="97959"/>
                      <a:pt x="153349" y="100370"/>
                      <a:pt x="152278" y="102781"/>
                    </a:cubicBezTo>
                    <a:cubicBezTo>
                      <a:pt x="123271" y="108228"/>
                      <a:pt x="94621" y="113497"/>
                      <a:pt x="66060" y="123230"/>
                    </a:cubicBezTo>
                    <a:cubicBezTo>
                      <a:pt x="54993" y="140821"/>
                      <a:pt x="45353" y="158949"/>
                      <a:pt x="36874" y="177790"/>
                    </a:cubicBezTo>
                    <a:cubicBezTo>
                      <a:pt x="63918" y="170200"/>
                      <a:pt x="91497" y="165110"/>
                      <a:pt x="119255" y="161181"/>
                    </a:cubicBezTo>
                    <a:cubicBezTo>
                      <a:pt x="118005" y="163414"/>
                      <a:pt x="116577" y="165646"/>
                      <a:pt x="115239" y="167967"/>
                    </a:cubicBezTo>
                    <a:cubicBezTo>
                      <a:pt x="88016" y="173861"/>
                      <a:pt x="60972" y="180023"/>
                      <a:pt x="33572" y="185113"/>
                    </a:cubicBezTo>
                    <a:cubicBezTo>
                      <a:pt x="18934" y="219046"/>
                      <a:pt x="8938" y="254854"/>
                      <a:pt x="4386" y="292180"/>
                    </a:cubicBezTo>
                    <a:cubicBezTo>
                      <a:pt x="3939" y="294948"/>
                      <a:pt x="-255" y="294412"/>
                      <a:pt x="12" y="291555"/>
                    </a:cubicBezTo>
                    <a:cubicBezTo>
                      <a:pt x="3047" y="223957"/>
                      <a:pt x="26788" y="162431"/>
                      <a:pt x="62846" y="10822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86" name="Google Shape;386;p7"/>
              <p:cNvSpPr/>
              <p:nvPr/>
            </p:nvSpPr>
            <p:spPr>
              <a:xfrm>
                <a:off x="5561551" y="6268997"/>
                <a:ext cx="239310" cy="118278"/>
              </a:xfrm>
              <a:custGeom>
                <a:avLst/>
                <a:gdLst/>
                <a:ahLst/>
                <a:cxnLst/>
                <a:rect l="l" t="t" r="r" b="b"/>
                <a:pathLst>
                  <a:path w="239310" h="118278" extrusionOk="0">
                    <a:moveTo>
                      <a:pt x="0" y="0"/>
                    </a:moveTo>
                    <a:cubicBezTo>
                      <a:pt x="26687" y="22949"/>
                      <a:pt x="54534" y="40809"/>
                      <a:pt x="93359" y="54293"/>
                    </a:cubicBezTo>
                    <a:cubicBezTo>
                      <a:pt x="98535" y="56079"/>
                      <a:pt x="103891" y="57865"/>
                      <a:pt x="109068" y="59918"/>
                    </a:cubicBezTo>
                    <a:cubicBezTo>
                      <a:pt x="109425" y="60008"/>
                      <a:pt x="109692" y="60187"/>
                      <a:pt x="110228" y="60275"/>
                    </a:cubicBezTo>
                    <a:cubicBezTo>
                      <a:pt x="154141" y="76349"/>
                      <a:pt x="197964" y="95012"/>
                      <a:pt x="238931" y="117247"/>
                    </a:cubicBezTo>
                    <a:cubicBezTo>
                      <a:pt x="239645" y="117604"/>
                      <a:pt x="239288" y="118497"/>
                      <a:pt x="238396" y="118230"/>
                    </a:cubicBezTo>
                    <a:cubicBezTo>
                      <a:pt x="210995" y="109478"/>
                      <a:pt x="183237" y="99120"/>
                      <a:pt x="155568" y="87868"/>
                    </a:cubicBezTo>
                    <a:cubicBezTo>
                      <a:pt x="142359" y="94119"/>
                      <a:pt x="128525" y="99566"/>
                      <a:pt x="114780" y="104835"/>
                    </a:cubicBezTo>
                    <a:cubicBezTo>
                      <a:pt x="102641" y="109567"/>
                      <a:pt x="89699" y="112336"/>
                      <a:pt x="77294" y="115729"/>
                    </a:cubicBezTo>
                    <a:cubicBezTo>
                      <a:pt x="77115" y="115729"/>
                      <a:pt x="77115" y="115729"/>
                      <a:pt x="77115" y="115729"/>
                    </a:cubicBezTo>
                    <a:cubicBezTo>
                      <a:pt x="75865" y="114925"/>
                      <a:pt x="74884" y="114300"/>
                      <a:pt x="73813" y="113497"/>
                    </a:cubicBezTo>
                    <a:cubicBezTo>
                      <a:pt x="88361" y="106353"/>
                      <a:pt x="102284" y="98227"/>
                      <a:pt x="117636" y="92333"/>
                    </a:cubicBezTo>
                    <a:cubicBezTo>
                      <a:pt x="125579" y="89119"/>
                      <a:pt x="134059" y="84921"/>
                      <a:pt x="142627" y="82689"/>
                    </a:cubicBezTo>
                    <a:cubicBezTo>
                      <a:pt x="122098" y="74295"/>
                      <a:pt x="102016" y="65187"/>
                      <a:pt x="82113" y="55900"/>
                    </a:cubicBezTo>
                    <a:cubicBezTo>
                      <a:pt x="65244" y="61079"/>
                      <a:pt x="48643" y="66884"/>
                      <a:pt x="31774" y="72241"/>
                    </a:cubicBezTo>
                    <a:cubicBezTo>
                      <a:pt x="30792" y="70991"/>
                      <a:pt x="29811" y="69473"/>
                      <a:pt x="29007" y="68223"/>
                    </a:cubicBezTo>
                    <a:cubicBezTo>
                      <a:pt x="45787" y="62508"/>
                      <a:pt x="63281" y="58490"/>
                      <a:pt x="80239" y="55007"/>
                    </a:cubicBezTo>
                    <a:cubicBezTo>
                      <a:pt x="70242" y="50364"/>
                      <a:pt x="60067" y="45631"/>
                      <a:pt x="50339" y="40809"/>
                    </a:cubicBezTo>
                    <a:cubicBezTo>
                      <a:pt x="33827" y="32772"/>
                      <a:pt x="17672" y="23485"/>
                      <a:pt x="2499" y="12412"/>
                    </a:cubicBezTo>
                    <a:cubicBezTo>
                      <a:pt x="1517" y="8216"/>
                      <a:pt x="625" y="4108"/>
                      <a:pt x="0"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87" name="Google Shape;387;p7"/>
              <p:cNvSpPr/>
              <p:nvPr/>
            </p:nvSpPr>
            <p:spPr>
              <a:xfrm>
                <a:off x="5646227" y="6197203"/>
                <a:ext cx="26193" cy="131981"/>
              </a:xfrm>
              <a:custGeom>
                <a:avLst/>
                <a:gdLst/>
                <a:ahLst/>
                <a:cxnLst/>
                <a:rect l="l" t="t" r="r" b="b"/>
                <a:pathLst>
                  <a:path w="26193" h="131981" extrusionOk="0">
                    <a:moveTo>
                      <a:pt x="2703" y="0"/>
                    </a:moveTo>
                    <a:cubicBezTo>
                      <a:pt x="4488" y="268"/>
                      <a:pt x="6273" y="446"/>
                      <a:pt x="8058" y="804"/>
                    </a:cubicBezTo>
                    <a:cubicBezTo>
                      <a:pt x="14574" y="44202"/>
                      <a:pt x="19840" y="87690"/>
                      <a:pt x="26176" y="131088"/>
                    </a:cubicBezTo>
                    <a:cubicBezTo>
                      <a:pt x="26266" y="131713"/>
                      <a:pt x="25998" y="131892"/>
                      <a:pt x="25552" y="131981"/>
                    </a:cubicBezTo>
                    <a:cubicBezTo>
                      <a:pt x="25105" y="131892"/>
                      <a:pt x="24749" y="131802"/>
                      <a:pt x="24392" y="131624"/>
                    </a:cubicBezTo>
                    <a:cubicBezTo>
                      <a:pt x="3863" y="92601"/>
                      <a:pt x="-4884" y="43756"/>
                      <a:pt x="2703"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88" name="Google Shape;388;p7"/>
              <p:cNvSpPr/>
              <p:nvPr/>
            </p:nvSpPr>
            <p:spPr>
              <a:xfrm>
                <a:off x="5496753" y="5796438"/>
                <a:ext cx="189110" cy="240117"/>
              </a:xfrm>
              <a:custGeom>
                <a:avLst/>
                <a:gdLst/>
                <a:ahLst/>
                <a:cxnLst/>
                <a:rect l="l" t="t" r="r" b="b"/>
                <a:pathLst>
                  <a:path w="189110" h="240117" extrusionOk="0">
                    <a:moveTo>
                      <a:pt x="62656" y="122426"/>
                    </a:moveTo>
                    <a:cubicBezTo>
                      <a:pt x="36415" y="87690"/>
                      <a:pt x="14994" y="49738"/>
                      <a:pt x="0" y="8483"/>
                    </a:cubicBezTo>
                    <a:cubicBezTo>
                      <a:pt x="0" y="8483"/>
                      <a:pt x="0" y="8483"/>
                      <a:pt x="0" y="8305"/>
                    </a:cubicBezTo>
                    <a:cubicBezTo>
                      <a:pt x="5088" y="4733"/>
                      <a:pt x="10979" y="2054"/>
                      <a:pt x="17226" y="0"/>
                    </a:cubicBezTo>
                    <a:cubicBezTo>
                      <a:pt x="31685" y="31790"/>
                      <a:pt x="47304" y="62240"/>
                      <a:pt x="64977" y="91351"/>
                    </a:cubicBezTo>
                    <a:cubicBezTo>
                      <a:pt x="66583" y="75902"/>
                      <a:pt x="72563" y="61436"/>
                      <a:pt x="81667" y="47417"/>
                    </a:cubicBezTo>
                    <a:cubicBezTo>
                      <a:pt x="88272" y="37148"/>
                      <a:pt x="95769" y="26700"/>
                      <a:pt x="103712" y="16698"/>
                    </a:cubicBezTo>
                    <a:cubicBezTo>
                      <a:pt x="107104" y="19556"/>
                      <a:pt x="110585" y="22592"/>
                      <a:pt x="113887" y="25896"/>
                    </a:cubicBezTo>
                    <a:cubicBezTo>
                      <a:pt x="108443" y="32058"/>
                      <a:pt x="102999" y="38666"/>
                      <a:pt x="98089" y="45541"/>
                    </a:cubicBezTo>
                    <a:cubicBezTo>
                      <a:pt x="84969" y="64026"/>
                      <a:pt x="79525" y="82689"/>
                      <a:pt x="72117" y="102781"/>
                    </a:cubicBezTo>
                    <a:cubicBezTo>
                      <a:pt x="82649" y="119211"/>
                      <a:pt x="93716" y="135106"/>
                      <a:pt x="105676" y="150465"/>
                    </a:cubicBezTo>
                    <a:cubicBezTo>
                      <a:pt x="110406" y="120461"/>
                      <a:pt x="126650" y="91529"/>
                      <a:pt x="149142" y="70812"/>
                    </a:cubicBezTo>
                    <a:cubicBezTo>
                      <a:pt x="151374" y="74116"/>
                      <a:pt x="153605" y="77688"/>
                      <a:pt x="155658" y="81171"/>
                    </a:cubicBezTo>
                    <a:cubicBezTo>
                      <a:pt x="137272" y="104031"/>
                      <a:pt x="122545" y="127963"/>
                      <a:pt x="108978" y="154662"/>
                    </a:cubicBezTo>
                    <a:cubicBezTo>
                      <a:pt x="131917" y="183863"/>
                      <a:pt x="157978" y="210830"/>
                      <a:pt x="188057" y="235476"/>
                    </a:cubicBezTo>
                    <a:cubicBezTo>
                      <a:pt x="190734" y="237619"/>
                      <a:pt x="187789" y="241548"/>
                      <a:pt x="185022" y="239584"/>
                    </a:cubicBezTo>
                    <a:cubicBezTo>
                      <a:pt x="140842" y="207794"/>
                      <a:pt x="100232" y="170379"/>
                      <a:pt x="66851" y="127516"/>
                    </a:cubicBezTo>
                    <a:cubicBezTo>
                      <a:pt x="50250" y="132249"/>
                      <a:pt x="32845" y="135731"/>
                      <a:pt x="15352" y="139125"/>
                    </a:cubicBezTo>
                    <a:cubicBezTo>
                      <a:pt x="12585" y="136178"/>
                      <a:pt x="9729" y="132963"/>
                      <a:pt x="7051" y="129302"/>
                    </a:cubicBezTo>
                    <a:cubicBezTo>
                      <a:pt x="25438" y="125194"/>
                      <a:pt x="44449" y="122604"/>
                      <a:pt x="62656" y="12242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89" name="Google Shape;389;p7"/>
              <p:cNvSpPr/>
              <p:nvPr/>
            </p:nvSpPr>
            <p:spPr>
              <a:xfrm>
                <a:off x="5720112" y="5759916"/>
                <a:ext cx="235581" cy="283470"/>
              </a:xfrm>
              <a:custGeom>
                <a:avLst/>
                <a:gdLst/>
                <a:ahLst/>
                <a:cxnLst/>
                <a:rect l="l" t="t" r="r" b="b"/>
                <a:pathLst>
                  <a:path w="235581" h="283470" extrusionOk="0">
                    <a:moveTo>
                      <a:pt x="101255" y="131445"/>
                    </a:moveTo>
                    <a:cubicBezTo>
                      <a:pt x="91973" y="116264"/>
                      <a:pt x="84119" y="100816"/>
                      <a:pt x="77603" y="84296"/>
                    </a:cubicBezTo>
                    <a:cubicBezTo>
                      <a:pt x="74747" y="77241"/>
                      <a:pt x="71623" y="69919"/>
                      <a:pt x="69214" y="62508"/>
                    </a:cubicBezTo>
                    <a:cubicBezTo>
                      <a:pt x="70106" y="60989"/>
                      <a:pt x="71356" y="59471"/>
                      <a:pt x="72427" y="58132"/>
                    </a:cubicBezTo>
                    <a:cubicBezTo>
                      <a:pt x="74033" y="56168"/>
                      <a:pt x="75640" y="54025"/>
                      <a:pt x="77514" y="51703"/>
                    </a:cubicBezTo>
                    <a:cubicBezTo>
                      <a:pt x="80995" y="61079"/>
                      <a:pt x="83405" y="71169"/>
                      <a:pt x="86618" y="80456"/>
                    </a:cubicBezTo>
                    <a:cubicBezTo>
                      <a:pt x="92241" y="96619"/>
                      <a:pt x="98042" y="112693"/>
                      <a:pt x="103844" y="128677"/>
                    </a:cubicBezTo>
                    <a:cubicBezTo>
                      <a:pt x="106789" y="125104"/>
                      <a:pt x="110002" y="121444"/>
                      <a:pt x="112947" y="118050"/>
                    </a:cubicBezTo>
                    <a:cubicBezTo>
                      <a:pt x="148827" y="76259"/>
                      <a:pt x="187385" y="36612"/>
                      <a:pt x="228709" y="0"/>
                    </a:cubicBezTo>
                    <a:cubicBezTo>
                      <a:pt x="231744" y="3840"/>
                      <a:pt x="234154" y="8126"/>
                      <a:pt x="235582" y="12858"/>
                    </a:cubicBezTo>
                    <a:cubicBezTo>
                      <a:pt x="201040" y="44648"/>
                      <a:pt x="167035" y="78135"/>
                      <a:pt x="134725" y="112960"/>
                    </a:cubicBezTo>
                    <a:cubicBezTo>
                      <a:pt x="158734" y="115997"/>
                      <a:pt x="182922" y="118586"/>
                      <a:pt x="207110" y="120818"/>
                    </a:cubicBezTo>
                    <a:cubicBezTo>
                      <a:pt x="207021" y="121175"/>
                      <a:pt x="206753" y="121533"/>
                      <a:pt x="206575" y="121711"/>
                    </a:cubicBezTo>
                    <a:cubicBezTo>
                      <a:pt x="181226" y="120461"/>
                      <a:pt x="155789" y="118765"/>
                      <a:pt x="130352" y="117604"/>
                    </a:cubicBezTo>
                    <a:cubicBezTo>
                      <a:pt x="116339" y="132873"/>
                      <a:pt x="102773" y="148590"/>
                      <a:pt x="89296" y="164395"/>
                    </a:cubicBezTo>
                    <a:cubicBezTo>
                      <a:pt x="105718" y="167520"/>
                      <a:pt x="122141" y="170289"/>
                      <a:pt x="138742" y="172075"/>
                    </a:cubicBezTo>
                    <a:cubicBezTo>
                      <a:pt x="146150" y="172789"/>
                      <a:pt x="153647" y="173325"/>
                      <a:pt x="161055" y="174040"/>
                    </a:cubicBezTo>
                    <a:cubicBezTo>
                      <a:pt x="157663" y="177165"/>
                      <a:pt x="154629" y="180290"/>
                      <a:pt x="151237" y="183326"/>
                    </a:cubicBezTo>
                    <a:cubicBezTo>
                      <a:pt x="128567" y="182076"/>
                      <a:pt x="104647" y="176540"/>
                      <a:pt x="84208" y="172343"/>
                    </a:cubicBezTo>
                    <a:cubicBezTo>
                      <a:pt x="83851" y="172253"/>
                      <a:pt x="83583" y="172075"/>
                      <a:pt x="83226" y="171807"/>
                    </a:cubicBezTo>
                    <a:cubicBezTo>
                      <a:pt x="53684" y="207526"/>
                      <a:pt x="25837" y="244584"/>
                      <a:pt x="1381" y="283160"/>
                    </a:cubicBezTo>
                    <a:cubicBezTo>
                      <a:pt x="845" y="283875"/>
                      <a:pt x="-226" y="283249"/>
                      <a:pt x="42" y="282357"/>
                    </a:cubicBezTo>
                    <a:cubicBezTo>
                      <a:pt x="20035" y="227528"/>
                      <a:pt x="62698" y="176450"/>
                      <a:pt x="101255" y="13144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90" name="Google Shape;390;p7"/>
              <p:cNvSpPr/>
              <p:nvPr/>
            </p:nvSpPr>
            <p:spPr>
              <a:xfrm>
                <a:off x="5717298" y="5411211"/>
                <a:ext cx="262761" cy="282892"/>
              </a:xfrm>
              <a:custGeom>
                <a:avLst/>
                <a:gdLst/>
                <a:ahLst/>
                <a:cxnLst/>
                <a:rect l="l" t="t" r="r" b="b"/>
                <a:pathLst>
                  <a:path w="262761" h="282892" extrusionOk="0">
                    <a:moveTo>
                      <a:pt x="80507" y="163235"/>
                    </a:moveTo>
                    <a:cubicBezTo>
                      <a:pt x="75955" y="146447"/>
                      <a:pt x="73455" y="127248"/>
                      <a:pt x="73098" y="108853"/>
                    </a:cubicBezTo>
                    <a:cubicBezTo>
                      <a:pt x="76847" y="103852"/>
                      <a:pt x="80774" y="99030"/>
                      <a:pt x="84701" y="94387"/>
                    </a:cubicBezTo>
                    <a:cubicBezTo>
                      <a:pt x="88985" y="113943"/>
                      <a:pt x="89878" y="136000"/>
                      <a:pt x="86576" y="155644"/>
                    </a:cubicBezTo>
                    <a:cubicBezTo>
                      <a:pt x="102552" y="136088"/>
                      <a:pt x="119242" y="117157"/>
                      <a:pt x="136647" y="98852"/>
                    </a:cubicBezTo>
                    <a:cubicBezTo>
                      <a:pt x="132541" y="81796"/>
                      <a:pt x="130934" y="62687"/>
                      <a:pt x="132987" y="45095"/>
                    </a:cubicBezTo>
                    <a:cubicBezTo>
                      <a:pt x="137361" y="41344"/>
                      <a:pt x="141912" y="37684"/>
                      <a:pt x="146732" y="34290"/>
                    </a:cubicBezTo>
                    <a:cubicBezTo>
                      <a:pt x="146911" y="52864"/>
                      <a:pt x="145572" y="72688"/>
                      <a:pt x="143519" y="91887"/>
                    </a:cubicBezTo>
                    <a:cubicBezTo>
                      <a:pt x="176543" y="58222"/>
                      <a:pt x="212066" y="27236"/>
                      <a:pt x="249641" y="0"/>
                    </a:cubicBezTo>
                    <a:cubicBezTo>
                      <a:pt x="254818" y="2143"/>
                      <a:pt x="259281" y="5805"/>
                      <a:pt x="262762" y="11162"/>
                    </a:cubicBezTo>
                    <a:cubicBezTo>
                      <a:pt x="212869" y="50007"/>
                      <a:pt x="164940" y="92869"/>
                      <a:pt x="120403" y="138768"/>
                    </a:cubicBezTo>
                    <a:cubicBezTo>
                      <a:pt x="147982" y="136535"/>
                      <a:pt x="176454" y="138053"/>
                      <a:pt x="204568" y="141178"/>
                    </a:cubicBezTo>
                    <a:cubicBezTo>
                      <a:pt x="201623" y="144929"/>
                      <a:pt x="198678" y="148858"/>
                      <a:pt x="195732" y="152609"/>
                    </a:cubicBezTo>
                    <a:cubicBezTo>
                      <a:pt x="168153" y="152340"/>
                      <a:pt x="140753" y="150287"/>
                      <a:pt x="114423" y="144750"/>
                    </a:cubicBezTo>
                    <a:cubicBezTo>
                      <a:pt x="102284" y="157520"/>
                      <a:pt x="90414" y="170647"/>
                      <a:pt x="78989" y="183684"/>
                    </a:cubicBezTo>
                    <a:cubicBezTo>
                      <a:pt x="95858" y="184309"/>
                      <a:pt x="112727" y="184398"/>
                      <a:pt x="129685" y="186006"/>
                    </a:cubicBezTo>
                    <a:cubicBezTo>
                      <a:pt x="141288" y="187077"/>
                      <a:pt x="152534" y="189309"/>
                      <a:pt x="163958" y="190739"/>
                    </a:cubicBezTo>
                    <a:cubicBezTo>
                      <a:pt x="162084" y="192882"/>
                      <a:pt x="160120" y="195203"/>
                      <a:pt x="158246" y="197257"/>
                    </a:cubicBezTo>
                    <a:cubicBezTo>
                      <a:pt x="152623" y="196811"/>
                      <a:pt x="146911" y="195828"/>
                      <a:pt x="141199" y="195203"/>
                    </a:cubicBezTo>
                    <a:cubicBezTo>
                      <a:pt x="118975" y="192613"/>
                      <a:pt x="96661" y="189666"/>
                      <a:pt x="74169" y="189488"/>
                    </a:cubicBezTo>
                    <a:cubicBezTo>
                      <a:pt x="47929" y="219671"/>
                      <a:pt x="23116" y="250835"/>
                      <a:pt x="803" y="282892"/>
                    </a:cubicBezTo>
                    <a:cubicBezTo>
                      <a:pt x="446" y="282625"/>
                      <a:pt x="267" y="282178"/>
                      <a:pt x="0" y="281732"/>
                    </a:cubicBezTo>
                    <a:cubicBezTo>
                      <a:pt x="23028" y="240923"/>
                      <a:pt x="50160" y="201097"/>
                      <a:pt x="80507" y="16323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91" name="Google Shape;391;p7"/>
              <p:cNvSpPr/>
              <p:nvPr/>
            </p:nvSpPr>
            <p:spPr>
              <a:xfrm>
                <a:off x="5606875" y="5328880"/>
                <a:ext cx="117299" cy="289766"/>
              </a:xfrm>
              <a:custGeom>
                <a:avLst/>
                <a:gdLst/>
                <a:ahLst/>
                <a:cxnLst/>
                <a:rect l="l" t="t" r="r" b="b"/>
                <a:pathLst>
                  <a:path w="117299" h="289766" extrusionOk="0">
                    <a:moveTo>
                      <a:pt x="6978" y="111800"/>
                    </a:moveTo>
                    <a:cubicBezTo>
                      <a:pt x="27239" y="111800"/>
                      <a:pt x="47767" y="113050"/>
                      <a:pt x="66689" y="120461"/>
                    </a:cubicBezTo>
                    <a:cubicBezTo>
                      <a:pt x="61869" y="108585"/>
                      <a:pt x="56692" y="96798"/>
                      <a:pt x="50980" y="85189"/>
                    </a:cubicBezTo>
                    <a:cubicBezTo>
                      <a:pt x="34468" y="81617"/>
                      <a:pt x="17689" y="78581"/>
                      <a:pt x="909" y="76438"/>
                    </a:cubicBezTo>
                    <a:cubicBezTo>
                      <a:pt x="-519" y="76349"/>
                      <a:pt x="-162" y="74206"/>
                      <a:pt x="1266" y="74206"/>
                    </a:cubicBezTo>
                    <a:cubicBezTo>
                      <a:pt x="17242" y="75009"/>
                      <a:pt x="32772" y="77241"/>
                      <a:pt x="48392" y="80188"/>
                    </a:cubicBezTo>
                    <a:cubicBezTo>
                      <a:pt x="35718" y="55453"/>
                      <a:pt x="21080" y="31165"/>
                      <a:pt x="3408" y="7590"/>
                    </a:cubicBezTo>
                    <a:cubicBezTo>
                      <a:pt x="5193" y="4822"/>
                      <a:pt x="7603" y="2589"/>
                      <a:pt x="10370" y="625"/>
                    </a:cubicBezTo>
                    <a:cubicBezTo>
                      <a:pt x="10816" y="446"/>
                      <a:pt x="11084" y="89"/>
                      <a:pt x="11530" y="0"/>
                    </a:cubicBezTo>
                    <a:cubicBezTo>
                      <a:pt x="85610" y="76795"/>
                      <a:pt x="102479" y="187345"/>
                      <a:pt x="117296" y="288965"/>
                    </a:cubicBezTo>
                    <a:cubicBezTo>
                      <a:pt x="117384" y="289857"/>
                      <a:pt x="116046" y="290125"/>
                      <a:pt x="115778" y="289143"/>
                    </a:cubicBezTo>
                    <a:cubicBezTo>
                      <a:pt x="103461" y="232351"/>
                      <a:pt x="89895" y="178504"/>
                      <a:pt x="69634" y="127427"/>
                    </a:cubicBezTo>
                    <a:cubicBezTo>
                      <a:pt x="48302" y="126712"/>
                      <a:pt x="27149" y="121890"/>
                      <a:pt x="6264" y="118854"/>
                    </a:cubicBezTo>
                    <a:cubicBezTo>
                      <a:pt x="4836" y="118765"/>
                      <a:pt x="3944" y="118050"/>
                      <a:pt x="3676" y="117157"/>
                    </a:cubicBezTo>
                    <a:cubicBezTo>
                      <a:pt x="3498" y="116711"/>
                      <a:pt x="3230" y="116265"/>
                      <a:pt x="3319" y="115818"/>
                    </a:cubicBezTo>
                    <a:cubicBezTo>
                      <a:pt x="3140" y="113764"/>
                      <a:pt x="4569" y="111800"/>
                      <a:pt x="6978" y="11180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392" name="Google Shape;392;p7"/>
            <p:cNvSpPr/>
            <p:nvPr/>
          </p:nvSpPr>
          <p:spPr>
            <a:xfrm>
              <a:off x="5671033" y="4963805"/>
              <a:ext cx="724914" cy="2138942"/>
            </a:xfrm>
            <a:custGeom>
              <a:avLst/>
              <a:gdLst/>
              <a:ahLst/>
              <a:cxnLst/>
              <a:rect l="l" t="t" r="r" b="b"/>
              <a:pathLst>
                <a:path w="724914" h="2138942" extrusionOk="0">
                  <a:moveTo>
                    <a:pt x="254135" y="1647110"/>
                  </a:moveTo>
                  <a:cubicBezTo>
                    <a:pt x="375787" y="1834901"/>
                    <a:pt x="514934" y="2024300"/>
                    <a:pt x="707453" y="2137350"/>
                  </a:cubicBezTo>
                  <a:cubicBezTo>
                    <a:pt x="712808" y="2140476"/>
                    <a:pt x="719681" y="2138868"/>
                    <a:pt x="723072" y="2133689"/>
                  </a:cubicBezTo>
                  <a:cubicBezTo>
                    <a:pt x="726375" y="2128688"/>
                    <a:pt x="725125" y="2122259"/>
                    <a:pt x="720216" y="2118687"/>
                  </a:cubicBezTo>
                  <a:cubicBezTo>
                    <a:pt x="575982" y="2013674"/>
                    <a:pt x="452456" y="1875443"/>
                    <a:pt x="319558" y="1670506"/>
                  </a:cubicBezTo>
                  <a:cubicBezTo>
                    <a:pt x="172647" y="1443871"/>
                    <a:pt x="91605" y="1250721"/>
                    <a:pt x="64651" y="1062662"/>
                  </a:cubicBezTo>
                  <a:cubicBezTo>
                    <a:pt x="12259" y="697260"/>
                    <a:pt x="142212" y="317390"/>
                    <a:pt x="412203" y="46464"/>
                  </a:cubicBezTo>
                  <a:cubicBezTo>
                    <a:pt x="424074" y="34498"/>
                    <a:pt x="421574" y="17353"/>
                    <a:pt x="412203" y="7619"/>
                  </a:cubicBezTo>
                  <a:cubicBezTo>
                    <a:pt x="406580" y="1726"/>
                    <a:pt x="399440" y="-775"/>
                    <a:pt x="392388" y="208"/>
                  </a:cubicBezTo>
                  <a:cubicBezTo>
                    <a:pt x="387748" y="833"/>
                    <a:pt x="383106" y="3065"/>
                    <a:pt x="379000" y="6727"/>
                  </a:cubicBezTo>
                  <a:cubicBezTo>
                    <a:pt x="99727" y="262562"/>
                    <a:pt x="-41382" y="660916"/>
                    <a:pt x="10652" y="1046410"/>
                  </a:cubicBezTo>
                  <a:cubicBezTo>
                    <a:pt x="36536" y="1237684"/>
                    <a:pt x="116150" y="1434137"/>
                    <a:pt x="254135" y="164711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393" name="Google Shape;393;p7"/>
          <p:cNvGrpSpPr/>
          <p:nvPr/>
        </p:nvGrpSpPr>
        <p:grpSpPr>
          <a:xfrm>
            <a:off x="4727247" y="3772923"/>
            <a:ext cx="289543" cy="518688"/>
            <a:chOff x="748215" y="3781727"/>
            <a:chExt cx="359145" cy="643374"/>
          </a:xfrm>
        </p:grpSpPr>
        <p:sp>
          <p:nvSpPr>
            <p:cNvPr id="394" name="Google Shape;394;p7"/>
            <p:cNvSpPr/>
            <p:nvPr/>
          </p:nvSpPr>
          <p:spPr>
            <a:xfrm>
              <a:off x="803256" y="4122277"/>
              <a:ext cx="38514" cy="38551"/>
            </a:xfrm>
            <a:custGeom>
              <a:avLst/>
              <a:gdLst/>
              <a:ahLst/>
              <a:cxnLst/>
              <a:rect l="l" t="t" r="r" b="b"/>
              <a:pathLst>
                <a:path w="38514" h="38551" extrusionOk="0">
                  <a:moveTo>
                    <a:pt x="10019" y="36188"/>
                  </a:moveTo>
                  <a:cubicBezTo>
                    <a:pt x="737" y="31098"/>
                    <a:pt x="-2744" y="19401"/>
                    <a:pt x="2344" y="10024"/>
                  </a:cubicBezTo>
                  <a:cubicBezTo>
                    <a:pt x="7431" y="738"/>
                    <a:pt x="19123" y="-2745"/>
                    <a:pt x="28495" y="2345"/>
                  </a:cubicBezTo>
                  <a:cubicBezTo>
                    <a:pt x="37777" y="7435"/>
                    <a:pt x="41258" y="19133"/>
                    <a:pt x="36171" y="28509"/>
                  </a:cubicBezTo>
                  <a:cubicBezTo>
                    <a:pt x="31083" y="37885"/>
                    <a:pt x="19391" y="41278"/>
                    <a:pt x="10019" y="361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95" name="Google Shape;395;p7"/>
            <p:cNvSpPr/>
            <p:nvPr/>
          </p:nvSpPr>
          <p:spPr>
            <a:xfrm>
              <a:off x="1063519" y="3963775"/>
              <a:ext cx="38425" cy="38548"/>
            </a:xfrm>
            <a:custGeom>
              <a:avLst/>
              <a:gdLst/>
              <a:ahLst/>
              <a:cxnLst/>
              <a:rect l="l" t="t" r="r" b="b"/>
              <a:pathLst>
                <a:path w="38425" h="38548" extrusionOk="0">
                  <a:moveTo>
                    <a:pt x="10019" y="36188"/>
                  </a:moveTo>
                  <a:cubicBezTo>
                    <a:pt x="737" y="31098"/>
                    <a:pt x="-2744" y="19401"/>
                    <a:pt x="2344" y="10024"/>
                  </a:cubicBezTo>
                  <a:cubicBezTo>
                    <a:pt x="7431" y="738"/>
                    <a:pt x="19123" y="-2745"/>
                    <a:pt x="28406" y="2345"/>
                  </a:cubicBezTo>
                  <a:cubicBezTo>
                    <a:pt x="37688" y="7435"/>
                    <a:pt x="41169" y="19133"/>
                    <a:pt x="36081" y="28420"/>
                  </a:cubicBezTo>
                  <a:cubicBezTo>
                    <a:pt x="31083" y="37885"/>
                    <a:pt x="19391" y="41278"/>
                    <a:pt x="10019" y="361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96" name="Google Shape;396;p7"/>
            <p:cNvSpPr/>
            <p:nvPr/>
          </p:nvSpPr>
          <p:spPr>
            <a:xfrm>
              <a:off x="911431" y="3854655"/>
              <a:ext cx="38514" cy="38548"/>
            </a:xfrm>
            <a:custGeom>
              <a:avLst/>
              <a:gdLst/>
              <a:ahLst/>
              <a:cxnLst/>
              <a:rect l="l" t="t" r="r" b="b"/>
              <a:pathLst>
                <a:path w="38514" h="38548" extrusionOk="0">
                  <a:moveTo>
                    <a:pt x="10019" y="36188"/>
                  </a:moveTo>
                  <a:cubicBezTo>
                    <a:pt x="737" y="31098"/>
                    <a:pt x="-2744" y="19401"/>
                    <a:pt x="2344" y="10024"/>
                  </a:cubicBezTo>
                  <a:cubicBezTo>
                    <a:pt x="7431" y="738"/>
                    <a:pt x="19123" y="-2745"/>
                    <a:pt x="28495" y="2345"/>
                  </a:cubicBezTo>
                  <a:cubicBezTo>
                    <a:pt x="37777" y="7435"/>
                    <a:pt x="41258" y="19133"/>
                    <a:pt x="36171" y="28420"/>
                  </a:cubicBezTo>
                  <a:cubicBezTo>
                    <a:pt x="30994" y="37885"/>
                    <a:pt x="19302" y="41278"/>
                    <a:pt x="10019" y="361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97" name="Google Shape;397;p7"/>
            <p:cNvSpPr/>
            <p:nvPr/>
          </p:nvSpPr>
          <p:spPr>
            <a:xfrm>
              <a:off x="870642" y="4195054"/>
              <a:ext cx="38514" cy="38551"/>
            </a:xfrm>
            <a:custGeom>
              <a:avLst/>
              <a:gdLst/>
              <a:ahLst/>
              <a:cxnLst/>
              <a:rect l="l" t="t" r="r" b="b"/>
              <a:pathLst>
                <a:path w="38514" h="38551" extrusionOk="0">
                  <a:moveTo>
                    <a:pt x="10019" y="36188"/>
                  </a:moveTo>
                  <a:cubicBezTo>
                    <a:pt x="737" y="31098"/>
                    <a:pt x="-2744" y="19400"/>
                    <a:pt x="2344" y="10024"/>
                  </a:cubicBezTo>
                  <a:cubicBezTo>
                    <a:pt x="7431" y="737"/>
                    <a:pt x="19123" y="-2745"/>
                    <a:pt x="28495" y="2345"/>
                  </a:cubicBezTo>
                  <a:cubicBezTo>
                    <a:pt x="37777" y="7435"/>
                    <a:pt x="41258" y="19133"/>
                    <a:pt x="36171" y="28509"/>
                  </a:cubicBezTo>
                  <a:cubicBezTo>
                    <a:pt x="31083" y="37885"/>
                    <a:pt x="19391" y="41278"/>
                    <a:pt x="10019" y="361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98" name="Google Shape;398;p7"/>
            <p:cNvSpPr/>
            <p:nvPr/>
          </p:nvSpPr>
          <p:spPr>
            <a:xfrm>
              <a:off x="1008985" y="4170498"/>
              <a:ext cx="38514" cy="38533"/>
            </a:xfrm>
            <a:custGeom>
              <a:avLst/>
              <a:gdLst/>
              <a:ahLst/>
              <a:cxnLst/>
              <a:rect l="l" t="t" r="r" b="b"/>
              <a:pathLst>
                <a:path w="38514" h="38533" extrusionOk="0">
                  <a:moveTo>
                    <a:pt x="10019" y="36188"/>
                  </a:moveTo>
                  <a:cubicBezTo>
                    <a:pt x="737" y="31098"/>
                    <a:pt x="-2744" y="19400"/>
                    <a:pt x="2344" y="10024"/>
                  </a:cubicBezTo>
                  <a:cubicBezTo>
                    <a:pt x="7431" y="737"/>
                    <a:pt x="19123" y="-2745"/>
                    <a:pt x="28495" y="2345"/>
                  </a:cubicBezTo>
                  <a:cubicBezTo>
                    <a:pt x="37777" y="7435"/>
                    <a:pt x="41258" y="19133"/>
                    <a:pt x="36171" y="28509"/>
                  </a:cubicBezTo>
                  <a:cubicBezTo>
                    <a:pt x="31083" y="37796"/>
                    <a:pt x="19391" y="41278"/>
                    <a:pt x="10019" y="361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99" name="Google Shape;399;p7"/>
            <p:cNvSpPr/>
            <p:nvPr/>
          </p:nvSpPr>
          <p:spPr>
            <a:xfrm>
              <a:off x="765708" y="4360639"/>
              <a:ext cx="64431" cy="64462"/>
            </a:xfrm>
            <a:custGeom>
              <a:avLst/>
              <a:gdLst/>
              <a:ahLst/>
              <a:cxnLst/>
              <a:rect l="l" t="t" r="r" b="b"/>
              <a:pathLst>
                <a:path w="64431" h="64462" extrusionOk="0">
                  <a:moveTo>
                    <a:pt x="16775" y="60538"/>
                  </a:moveTo>
                  <a:cubicBezTo>
                    <a:pt x="1155" y="51966"/>
                    <a:pt x="-4557" y="32410"/>
                    <a:pt x="3922" y="16783"/>
                  </a:cubicBezTo>
                  <a:cubicBezTo>
                    <a:pt x="12491" y="1156"/>
                    <a:pt x="32037" y="-4559"/>
                    <a:pt x="47656" y="3924"/>
                  </a:cubicBezTo>
                  <a:cubicBezTo>
                    <a:pt x="63276" y="12497"/>
                    <a:pt x="68988" y="32053"/>
                    <a:pt x="60509" y="47680"/>
                  </a:cubicBezTo>
                  <a:cubicBezTo>
                    <a:pt x="51941" y="63307"/>
                    <a:pt x="32394" y="69022"/>
                    <a:pt x="16775" y="605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00" name="Google Shape;400;p7"/>
            <p:cNvSpPr/>
            <p:nvPr/>
          </p:nvSpPr>
          <p:spPr>
            <a:xfrm>
              <a:off x="924668" y="4016667"/>
              <a:ext cx="64431" cy="64520"/>
            </a:xfrm>
            <a:custGeom>
              <a:avLst/>
              <a:gdLst/>
              <a:ahLst/>
              <a:cxnLst/>
              <a:rect l="l" t="t" r="r" b="b"/>
              <a:pathLst>
                <a:path w="64431" h="64520" extrusionOk="0">
                  <a:moveTo>
                    <a:pt x="16775" y="60538"/>
                  </a:moveTo>
                  <a:cubicBezTo>
                    <a:pt x="1155" y="51966"/>
                    <a:pt x="-4557" y="32410"/>
                    <a:pt x="3922" y="16783"/>
                  </a:cubicBezTo>
                  <a:cubicBezTo>
                    <a:pt x="12491" y="1156"/>
                    <a:pt x="32037" y="-4559"/>
                    <a:pt x="47656" y="3924"/>
                  </a:cubicBezTo>
                  <a:cubicBezTo>
                    <a:pt x="63276" y="12497"/>
                    <a:pt x="68988" y="32053"/>
                    <a:pt x="60509" y="47680"/>
                  </a:cubicBezTo>
                  <a:cubicBezTo>
                    <a:pt x="52030" y="63396"/>
                    <a:pt x="32394" y="69111"/>
                    <a:pt x="16775" y="605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01" name="Google Shape;401;p7"/>
            <p:cNvSpPr/>
            <p:nvPr/>
          </p:nvSpPr>
          <p:spPr>
            <a:xfrm>
              <a:off x="1042929" y="3781727"/>
              <a:ext cx="64431" cy="64462"/>
            </a:xfrm>
            <a:custGeom>
              <a:avLst/>
              <a:gdLst/>
              <a:ahLst/>
              <a:cxnLst/>
              <a:rect l="l" t="t" r="r" b="b"/>
              <a:pathLst>
                <a:path w="64431" h="64462" extrusionOk="0">
                  <a:moveTo>
                    <a:pt x="16775" y="60538"/>
                  </a:moveTo>
                  <a:cubicBezTo>
                    <a:pt x="1155" y="51966"/>
                    <a:pt x="-4557" y="32410"/>
                    <a:pt x="3922" y="16783"/>
                  </a:cubicBezTo>
                  <a:cubicBezTo>
                    <a:pt x="12491" y="1156"/>
                    <a:pt x="32037" y="-4559"/>
                    <a:pt x="47656" y="3924"/>
                  </a:cubicBezTo>
                  <a:cubicBezTo>
                    <a:pt x="63276" y="12497"/>
                    <a:pt x="68988" y="32053"/>
                    <a:pt x="60509" y="47680"/>
                  </a:cubicBezTo>
                  <a:cubicBezTo>
                    <a:pt x="52030" y="63307"/>
                    <a:pt x="32394" y="69022"/>
                    <a:pt x="16775" y="605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02" name="Google Shape;402;p7"/>
            <p:cNvSpPr/>
            <p:nvPr/>
          </p:nvSpPr>
          <p:spPr>
            <a:xfrm>
              <a:off x="748215" y="3929692"/>
              <a:ext cx="64431" cy="64462"/>
            </a:xfrm>
            <a:custGeom>
              <a:avLst/>
              <a:gdLst/>
              <a:ahLst/>
              <a:cxnLst/>
              <a:rect l="l" t="t" r="r" b="b"/>
              <a:pathLst>
                <a:path w="64431" h="64462" extrusionOk="0">
                  <a:moveTo>
                    <a:pt x="16775" y="60538"/>
                  </a:moveTo>
                  <a:cubicBezTo>
                    <a:pt x="1155" y="51966"/>
                    <a:pt x="-4557" y="32410"/>
                    <a:pt x="3922" y="16783"/>
                  </a:cubicBezTo>
                  <a:cubicBezTo>
                    <a:pt x="12491" y="1156"/>
                    <a:pt x="32037" y="-4559"/>
                    <a:pt x="47656" y="3924"/>
                  </a:cubicBezTo>
                  <a:cubicBezTo>
                    <a:pt x="63276" y="12497"/>
                    <a:pt x="68988" y="32053"/>
                    <a:pt x="60509" y="47680"/>
                  </a:cubicBezTo>
                  <a:cubicBezTo>
                    <a:pt x="52030" y="63307"/>
                    <a:pt x="32394" y="69021"/>
                    <a:pt x="16775" y="605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403" name="Google Shape;403;p7"/>
          <p:cNvSpPr/>
          <p:nvPr/>
        </p:nvSpPr>
        <p:spPr>
          <a:xfrm>
            <a:off x="-186067" y="4351352"/>
            <a:ext cx="845401" cy="954341"/>
          </a:xfrm>
          <a:custGeom>
            <a:avLst/>
            <a:gdLst/>
            <a:ahLst/>
            <a:cxnLst/>
            <a:rect l="l" t="t" r="r" b="b"/>
            <a:pathLst>
              <a:path w="1166070" h="1316332" extrusionOk="0">
                <a:moveTo>
                  <a:pt x="1010253" y="797113"/>
                </a:moveTo>
                <a:cubicBezTo>
                  <a:pt x="939029" y="831493"/>
                  <a:pt x="872892" y="875069"/>
                  <a:pt x="802829" y="911592"/>
                </a:cubicBezTo>
                <a:cubicBezTo>
                  <a:pt x="778284" y="924362"/>
                  <a:pt x="753561" y="936595"/>
                  <a:pt x="728659" y="948471"/>
                </a:cubicBezTo>
                <a:cubicBezTo>
                  <a:pt x="728570" y="947400"/>
                  <a:pt x="728481" y="946328"/>
                  <a:pt x="728391" y="945346"/>
                </a:cubicBezTo>
                <a:cubicBezTo>
                  <a:pt x="728391" y="944900"/>
                  <a:pt x="727767" y="944900"/>
                  <a:pt x="727677" y="945346"/>
                </a:cubicBezTo>
                <a:cubicBezTo>
                  <a:pt x="727588" y="946596"/>
                  <a:pt x="727499" y="947847"/>
                  <a:pt x="727409" y="949096"/>
                </a:cubicBezTo>
                <a:cubicBezTo>
                  <a:pt x="568360" y="1024909"/>
                  <a:pt x="402260" y="1085989"/>
                  <a:pt x="245531" y="1166713"/>
                </a:cubicBezTo>
                <a:cubicBezTo>
                  <a:pt x="245085" y="1166981"/>
                  <a:pt x="245352" y="1167696"/>
                  <a:pt x="245888" y="1167517"/>
                </a:cubicBezTo>
                <a:cubicBezTo>
                  <a:pt x="408150" y="1108313"/>
                  <a:pt x="569967" y="1037232"/>
                  <a:pt x="726428" y="962848"/>
                </a:cubicBezTo>
                <a:cubicBezTo>
                  <a:pt x="724910" y="984726"/>
                  <a:pt x="723750" y="1006693"/>
                  <a:pt x="723839" y="1028750"/>
                </a:cubicBezTo>
                <a:cubicBezTo>
                  <a:pt x="697242" y="1040983"/>
                  <a:pt x="670644" y="1053038"/>
                  <a:pt x="644225" y="1065182"/>
                </a:cubicBezTo>
                <a:cubicBezTo>
                  <a:pt x="481249" y="1139924"/>
                  <a:pt x="313720" y="1207790"/>
                  <a:pt x="137802" y="1243330"/>
                </a:cubicBezTo>
                <a:cubicBezTo>
                  <a:pt x="177252" y="1219398"/>
                  <a:pt x="214649" y="1192163"/>
                  <a:pt x="249726" y="1161266"/>
                </a:cubicBezTo>
                <a:cubicBezTo>
                  <a:pt x="251422" y="1159837"/>
                  <a:pt x="252046" y="1158141"/>
                  <a:pt x="251957" y="1156533"/>
                </a:cubicBezTo>
                <a:cubicBezTo>
                  <a:pt x="362631" y="1084471"/>
                  <a:pt x="468753" y="1004550"/>
                  <a:pt x="570145" y="922575"/>
                </a:cubicBezTo>
                <a:cubicBezTo>
                  <a:pt x="578981" y="915432"/>
                  <a:pt x="587728" y="908109"/>
                  <a:pt x="596564" y="900787"/>
                </a:cubicBezTo>
                <a:cubicBezTo>
                  <a:pt x="597546" y="900787"/>
                  <a:pt x="598260" y="900073"/>
                  <a:pt x="598438" y="899269"/>
                </a:cubicBezTo>
                <a:cubicBezTo>
                  <a:pt x="756506" y="769431"/>
                  <a:pt x="906898" y="627181"/>
                  <a:pt x="1039885" y="471716"/>
                </a:cubicBezTo>
                <a:cubicBezTo>
                  <a:pt x="1070945" y="435372"/>
                  <a:pt x="1100578" y="397421"/>
                  <a:pt x="1124319" y="355719"/>
                </a:cubicBezTo>
                <a:cubicBezTo>
                  <a:pt x="1138778" y="330359"/>
                  <a:pt x="1172962" y="276780"/>
                  <a:pt x="1164840" y="246062"/>
                </a:cubicBezTo>
                <a:cubicBezTo>
                  <a:pt x="1149131" y="186501"/>
                  <a:pt x="1035958" y="272762"/>
                  <a:pt x="1014627" y="288657"/>
                </a:cubicBezTo>
                <a:cubicBezTo>
                  <a:pt x="938851" y="345182"/>
                  <a:pt x="870483" y="410993"/>
                  <a:pt x="796492" y="470019"/>
                </a:cubicBezTo>
                <a:cubicBezTo>
                  <a:pt x="794706" y="469840"/>
                  <a:pt x="792832" y="470644"/>
                  <a:pt x="792297" y="472608"/>
                </a:cubicBezTo>
                <a:cubicBezTo>
                  <a:pt x="792207" y="472877"/>
                  <a:pt x="792207" y="473055"/>
                  <a:pt x="792207" y="473323"/>
                </a:cubicBezTo>
                <a:cubicBezTo>
                  <a:pt x="783550" y="480198"/>
                  <a:pt x="774982" y="486985"/>
                  <a:pt x="766145" y="493593"/>
                </a:cubicBezTo>
                <a:cubicBezTo>
                  <a:pt x="679391" y="558780"/>
                  <a:pt x="595136" y="625753"/>
                  <a:pt x="516325" y="700494"/>
                </a:cubicBezTo>
                <a:cubicBezTo>
                  <a:pt x="429125" y="783183"/>
                  <a:pt x="348172" y="871855"/>
                  <a:pt x="271147" y="963920"/>
                </a:cubicBezTo>
                <a:cubicBezTo>
                  <a:pt x="370396" y="831850"/>
                  <a:pt x="469110" y="699423"/>
                  <a:pt x="575233" y="572263"/>
                </a:cubicBezTo>
                <a:cubicBezTo>
                  <a:pt x="612719" y="527258"/>
                  <a:pt x="653419" y="481895"/>
                  <a:pt x="692779" y="434925"/>
                </a:cubicBezTo>
                <a:cubicBezTo>
                  <a:pt x="696171" y="435104"/>
                  <a:pt x="697599" y="432335"/>
                  <a:pt x="697153" y="429746"/>
                </a:cubicBezTo>
                <a:cubicBezTo>
                  <a:pt x="799169" y="307588"/>
                  <a:pt x="890922" y="174714"/>
                  <a:pt x="892885" y="11569"/>
                </a:cubicBezTo>
                <a:cubicBezTo>
                  <a:pt x="892974" y="7372"/>
                  <a:pt x="890029" y="4514"/>
                  <a:pt x="886459" y="3085"/>
                </a:cubicBezTo>
                <a:cubicBezTo>
                  <a:pt x="844153" y="-13345"/>
                  <a:pt x="797116" y="40054"/>
                  <a:pt x="766949" y="64165"/>
                </a:cubicBezTo>
                <a:cubicBezTo>
                  <a:pt x="715182" y="105598"/>
                  <a:pt x="666271" y="150514"/>
                  <a:pt x="619681" y="197574"/>
                </a:cubicBezTo>
                <a:cubicBezTo>
                  <a:pt x="524448" y="293658"/>
                  <a:pt x="436979" y="398671"/>
                  <a:pt x="356651" y="507434"/>
                </a:cubicBezTo>
                <a:cubicBezTo>
                  <a:pt x="266684" y="629235"/>
                  <a:pt x="206438" y="768628"/>
                  <a:pt x="139944" y="903912"/>
                </a:cubicBezTo>
                <a:cubicBezTo>
                  <a:pt x="111294" y="962134"/>
                  <a:pt x="80769" y="1019820"/>
                  <a:pt x="60241" y="1081613"/>
                </a:cubicBezTo>
                <a:cubicBezTo>
                  <a:pt x="38642" y="1146443"/>
                  <a:pt x="28110" y="1213773"/>
                  <a:pt x="21148" y="1281460"/>
                </a:cubicBezTo>
                <a:cubicBezTo>
                  <a:pt x="19720" y="1282888"/>
                  <a:pt x="19720" y="1284853"/>
                  <a:pt x="20613" y="1286282"/>
                </a:cubicBezTo>
                <a:cubicBezTo>
                  <a:pt x="20434" y="1287799"/>
                  <a:pt x="20345" y="1289228"/>
                  <a:pt x="20166" y="1290746"/>
                </a:cubicBezTo>
                <a:cubicBezTo>
                  <a:pt x="14633" y="1294586"/>
                  <a:pt x="9099" y="1298337"/>
                  <a:pt x="3476" y="1301998"/>
                </a:cubicBezTo>
                <a:cubicBezTo>
                  <a:pt x="-4646" y="1307355"/>
                  <a:pt x="2941" y="1320482"/>
                  <a:pt x="11152" y="1315035"/>
                </a:cubicBezTo>
                <a:cubicBezTo>
                  <a:pt x="24183" y="1306463"/>
                  <a:pt x="36946" y="1297622"/>
                  <a:pt x="49352" y="1288425"/>
                </a:cubicBezTo>
                <a:cubicBezTo>
                  <a:pt x="49709" y="1288425"/>
                  <a:pt x="49977" y="1288693"/>
                  <a:pt x="50334" y="1288693"/>
                </a:cubicBezTo>
                <a:cubicBezTo>
                  <a:pt x="365041" y="1280299"/>
                  <a:pt x="710541" y="1263779"/>
                  <a:pt x="968661" y="1059557"/>
                </a:cubicBezTo>
                <a:cubicBezTo>
                  <a:pt x="1019179" y="1019641"/>
                  <a:pt x="1065590" y="971599"/>
                  <a:pt x="1097454" y="915164"/>
                </a:cubicBezTo>
                <a:cubicBezTo>
                  <a:pt x="1114501" y="885071"/>
                  <a:pt x="1158146" y="799971"/>
                  <a:pt x="1133958" y="767020"/>
                </a:cubicBezTo>
                <a:cubicBezTo>
                  <a:pt x="1111377" y="736124"/>
                  <a:pt x="1036761" y="784344"/>
                  <a:pt x="1010253" y="797113"/>
                </a:cubicBezTo>
                <a:close/>
                <a:moveTo>
                  <a:pt x="1001685" y="815597"/>
                </a:moveTo>
                <a:cubicBezTo>
                  <a:pt x="1026140" y="803275"/>
                  <a:pt x="1051042" y="791845"/>
                  <a:pt x="1076747" y="782379"/>
                </a:cubicBezTo>
                <a:cubicBezTo>
                  <a:pt x="1087279" y="778450"/>
                  <a:pt x="1097811" y="774967"/>
                  <a:pt x="1108610" y="771664"/>
                </a:cubicBezTo>
                <a:cubicBezTo>
                  <a:pt x="1111199" y="773985"/>
                  <a:pt x="1113252" y="776397"/>
                  <a:pt x="1115215" y="778807"/>
                </a:cubicBezTo>
                <a:cubicBezTo>
                  <a:pt x="1043991" y="854353"/>
                  <a:pt x="958129" y="910699"/>
                  <a:pt x="867180" y="958919"/>
                </a:cubicBezTo>
                <a:cubicBezTo>
                  <a:pt x="870304" y="936952"/>
                  <a:pt x="872000" y="911235"/>
                  <a:pt x="867091" y="889804"/>
                </a:cubicBezTo>
                <a:cubicBezTo>
                  <a:pt x="911628" y="864533"/>
                  <a:pt x="955809" y="838636"/>
                  <a:pt x="1001685" y="815597"/>
                </a:cubicBezTo>
                <a:close/>
                <a:moveTo>
                  <a:pt x="761415" y="946239"/>
                </a:moveTo>
                <a:cubicBezTo>
                  <a:pt x="794796" y="930166"/>
                  <a:pt x="827105" y="912396"/>
                  <a:pt x="859326" y="894269"/>
                </a:cubicBezTo>
                <a:cubicBezTo>
                  <a:pt x="858523" y="903198"/>
                  <a:pt x="858612" y="912306"/>
                  <a:pt x="858255" y="921236"/>
                </a:cubicBezTo>
                <a:cubicBezTo>
                  <a:pt x="857719" y="935881"/>
                  <a:pt x="856202" y="950525"/>
                  <a:pt x="855488" y="965170"/>
                </a:cubicBezTo>
                <a:cubicBezTo>
                  <a:pt x="815056" y="986244"/>
                  <a:pt x="773643" y="1005890"/>
                  <a:pt x="732229" y="1024999"/>
                </a:cubicBezTo>
                <a:cubicBezTo>
                  <a:pt x="732140" y="1003746"/>
                  <a:pt x="731069" y="982583"/>
                  <a:pt x="729552" y="961509"/>
                </a:cubicBezTo>
                <a:cubicBezTo>
                  <a:pt x="740173" y="956329"/>
                  <a:pt x="750883" y="951329"/>
                  <a:pt x="761415" y="946239"/>
                </a:cubicBezTo>
                <a:close/>
                <a:moveTo>
                  <a:pt x="574251" y="902930"/>
                </a:moveTo>
                <a:cubicBezTo>
                  <a:pt x="443495" y="1009729"/>
                  <a:pt x="305331" y="1102508"/>
                  <a:pt x="163953" y="1192163"/>
                </a:cubicBezTo>
                <a:cubicBezTo>
                  <a:pt x="207152" y="1151622"/>
                  <a:pt x="248655" y="1109117"/>
                  <a:pt x="290693" y="1067058"/>
                </a:cubicBezTo>
                <a:cubicBezTo>
                  <a:pt x="351832" y="1005800"/>
                  <a:pt x="415469" y="947222"/>
                  <a:pt x="479999" y="889714"/>
                </a:cubicBezTo>
                <a:cubicBezTo>
                  <a:pt x="498475" y="891589"/>
                  <a:pt x="517307" y="891143"/>
                  <a:pt x="535872" y="893108"/>
                </a:cubicBezTo>
                <a:cubicBezTo>
                  <a:pt x="550242" y="894626"/>
                  <a:pt x="564433" y="897394"/>
                  <a:pt x="578803" y="899269"/>
                </a:cubicBezTo>
                <a:cubicBezTo>
                  <a:pt x="577196" y="900429"/>
                  <a:pt x="575679" y="901680"/>
                  <a:pt x="574251" y="902930"/>
                </a:cubicBezTo>
                <a:close/>
                <a:moveTo>
                  <a:pt x="586479" y="892661"/>
                </a:moveTo>
                <a:cubicBezTo>
                  <a:pt x="558810" y="882570"/>
                  <a:pt x="523376" y="877213"/>
                  <a:pt x="493030" y="877927"/>
                </a:cubicBezTo>
                <a:cubicBezTo>
                  <a:pt x="522305" y="851941"/>
                  <a:pt x="551759" y="826046"/>
                  <a:pt x="581391" y="800328"/>
                </a:cubicBezTo>
                <a:cubicBezTo>
                  <a:pt x="629945" y="758091"/>
                  <a:pt x="678677" y="716032"/>
                  <a:pt x="726874" y="673526"/>
                </a:cubicBezTo>
                <a:cubicBezTo>
                  <a:pt x="759898" y="676116"/>
                  <a:pt x="794706" y="677991"/>
                  <a:pt x="827998" y="675938"/>
                </a:cubicBezTo>
                <a:cubicBezTo>
                  <a:pt x="750615" y="751572"/>
                  <a:pt x="670020" y="823813"/>
                  <a:pt x="586479" y="892661"/>
                </a:cubicBezTo>
                <a:close/>
                <a:moveTo>
                  <a:pt x="999097" y="497701"/>
                </a:moveTo>
                <a:cubicBezTo>
                  <a:pt x="946616" y="556190"/>
                  <a:pt x="892260" y="612894"/>
                  <a:pt x="836299" y="667901"/>
                </a:cubicBezTo>
                <a:cubicBezTo>
                  <a:pt x="802025" y="665043"/>
                  <a:pt x="765967" y="666829"/>
                  <a:pt x="731515" y="669508"/>
                </a:cubicBezTo>
                <a:cubicBezTo>
                  <a:pt x="819162" y="592177"/>
                  <a:pt x="905202" y="513149"/>
                  <a:pt x="986333" y="429300"/>
                </a:cubicBezTo>
                <a:cubicBezTo>
                  <a:pt x="1010075" y="430371"/>
                  <a:pt x="1036315" y="429300"/>
                  <a:pt x="1060324" y="425460"/>
                </a:cubicBezTo>
                <a:cubicBezTo>
                  <a:pt x="1040778" y="450374"/>
                  <a:pt x="1020160" y="474305"/>
                  <a:pt x="999097" y="497701"/>
                </a:cubicBezTo>
                <a:close/>
                <a:moveTo>
                  <a:pt x="1140385" y="255081"/>
                </a:moveTo>
                <a:cubicBezTo>
                  <a:pt x="1151541" y="260707"/>
                  <a:pt x="1153148" y="269012"/>
                  <a:pt x="1144936" y="279906"/>
                </a:cubicBezTo>
                <a:cubicBezTo>
                  <a:pt x="1144669" y="288746"/>
                  <a:pt x="1127621" y="321250"/>
                  <a:pt x="1127532" y="321518"/>
                </a:cubicBezTo>
                <a:cubicBezTo>
                  <a:pt x="1118428" y="340270"/>
                  <a:pt x="1107896" y="358309"/>
                  <a:pt x="1096472" y="375810"/>
                </a:cubicBezTo>
                <a:cubicBezTo>
                  <a:pt x="1087725" y="389116"/>
                  <a:pt x="1078353" y="402064"/>
                  <a:pt x="1068714" y="414744"/>
                </a:cubicBezTo>
                <a:cubicBezTo>
                  <a:pt x="1043723" y="416083"/>
                  <a:pt x="1017840" y="419387"/>
                  <a:pt x="992760" y="422781"/>
                </a:cubicBezTo>
                <a:cubicBezTo>
                  <a:pt x="1044348" y="369113"/>
                  <a:pt x="1093794" y="313571"/>
                  <a:pt x="1140385" y="255081"/>
                </a:cubicBezTo>
                <a:close/>
                <a:moveTo>
                  <a:pt x="889761" y="415191"/>
                </a:moveTo>
                <a:cubicBezTo>
                  <a:pt x="922874" y="386705"/>
                  <a:pt x="954381" y="356344"/>
                  <a:pt x="987672" y="328037"/>
                </a:cubicBezTo>
                <a:cubicBezTo>
                  <a:pt x="1006415" y="312053"/>
                  <a:pt x="1025694" y="296693"/>
                  <a:pt x="1046044" y="282853"/>
                </a:cubicBezTo>
                <a:cubicBezTo>
                  <a:pt x="1061395" y="272494"/>
                  <a:pt x="1104862" y="239544"/>
                  <a:pt x="1123962" y="241865"/>
                </a:cubicBezTo>
                <a:cubicBezTo>
                  <a:pt x="1127086" y="244634"/>
                  <a:pt x="1130210" y="247402"/>
                  <a:pt x="1133334" y="250170"/>
                </a:cubicBezTo>
                <a:cubicBezTo>
                  <a:pt x="1056040" y="344110"/>
                  <a:pt x="970892" y="430728"/>
                  <a:pt x="882175" y="513774"/>
                </a:cubicBezTo>
                <a:cubicBezTo>
                  <a:pt x="876552" y="500469"/>
                  <a:pt x="869947" y="487610"/>
                  <a:pt x="864770" y="474126"/>
                </a:cubicBezTo>
                <a:cubicBezTo>
                  <a:pt x="861022" y="464393"/>
                  <a:pt x="857898" y="454392"/>
                  <a:pt x="854149" y="444658"/>
                </a:cubicBezTo>
                <a:cubicBezTo>
                  <a:pt x="866198" y="435014"/>
                  <a:pt x="878069" y="425281"/>
                  <a:pt x="889761" y="415191"/>
                </a:cubicBezTo>
                <a:close/>
                <a:moveTo>
                  <a:pt x="848437" y="449480"/>
                </a:moveTo>
                <a:cubicBezTo>
                  <a:pt x="853257" y="473591"/>
                  <a:pt x="863610" y="498862"/>
                  <a:pt x="875748" y="519222"/>
                </a:cubicBezTo>
                <a:cubicBezTo>
                  <a:pt x="875838" y="519400"/>
                  <a:pt x="876016" y="519489"/>
                  <a:pt x="876105" y="519579"/>
                </a:cubicBezTo>
                <a:cubicBezTo>
                  <a:pt x="860308" y="534312"/>
                  <a:pt x="844510" y="548868"/>
                  <a:pt x="828533" y="563423"/>
                </a:cubicBezTo>
                <a:cubicBezTo>
                  <a:pt x="829337" y="548064"/>
                  <a:pt x="825410" y="531902"/>
                  <a:pt x="819876" y="517793"/>
                </a:cubicBezTo>
                <a:cubicBezTo>
                  <a:pt x="815324" y="506184"/>
                  <a:pt x="808362" y="495915"/>
                  <a:pt x="803632" y="484663"/>
                </a:cubicBezTo>
                <a:cubicBezTo>
                  <a:pt x="818716" y="473144"/>
                  <a:pt x="833710" y="461357"/>
                  <a:pt x="848437" y="449480"/>
                </a:cubicBezTo>
                <a:close/>
                <a:moveTo>
                  <a:pt x="642262" y="610483"/>
                </a:moveTo>
                <a:cubicBezTo>
                  <a:pt x="691887" y="569138"/>
                  <a:pt x="743832" y="530741"/>
                  <a:pt x="795063" y="491450"/>
                </a:cubicBezTo>
                <a:cubicBezTo>
                  <a:pt x="797384" y="496540"/>
                  <a:pt x="800597" y="501540"/>
                  <a:pt x="803186" y="506720"/>
                </a:cubicBezTo>
                <a:cubicBezTo>
                  <a:pt x="813360" y="526990"/>
                  <a:pt x="815860" y="547886"/>
                  <a:pt x="820679" y="569763"/>
                </a:cubicBezTo>
                <a:cubicBezTo>
                  <a:pt x="820768" y="570031"/>
                  <a:pt x="820858" y="570210"/>
                  <a:pt x="820947" y="570478"/>
                </a:cubicBezTo>
                <a:cubicBezTo>
                  <a:pt x="742850" y="641201"/>
                  <a:pt x="662790" y="709870"/>
                  <a:pt x="583355" y="778629"/>
                </a:cubicBezTo>
                <a:cubicBezTo>
                  <a:pt x="572020" y="788451"/>
                  <a:pt x="560774" y="798363"/>
                  <a:pt x="549438" y="808186"/>
                </a:cubicBezTo>
                <a:cubicBezTo>
                  <a:pt x="542030" y="777736"/>
                  <a:pt x="532391" y="748268"/>
                  <a:pt x="521591" y="718979"/>
                </a:cubicBezTo>
                <a:cubicBezTo>
                  <a:pt x="560684" y="681474"/>
                  <a:pt x="600759" y="645130"/>
                  <a:pt x="642262" y="610483"/>
                </a:cubicBezTo>
                <a:close/>
                <a:moveTo>
                  <a:pt x="616914" y="497433"/>
                </a:moveTo>
                <a:cubicBezTo>
                  <a:pt x="616735" y="497344"/>
                  <a:pt x="616735" y="497165"/>
                  <a:pt x="616557" y="497076"/>
                </a:cubicBezTo>
                <a:cubicBezTo>
                  <a:pt x="588531" y="485288"/>
                  <a:pt x="547564" y="484039"/>
                  <a:pt x="515254" y="486807"/>
                </a:cubicBezTo>
                <a:cubicBezTo>
                  <a:pt x="530874" y="465107"/>
                  <a:pt x="546582" y="443408"/>
                  <a:pt x="562380" y="421888"/>
                </a:cubicBezTo>
                <a:cubicBezTo>
                  <a:pt x="597992" y="427335"/>
                  <a:pt x="634229" y="430728"/>
                  <a:pt x="670287" y="433407"/>
                </a:cubicBezTo>
                <a:cubicBezTo>
                  <a:pt x="652437" y="454660"/>
                  <a:pt x="634675" y="476002"/>
                  <a:pt x="616914" y="497433"/>
                </a:cubicBezTo>
                <a:close/>
                <a:moveTo>
                  <a:pt x="831300" y="200521"/>
                </a:moveTo>
                <a:cubicBezTo>
                  <a:pt x="793100" y="282942"/>
                  <a:pt x="736424" y="354558"/>
                  <a:pt x="678409" y="423763"/>
                </a:cubicBezTo>
                <a:cubicBezTo>
                  <a:pt x="641726" y="419655"/>
                  <a:pt x="604508" y="416173"/>
                  <a:pt x="567646" y="414834"/>
                </a:cubicBezTo>
                <a:cubicBezTo>
                  <a:pt x="605400" y="363666"/>
                  <a:pt x="644315" y="313392"/>
                  <a:pt x="686085" y="265975"/>
                </a:cubicBezTo>
                <a:cubicBezTo>
                  <a:pt x="703757" y="245973"/>
                  <a:pt x="721787" y="226149"/>
                  <a:pt x="739459" y="206057"/>
                </a:cubicBezTo>
                <a:cubicBezTo>
                  <a:pt x="770519" y="206236"/>
                  <a:pt x="802561" y="202753"/>
                  <a:pt x="833085" y="196681"/>
                </a:cubicBezTo>
                <a:cubicBezTo>
                  <a:pt x="832461" y="197931"/>
                  <a:pt x="831836" y="199271"/>
                  <a:pt x="831300" y="200521"/>
                </a:cubicBezTo>
                <a:close/>
                <a:moveTo>
                  <a:pt x="874320" y="44876"/>
                </a:moveTo>
                <a:cubicBezTo>
                  <a:pt x="882085" y="84792"/>
                  <a:pt x="856023" y="146496"/>
                  <a:pt x="837370" y="187305"/>
                </a:cubicBezTo>
                <a:cubicBezTo>
                  <a:pt x="806131" y="193020"/>
                  <a:pt x="775071" y="197306"/>
                  <a:pt x="743654" y="201146"/>
                </a:cubicBezTo>
                <a:cubicBezTo>
                  <a:pt x="790779" y="147211"/>
                  <a:pt x="834781" y="91132"/>
                  <a:pt x="860843" y="23177"/>
                </a:cubicBezTo>
                <a:cubicBezTo>
                  <a:pt x="885656" y="17373"/>
                  <a:pt x="871286" y="29607"/>
                  <a:pt x="874320" y="44876"/>
                </a:cubicBezTo>
                <a:close/>
                <a:moveTo>
                  <a:pt x="569253" y="276245"/>
                </a:moveTo>
                <a:cubicBezTo>
                  <a:pt x="571216" y="274102"/>
                  <a:pt x="573269" y="271959"/>
                  <a:pt x="575322" y="269815"/>
                </a:cubicBezTo>
                <a:cubicBezTo>
                  <a:pt x="590673" y="283835"/>
                  <a:pt x="606114" y="297765"/>
                  <a:pt x="621466" y="311785"/>
                </a:cubicBezTo>
                <a:cubicBezTo>
                  <a:pt x="625661" y="315624"/>
                  <a:pt x="631998" y="309195"/>
                  <a:pt x="627714" y="305534"/>
                </a:cubicBezTo>
                <a:cubicBezTo>
                  <a:pt x="611826" y="291961"/>
                  <a:pt x="595939" y="278388"/>
                  <a:pt x="580052" y="264726"/>
                </a:cubicBezTo>
                <a:cubicBezTo>
                  <a:pt x="636550" y="203646"/>
                  <a:pt x="696171" y="145425"/>
                  <a:pt x="760255" y="92382"/>
                </a:cubicBezTo>
                <a:cubicBezTo>
                  <a:pt x="778819" y="77023"/>
                  <a:pt x="797741" y="62022"/>
                  <a:pt x="817020" y="47644"/>
                </a:cubicBezTo>
                <a:cubicBezTo>
                  <a:pt x="822196" y="43805"/>
                  <a:pt x="836388" y="30410"/>
                  <a:pt x="843796" y="28089"/>
                </a:cubicBezTo>
                <a:cubicBezTo>
                  <a:pt x="848080" y="26749"/>
                  <a:pt x="851739" y="25678"/>
                  <a:pt x="854952" y="24784"/>
                </a:cubicBezTo>
                <a:cubicBezTo>
                  <a:pt x="805149" y="128280"/>
                  <a:pt x="719466" y="204003"/>
                  <a:pt x="646635" y="290978"/>
                </a:cubicBezTo>
                <a:cubicBezTo>
                  <a:pt x="576393" y="374918"/>
                  <a:pt x="513559" y="465911"/>
                  <a:pt x="449653" y="555119"/>
                </a:cubicBezTo>
                <a:cubicBezTo>
                  <a:pt x="439925" y="542528"/>
                  <a:pt x="429928" y="530205"/>
                  <a:pt x="419039" y="518597"/>
                </a:cubicBezTo>
                <a:cubicBezTo>
                  <a:pt x="410828" y="509934"/>
                  <a:pt x="401813" y="498415"/>
                  <a:pt x="391371" y="491004"/>
                </a:cubicBezTo>
                <a:cubicBezTo>
                  <a:pt x="446172" y="416262"/>
                  <a:pt x="506329" y="345182"/>
                  <a:pt x="569253" y="276245"/>
                </a:cubicBezTo>
                <a:close/>
                <a:moveTo>
                  <a:pt x="115489" y="992941"/>
                </a:moveTo>
                <a:cubicBezTo>
                  <a:pt x="157527" y="904806"/>
                  <a:pt x="201618" y="817473"/>
                  <a:pt x="244728" y="729873"/>
                </a:cubicBezTo>
                <a:cubicBezTo>
                  <a:pt x="284892" y="648434"/>
                  <a:pt x="332642" y="571996"/>
                  <a:pt x="385391" y="499130"/>
                </a:cubicBezTo>
                <a:cubicBezTo>
                  <a:pt x="393334" y="508506"/>
                  <a:pt x="404402" y="516632"/>
                  <a:pt x="412345" y="525026"/>
                </a:cubicBezTo>
                <a:cubicBezTo>
                  <a:pt x="423591" y="536902"/>
                  <a:pt x="434302" y="549136"/>
                  <a:pt x="444655" y="561727"/>
                </a:cubicBezTo>
                <a:cubicBezTo>
                  <a:pt x="434659" y="575657"/>
                  <a:pt x="424573" y="589587"/>
                  <a:pt x="414487" y="603429"/>
                </a:cubicBezTo>
                <a:cubicBezTo>
                  <a:pt x="272932" y="796756"/>
                  <a:pt x="137088" y="990084"/>
                  <a:pt x="46942" y="1212076"/>
                </a:cubicBezTo>
                <a:cubicBezTo>
                  <a:pt x="60777" y="1136620"/>
                  <a:pt x="81840" y="1063664"/>
                  <a:pt x="115489" y="992941"/>
                </a:cubicBezTo>
                <a:close/>
                <a:moveTo>
                  <a:pt x="43372" y="1257617"/>
                </a:moveTo>
                <a:cubicBezTo>
                  <a:pt x="133250" y="1007497"/>
                  <a:pt x="286409" y="799614"/>
                  <a:pt x="442691" y="587087"/>
                </a:cubicBezTo>
                <a:cubicBezTo>
                  <a:pt x="465005" y="556637"/>
                  <a:pt x="487140" y="525919"/>
                  <a:pt x="509185" y="495111"/>
                </a:cubicBezTo>
                <a:cubicBezTo>
                  <a:pt x="525876" y="496451"/>
                  <a:pt x="542744" y="496629"/>
                  <a:pt x="559435" y="498058"/>
                </a:cubicBezTo>
                <a:cubicBezTo>
                  <a:pt x="576750" y="499487"/>
                  <a:pt x="594779" y="503595"/>
                  <a:pt x="612094" y="503058"/>
                </a:cubicBezTo>
                <a:cubicBezTo>
                  <a:pt x="570859" y="552619"/>
                  <a:pt x="529892" y="602446"/>
                  <a:pt x="489639" y="652899"/>
                </a:cubicBezTo>
                <a:cubicBezTo>
                  <a:pt x="358079" y="818009"/>
                  <a:pt x="222950" y="985708"/>
                  <a:pt x="110937" y="1164838"/>
                </a:cubicBezTo>
                <a:cubicBezTo>
                  <a:pt x="110491" y="1165552"/>
                  <a:pt x="110491" y="1166267"/>
                  <a:pt x="110669" y="1166892"/>
                </a:cubicBezTo>
                <a:cubicBezTo>
                  <a:pt x="88088" y="1196895"/>
                  <a:pt x="65686" y="1227256"/>
                  <a:pt x="43372" y="1257617"/>
                </a:cubicBezTo>
                <a:close/>
                <a:moveTo>
                  <a:pt x="70951" y="1250473"/>
                </a:moveTo>
                <a:cubicBezTo>
                  <a:pt x="183768" y="1097151"/>
                  <a:pt x="301047" y="946864"/>
                  <a:pt x="432160" y="808722"/>
                </a:cubicBezTo>
                <a:cubicBezTo>
                  <a:pt x="460721" y="778718"/>
                  <a:pt x="489996" y="749339"/>
                  <a:pt x="519896" y="720675"/>
                </a:cubicBezTo>
                <a:cubicBezTo>
                  <a:pt x="525429" y="752643"/>
                  <a:pt x="532034" y="784165"/>
                  <a:pt x="541316" y="815330"/>
                </a:cubicBezTo>
                <a:cubicBezTo>
                  <a:pt x="458222" y="887839"/>
                  <a:pt x="375930" y="961330"/>
                  <a:pt x="297476" y="1038840"/>
                </a:cubicBezTo>
                <a:cubicBezTo>
                  <a:pt x="227859" y="1107688"/>
                  <a:pt x="160830" y="1179304"/>
                  <a:pt x="85411" y="1241454"/>
                </a:cubicBezTo>
                <a:cubicBezTo>
                  <a:pt x="80680" y="1244401"/>
                  <a:pt x="75860" y="1247438"/>
                  <a:pt x="70951" y="1250473"/>
                </a:cubicBezTo>
                <a:close/>
                <a:moveTo>
                  <a:pt x="95228" y="1269137"/>
                </a:moveTo>
                <a:cubicBezTo>
                  <a:pt x="234374" y="1241008"/>
                  <a:pt x="368433" y="1196449"/>
                  <a:pt x="499457" y="1143139"/>
                </a:cubicBezTo>
                <a:cubicBezTo>
                  <a:pt x="560506" y="1159659"/>
                  <a:pt x="624322" y="1180197"/>
                  <a:pt x="687335" y="1188948"/>
                </a:cubicBezTo>
                <a:cubicBezTo>
                  <a:pt x="670466" y="1194573"/>
                  <a:pt x="653597" y="1199842"/>
                  <a:pt x="636907" y="1204664"/>
                </a:cubicBezTo>
                <a:cubicBezTo>
                  <a:pt x="460810" y="1254671"/>
                  <a:pt x="277305" y="1264047"/>
                  <a:pt x="95228" y="1269137"/>
                </a:cubicBezTo>
                <a:close/>
                <a:moveTo>
                  <a:pt x="697688" y="1185376"/>
                </a:moveTo>
                <a:cubicBezTo>
                  <a:pt x="637888" y="1162784"/>
                  <a:pt x="570859" y="1151890"/>
                  <a:pt x="507846" y="1139656"/>
                </a:cubicBezTo>
                <a:cubicBezTo>
                  <a:pt x="556043" y="1119832"/>
                  <a:pt x="603883" y="1098937"/>
                  <a:pt x="651276" y="1077148"/>
                </a:cubicBezTo>
                <a:cubicBezTo>
                  <a:pt x="700276" y="1054645"/>
                  <a:pt x="751954" y="1032321"/>
                  <a:pt x="803453" y="1008211"/>
                </a:cubicBezTo>
                <a:cubicBezTo>
                  <a:pt x="846652" y="1030178"/>
                  <a:pt x="900204" y="1045001"/>
                  <a:pt x="947508" y="1057235"/>
                </a:cubicBezTo>
                <a:cubicBezTo>
                  <a:pt x="873160" y="1113849"/>
                  <a:pt x="785246" y="1155373"/>
                  <a:pt x="697688" y="1185376"/>
                </a:cubicBezTo>
                <a:close/>
                <a:moveTo>
                  <a:pt x="1120927" y="815597"/>
                </a:moveTo>
                <a:cubicBezTo>
                  <a:pt x="1117357" y="853906"/>
                  <a:pt x="1092634" y="894090"/>
                  <a:pt x="1072195" y="925611"/>
                </a:cubicBezTo>
                <a:cubicBezTo>
                  <a:pt x="1041046" y="973653"/>
                  <a:pt x="1001060" y="1014998"/>
                  <a:pt x="955898" y="1050627"/>
                </a:cubicBezTo>
                <a:cubicBezTo>
                  <a:pt x="909932" y="1033214"/>
                  <a:pt x="856916" y="1013658"/>
                  <a:pt x="808005" y="1005890"/>
                </a:cubicBezTo>
                <a:cubicBezTo>
                  <a:pt x="925373" y="950615"/>
                  <a:pt x="1041135" y="885517"/>
                  <a:pt x="1120392" y="786665"/>
                </a:cubicBezTo>
                <a:cubicBezTo>
                  <a:pt x="1124765" y="795863"/>
                  <a:pt x="1124944" y="805418"/>
                  <a:pt x="1120927" y="81559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404"/>
        <p:cNvGrpSpPr/>
        <p:nvPr/>
      </p:nvGrpSpPr>
      <p:grpSpPr>
        <a:xfrm>
          <a:off x="0" y="0"/>
          <a:ext cx="0" cy="0"/>
          <a:chOff x="0" y="0"/>
          <a:chExt cx="0" cy="0"/>
        </a:xfrm>
      </p:grpSpPr>
      <p:sp>
        <p:nvSpPr>
          <p:cNvPr id="405" name="Google Shape;405;p8"/>
          <p:cNvSpPr txBox="1">
            <a:spLocks noGrp="1"/>
          </p:cNvSpPr>
          <p:nvPr>
            <p:ph type="title"/>
          </p:nvPr>
        </p:nvSpPr>
        <p:spPr>
          <a:xfrm>
            <a:off x="1097550" y="1982850"/>
            <a:ext cx="6948900" cy="5889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6000">
                <a:solidFill>
                  <a:schemeClr val="dk1"/>
                </a:solidFill>
                <a:latin typeface="Overpass ExtraBold"/>
                <a:ea typeface="Overpass ExtraBold"/>
                <a:cs typeface="Overpass ExtraBold"/>
                <a:sym typeface="Overpass ExtraBo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6" name="Google Shape;406;p8"/>
          <p:cNvSpPr txBox="1">
            <a:spLocks noGrp="1"/>
          </p:cNvSpPr>
          <p:nvPr>
            <p:ph type="title" idx="2"/>
          </p:nvPr>
        </p:nvSpPr>
        <p:spPr>
          <a:xfrm>
            <a:off x="2271900" y="2694375"/>
            <a:ext cx="4600200" cy="698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atin typeface="Barlow"/>
                <a:ea typeface="Barlow"/>
                <a:cs typeface="Barlow"/>
                <a:sym typeface="Barlow"/>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407"/>
        <p:cNvGrpSpPr/>
        <p:nvPr/>
      </p:nvGrpSpPr>
      <p:grpSpPr>
        <a:xfrm>
          <a:off x="0" y="0"/>
          <a:ext cx="0" cy="0"/>
          <a:chOff x="0" y="0"/>
          <a:chExt cx="0" cy="0"/>
        </a:xfrm>
      </p:grpSpPr>
      <p:sp>
        <p:nvSpPr>
          <p:cNvPr id="408" name="Google Shape;408;p9"/>
          <p:cNvSpPr txBox="1">
            <a:spLocks noGrp="1"/>
          </p:cNvSpPr>
          <p:nvPr>
            <p:ph type="title"/>
          </p:nvPr>
        </p:nvSpPr>
        <p:spPr>
          <a:xfrm>
            <a:off x="1390113" y="2088150"/>
            <a:ext cx="2392200" cy="9672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6000">
                <a:solidFill>
                  <a:schemeClr val="dk1"/>
                </a:solidFill>
                <a:latin typeface="Overpass ExtraBold"/>
                <a:ea typeface="Overpass ExtraBold"/>
                <a:cs typeface="Overpass ExtraBold"/>
                <a:sym typeface="Overpass ExtraBold"/>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409" name="Google Shape;409;p9"/>
          <p:cNvSpPr txBox="1">
            <a:spLocks noGrp="1"/>
          </p:cNvSpPr>
          <p:nvPr>
            <p:ph type="title" idx="2"/>
          </p:nvPr>
        </p:nvSpPr>
        <p:spPr>
          <a:xfrm>
            <a:off x="3972688" y="2088150"/>
            <a:ext cx="3781200" cy="96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atin typeface="Barlow"/>
                <a:ea typeface="Barlow"/>
                <a:cs typeface="Barlow"/>
                <a:sym typeface="Barlow"/>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410" name="Google Shape;410;p9"/>
          <p:cNvGrpSpPr/>
          <p:nvPr/>
        </p:nvGrpSpPr>
        <p:grpSpPr>
          <a:xfrm rot="709888">
            <a:off x="7102333" y="534418"/>
            <a:ext cx="1526624" cy="748706"/>
            <a:chOff x="3431375" y="3454750"/>
            <a:chExt cx="2486175" cy="1219300"/>
          </a:xfrm>
        </p:grpSpPr>
        <p:sp>
          <p:nvSpPr>
            <p:cNvPr id="411" name="Google Shape;411;p9"/>
            <p:cNvSpPr/>
            <p:nvPr/>
          </p:nvSpPr>
          <p:spPr>
            <a:xfrm>
              <a:off x="3453900" y="3606650"/>
              <a:ext cx="1224200" cy="975800"/>
            </a:xfrm>
            <a:custGeom>
              <a:avLst/>
              <a:gdLst/>
              <a:ahLst/>
              <a:cxnLst/>
              <a:rect l="l" t="t" r="r" b="b"/>
              <a:pathLst>
                <a:path w="48968" h="39032" extrusionOk="0">
                  <a:moveTo>
                    <a:pt x="48351" y="1"/>
                  </a:moveTo>
                  <a:lnTo>
                    <a:pt x="8007" y="1173"/>
                  </a:lnTo>
                  <a:lnTo>
                    <a:pt x="1" y="39032"/>
                  </a:lnTo>
                  <a:lnTo>
                    <a:pt x="48968" y="39032"/>
                  </a:lnTo>
                  <a:lnTo>
                    <a:pt x="483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3431375" y="3635900"/>
              <a:ext cx="1246725" cy="1002675"/>
            </a:xfrm>
            <a:custGeom>
              <a:avLst/>
              <a:gdLst/>
              <a:ahLst/>
              <a:cxnLst/>
              <a:rect l="l" t="t" r="r" b="b"/>
              <a:pathLst>
                <a:path w="49869" h="40107" extrusionOk="0">
                  <a:moveTo>
                    <a:pt x="8908" y="1"/>
                  </a:moveTo>
                  <a:cubicBezTo>
                    <a:pt x="7363" y="46"/>
                    <a:pt x="0" y="38799"/>
                    <a:pt x="0" y="38799"/>
                  </a:cubicBezTo>
                  <a:lnTo>
                    <a:pt x="49869" y="40107"/>
                  </a:lnTo>
                  <a:lnTo>
                    <a:pt x="49869" y="37862"/>
                  </a:lnTo>
                  <a:lnTo>
                    <a:pt x="902" y="37862"/>
                  </a:lnTo>
                  <a:lnTo>
                    <a:pt x="89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a:off x="4670825" y="3606650"/>
              <a:ext cx="1224100" cy="975800"/>
            </a:xfrm>
            <a:custGeom>
              <a:avLst/>
              <a:gdLst/>
              <a:ahLst/>
              <a:cxnLst/>
              <a:rect l="l" t="t" r="r" b="b"/>
              <a:pathLst>
                <a:path w="48964" h="39032" extrusionOk="0">
                  <a:moveTo>
                    <a:pt x="613" y="1"/>
                  </a:moveTo>
                  <a:lnTo>
                    <a:pt x="0" y="39032"/>
                  </a:lnTo>
                  <a:lnTo>
                    <a:pt x="48964" y="39032"/>
                  </a:lnTo>
                  <a:lnTo>
                    <a:pt x="40959" y="1173"/>
                  </a:ln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a:off x="4670825" y="3635900"/>
              <a:ext cx="1246725" cy="1002675"/>
            </a:xfrm>
            <a:custGeom>
              <a:avLst/>
              <a:gdLst/>
              <a:ahLst/>
              <a:cxnLst/>
              <a:rect l="l" t="t" r="r" b="b"/>
              <a:pathLst>
                <a:path w="49869" h="40107" extrusionOk="0">
                  <a:moveTo>
                    <a:pt x="40961" y="1"/>
                  </a:moveTo>
                  <a:lnTo>
                    <a:pt x="48965" y="37862"/>
                  </a:lnTo>
                  <a:lnTo>
                    <a:pt x="0" y="37862"/>
                  </a:lnTo>
                  <a:lnTo>
                    <a:pt x="0" y="40107"/>
                  </a:lnTo>
                  <a:lnTo>
                    <a:pt x="49869" y="38799"/>
                  </a:lnTo>
                  <a:cubicBezTo>
                    <a:pt x="49869" y="38799"/>
                    <a:pt x="42504" y="46"/>
                    <a:pt x="40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a:off x="4541275" y="4529500"/>
              <a:ext cx="266325" cy="27425"/>
            </a:xfrm>
            <a:custGeom>
              <a:avLst/>
              <a:gdLst/>
              <a:ahLst/>
              <a:cxnLst/>
              <a:rect l="l" t="t" r="r" b="b"/>
              <a:pathLst>
                <a:path w="10653" h="1097" extrusionOk="0">
                  <a:moveTo>
                    <a:pt x="373" y="0"/>
                  </a:moveTo>
                  <a:cubicBezTo>
                    <a:pt x="168" y="0"/>
                    <a:pt x="0" y="246"/>
                    <a:pt x="0" y="548"/>
                  </a:cubicBezTo>
                  <a:cubicBezTo>
                    <a:pt x="0" y="853"/>
                    <a:pt x="168" y="1097"/>
                    <a:pt x="373" y="1097"/>
                  </a:cubicBezTo>
                  <a:lnTo>
                    <a:pt x="10277" y="1097"/>
                  </a:lnTo>
                  <a:cubicBezTo>
                    <a:pt x="10485" y="1097"/>
                    <a:pt x="10653" y="853"/>
                    <a:pt x="10653" y="548"/>
                  </a:cubicBezTo>
                  <a:cubicBezTo>
                    <a:pt x="10653" y="246"/>
                    <a:pt x="10485" y="0"/>
                    <a:pt x="10277" y="0"/>
                  </a:cubicBezTo>
                  <a:close/>
                </a:path>
              </a:pathLst>
            </a:custGeom>
            <a:solidFill>
              <a:srgbClr val="EAE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a:off x="4541275" y="4582425"/>
              <a:ext cx="266375" cy="91625"/>
            </a:xfrm>
            <a:custGeom>
              <a:avLst/>
              <a:gdLst/>
              <a:ahLst/>
              <a:cxnLst/>
              <a:rect l="l" t="t" r="r" b="b"/>
              <a:pathLst>
                <a:path w="10655" h="3665" extrusionOk="0">
                  <a:moveTo>
                    <a:pt x="0" y="1"/>
                  </a:moveTo>
                  <a:cubicBezTo>
                    <a:pt x="0" y="1"/>
                    <a:pt x="1535" y="3665"/>
                    <a:pt x="5182" y="3665"/>
                  </a:cubicBezTo>
                  <a:cubicBezTo>
                    <a:pt x="8831" y="3665"/>
                    <a:pt x="10654" y="1"/>
                    <a:pt x="10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4550600" y="4556950"/>
              <a:ext cx="247600" cy="48975"/>
            </a:xfrm>
            <a:custGeom>
              <a:avLst/>
              <a:gdLst/>
              <a:ahLst/>
              <a:cxnLst/>
              <a:rect l="l" t="t" r="r" b="b"/>
              <a:pathLst>
                <a:path w="9904" h="1959" extrusionOk="0">
                  <a:moveTo>
                    <a:pt x="0" y="1"/>
                  </a:moveTo>
                  <a:cubicBezTo>
                    <a:pt x="0" y="1"/>
                    <a:pt x="482" y="1958"/>
                    <a:pt x="4807" y="1958"/>
                  </a:cubicBezTo>
                  <a:cubicBezTo>
                    <a:pt x="9133" y="1958"/>
                    <a:pt x="9904" y="1"/>
                    <a:pt x="9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a:off x="4797300" y="4526900"/>
              <a:ext cx="1825" cy="2575"/>
            </a:xfrm>
            <a:custGeom>
              <a:avLst/>
              <a:gdLst/>
              <a:ahLst/>
              <a:cxnLst/>
              <a:rect l="l" t="t" r="r" b="b"/>
              <a:pathLst>
                <a:path w="73" h="103" extrusionOk="0">
                  <a:moveTo>
                    <a:pt x="73" y="0"/>
                  </a:moveTo>
                  <a:lnTo>
                    <a:pt x="73" y="0"/>
                  </a:lnTo>
                  <a:cubicBezTo>
                    <a:pt x="47" y="34"/>
                    <a:pt x="24" y="69"/>
                    <a:pt x="0" y="103"/>
                  </a:cubicBezTo>
                  <a:lnTo>
                    <a:pt x="36" y="103"/>
                  </a:lnTo>
                  <a:cubicBezTo>
                    <a:pt x="47" y="69"/>
                    <a:pt x="61" y="34"/>
                    <a:pt x="73" y="0"/>
                  </a:cubicBezTo>
                  <a:close/>
                </a:path>
              </a:pathLst>
            </a:custGeom>
            <a:solidFill>
              <a:srgbClr val="FCF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a:off x="3519300" y="3454750"/>
              <a:ext cx="1162450" cy="1110775"/>
            </a:xfrm>
            <a:custGeom>
              <a:avLst/>
              <a:gdLst/>
              <a:ahLst/>
              <a:cxnLst/>
              <a:rect l="l" t="t" r="r" b="b"/>
              <a:pathLst>
                <a:path w="46498" h="44431" extrusionOk="0">
                  <a:moveTo>
                    <a:pt x="38432" y="0"/>
                  </a:moveTo>
                  <a:cubicBezTo>
                    <a:pt x="38114" y="0"/>
                    <a:pt x="37783" y="13"/>
                    <a:pt x="37440" y="38"/>
                  </a:cubicBezTo>
                  <a:cubicBezTo>
                    <a:pt x="31977" y="447"/>
                    <a:pt x="23750" y="3142"/>
                    <a:pt x="18326" y="3142"/>
                  </a:cubicBezTo>
                  <a:cubicBezTo>
                    <a:pt x="16305" y="3142"/>
                    <a:pt x="14674" y="2768"/>
                    <a:pt x="13719" y="1763"/>
                  </a:cubicBezTo>
                  <a:lnTo>
                    <a:pt x="7102" y="7984"/>
                  </a:lnTo>
                  <a:lnTo>
                    <a:pt x="1" y="44241"/>
                  </a:lnTo>
                  <a:cubicBezTo>
                    <a:pt x="1" y="44241"/>
                    <a:pt x="3992" y="44431"/>
                    <a:pt x="9186" y="44431"/>
                  </a:cubicBezTo>
                  <a:cubicBezTo>
                    <a:pt x="15358" y="44431"/>
                    <a:pt x="23227" y="44163"/>
                    <a:pt x="28110" y="42990"/>
                  </a:cubicBezTo>
                  <a:cubicBezTo>
                    <a:pt x="32398" y="41961"/>
                    <a:pt x="35526" y="41505"/>
                    <a:pt x="37686" y="41505"/>
                  </a:cubicBezTo>
                  <a:cubicBezTo>
                    <a:pt x="40051" y="41505"/>
                    <a:pt x="41254" y="42052"/>
                    <a:pt x="41544" y="42990"/>
                  </a:cubicBezTo>
                  <a:lnTo>
                    <a:pt x="46352" y="42990"/>
                  </a:lnTo>
                  <a:lnTo>
                    <a:pt x="46498" y="5329"/>
                  </a:lnTo>
                  <a:cubicBezTo>
                    <a:pt x="46498" y="5329"/>
                    <a:pt x="45079" y="0"/>
                    <a:pt x="38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a:off x="4674425" y="3454950"/>
              <a:ext cx="1162400" cy="1111025"/>
            </a:xfrm>
            <a:custGeom>
              <a:avLst/>
              <a:gdLst/>
              <a:ahLst/>
              <a:cxnLst/>
              <a:rect l="l" t="t" r="r" b="b"/>
              <a:pathLst>
                <a:path w="46496" h="44441" extrusionOk="0">
                  <a:moveTo>
                    <a:pt x="8078" y="0"/>
                  </a:moveTo>
                  <a:cubicBezTo>
                    <a:pt x="7733" y="0"/>
                    <a:pt x="7402" y="13"/>
                    <a:pt x="7085" y="35"/>
                  </a:cubicBezTo>
                  <a:cubicBezTo>
                    <a:pt x="1280" y="526"/>
                    <a:pt x="1" y="5321"/>
                    <a:pt x="1" y="5321"/>
                  </a:cubicBezTo>
                  <a:lnTo>
                    <a:pt x="133" y="39780"/>
                  </a:lnTo>
                  <a:lnTo>
                    <a:pt x="138" y="40606"/>
                  </a:lnTo>
                  <a:lnTo>
                    <a:pt x="147" y="42982"/>
                  </a:lnTo>
                  <a:lnTo>
                    <a:pt x="4917" y="42982"/>
                  </a:lnTo>
                  <a:cubicBezTo>
                    <a:pt x="4941" y="42947"/>
                    <a:pt x="4962" y="42914"/>
                    <a:pt x="4988" y="42880"/>
                  </a:cubicBezTo>
                  <a:cubicBezTo>
                    <a:pt x="5335" y="42005"/>
                    <a:pt x="6534" y="41498"/>
                    <a:pt x="8812" y="41498"/>
                  </a:cubicBezTo>
                  <a:cubicBezTo>
                    <a:pt x="10971" y="41498"/>
                    <a:pt x="14098" y="41953"/>
                    <a:pt x="18387" y="42982"/>
                  </a:cubicBezTo>
                  <a:lnTo>
                    <a:pt x="18390" y="42982"/>
                  </a:lnTo>
                  <a:cubicBezTo>
                    <a:pt x="23269" y="44155"/>
                    <a:pt x="31127" y="44423"/>
                    <a:pt x="37296" y="44423"/>
                  </a:cubicBezTo>
                  <a:cubicBezTo>
                    <a:pt x="37393" y="44423"/>
                    <a:pt x="37489" y="44423"/>
                    <a:pt x="37585" y="44423"/>
                  </a:cubicBezTo>
                  <a:cubicBezTo>
                    <a:pt x="38240" y="44435"/>
                    <a:pt x="38885" y="44441"/>
                    <a:pt x="39508" y="44441"/>
                  </a:cubicBezTo>
                  <a:cubicBezTo>
                    <a:pt x="43224" y="44441"/>
                    <a:pt x="46197" y="44252"/>
                    <a:pt x="46476" y="44233"/>
                  </a:cubicBezTo>
                  <a:lnTo>
                    <a:pt x="46496" y="44233"/>
                  </a:lnTo>
                  <a:lnTo>
                    <a:pt x="39396" y="7978"/>
                  </a:lnTo>
                  <a:lnTo>
                    <a:pt x="32777" y="1757"/>
                  </a:lnTo>
                  <a:cubicBezTo>
                    <a:pt x="32075" y="2485"/>
                    <a:pt x="30697" y="2774"/>
                    <a:pt x="28807" y="2774"/>
                  </a:cubicBezTo>
                  <a:cubicBezTo>
                    <a:pt x="25133" y="2774"/>
                    <a:pt x="19526" y="1683"/>
                    <a:pt x="13197" y="616"/>
                  </a:cubicBezTo>
                  <a:cubicBezTo>
                    <a:pt x="12472" y="492"/>
                    <a:pt x="11736" y="371"/>
                    <a:pt x="10994" y="250"/>
                  </a:cubicBezTo>
                  <a:cubicBezTo>
                    <a:pt x="10945" y="245"/>
                    <a:pt x="10898" y="237"/>
                    <a:pt x="10853" y="230"/>
                  </a:cubicBezTo>
                  <a:cubicBezTo>
                    <a:pt x="10230" y="141"/>
                    <a:pt x="9630" y="74"/>
                    <a:pt x="9060" y="32"/>
                  </a:cubicBezTo>
                  <a:lnTo>
                    <a:pt x="8972" y="27"/>
                  </a:lnTo>
                  <a:cubicBezTo>
                    <a:pt x="8664" y="9"/>
                    <a:pt x="8366" y="0"/>
                    <a:pt x="80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9"/>
          <p:cNvGrpSpPr/>
          <p:nvPr/>
        </p:nvGrpSpPr>
        <p:grpSpPr>
          <a:xfrm rot="1037908">
            <a:off x="369519" y="3842257"/>
            <a:ext cx="1696246" cy="750301"/>
            <a:chOff x="3780575" y="853975"/>
            <a:chExt cx="2601225" cy="1150600"/>
          </a:xfrm>
        </p:grpSpPr>
        <p:sp>
          <p:nvSpPr>
            <p:cNvPr id="422" name="Google Shape;422;p9"/>
            <p:cNvSpPr/>
            <p:nvPr/>
          </p:nvSpPr>
          <p:spPr>
            <a:xfrm>
              <a:off x="3780575" y="1708525"/>
              <a:ext cx="2601225" cy="296050"/>
            </a:xfrm>
            <a:custGeom>
              <a:avLst/>
              <a:gdLst/>
              <a:ahLst/>
              <a:cxnLst/>
              <a:rect l="l" t="t" r="r" b="b"/>
              <a:pathLst>
                <a:path w="104049" h="11842" extrusionOk="0">
                  <a:moveTo>
                    <a:pt x="92518" y="1"/>
                  </a:moveTo>
                  <a:cubicBezTo>
                    <a:pt x="92518" y="1"/>
                    <a:pt x="92518" y="1"/>
                    <a:pt x="92518" y="1"/>
                  </a:cubicBezTo>
                  <a:lnTo>
                    <a:pt x="102126" y="7409"/>
                  </a:lnTo>
                  <a:lnTo>
                    <a:pt x="1920" y="7409"/>
                  </a:lnTo>
                  <a:lnTo>
                    <a:pt x="11528" y="1"/>
                  </a:lnTo>
                  <a:cubicBezTo>
                    <a:pt x="10154" y="1"/>
                    <a:pt x="1" y="8371"/>
                    <a:pt x="1" y="8371"/>
                  </a:cubicBezTo>
                  <a:lnTo>
                    <a:pt x="47221" y="9565"/>
                  </a:lnTo>
                  <a:cubicBezTo>
                    <a:pt x="48049" y="10691"/>
                    <a:pt x="49463" y="11842"/>
                    <a:pt x="51804" y="11842"/>
                  </a:cubicBezTo>
                  <a:cubicBezTo>
                    <a:pt x="54141" y="11842"/>
                    <a:pt x="55718" y="10695"/>
                    <a:pt x="56700" y="9566"/>
                  </a:cubicBezTo>
                  <a:lnTo>
                    <a:pt x="104048" y="8371"/>
                  </a:lnTo>
                  <a:cubicBezTo>
                    <a:pt x="104048" y="8371"/>
                    <a:pt x="93895" y="1"/>
                    <a:pt x="925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a:off x="3828575" y="1773275"/>
              <a:ext cx="1124400" cy="112375"/>
            </a:xfrm>
            <a:custGeom>
              <a:avLst/>
              <a:gdLst/>
              <a:ahLst/>
              <a:cxnLst/>
              <a:rect l="l" t="t" r="r" b="b"/>
              <a:pathLst>
                <a:path w="44976" h="4495" extrusionOk="0">
                  <a:moveTo>
                    <a:pt x="27566" y="0"/>
                  </a:moveTo>
                  <a:cubicBezTo>
                    <a:pt x="26054" y="0"/>
                    <a:pt x="24447" y="86"/>
                    <a:pt x="22747" y="282"/>
                  </a:cubicBezTo>
                  <a:cubicBezTo>
                    <a:pt x="8955" y="1869"/>
                    <a:pt x="4839" y="3618"/>
                    <a:pt x="0" y="4339"/>
                  </a:cubicBezTo>
                  <a:cubicBezTo>
                    <a:pt x="0" y="4339"/>
                    <a:pt x="1158" y="4493"/>
                    <a:pt x="3140" y="4493"/>
                  </a:cubicBezTo>
                  <a:cubicBezTo>
                    <a:pt x="5121" y="4493"/>
                    <a:pt x="7926" y="4339"/>
                    <a:pt x="11220" y="3721"/>
                  </a:cubicBezTo>
                  <a:cubicBezTo>
                    <a:pt x="15033" y="3005"/>
                    <a:pt x="22572" y="1704"/>
                    <a:pt x="29802" y="1704"/>
                  </a:cubicBezTo>
                  <a:cubicBezTo>
                    <a:pt x="35061" y="1704"/>
                    <a:pt x="40156" y="2392"/>
                    <a:pt x="43537" y="4495"/>
                  </a:cubicBezTo>
                  <a:lnTo>
                    <a:pt x="44976" y="4339"/>
                  </a:lnTo>
                  <a:lnTo>
                    <a:pt x="44259" y="4339"/>
                  </a:lnTo>
                  <a:cubicBezTo>
                    <a:pt x="44259" y="4339"/>
                    <a:pt x="38323" y="0"/>
                    <a:pt x="27566" y="0"/>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a:off x="3828575" y="1708525"/>
              <a:ext cx="2505150" cy="231575"/>
            </a:xfrm>
            <a:custGeom>
              <a:avLst/>
              <a:gdLst/>
              <a:ahLst/>
              <a:cxnLst/>
              <a:rect l="l" t="t" r="r" b="b"/>
              <a:pathLst>
                <a:path w="100206" h="9263" extrusionOk="0">
                  <a:moveTo>
                    <a:pt x="9608" y="1"/>
                  </a:moveTo>
                  <a:lnTo>
                    <a:pt x="0" y="7409"/>
                  </a:lnTo>
                  <a:lnTo>
                    <a:pt x="44866" y="7409"/>
                  </a:lnTo>
                  <a:cubicBezTo>
                    <a:pt x="45815" y="8094"/>
                    <a:pt x="47797" y="9263"/>
                    <a:pt x="50226" y="9263"/>
                  </a:cubicBezTo>
                  <a:cubicBezTo>
                    <a:pt x="52654" y="9263"/>
                    <a:pt x="54511" y="8094"/>
                    <a:pt x="55391" y="7409"/>
                  </a:cubicBezTo>
                  <a:lnTo>
                    <a:pt x="54369" y="7409"/>
                  </a:lnTo>
                  <a:lnTo>
                    <a:pt x="54369" y="6929"/>
                  </a:lnTo>
                  <a:lnTo>
                    <a:pt x="55949" y="6929"/>
                  </a:lnTo>
                  <a:cubicBezTo>
                    <a:pt x="55949" y="6929"/>
                    <a:pt x="55754" y="7128"/>
                    <a:pt x="55391" y="7409"/>
                  </a:cubicBezTo>
                  <a:lnTo>
                    <a:pt x="100206" y="7409"/>
                  </a:lnTo>
                  <a:lnTo>
                    <a:pt x="905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a:off x="5187775" y="1881725"/>
              <a:ext cx="39525" cy="12025"/>
            </a:xfrm>
            <a:custGeom>
              <a:avLst/>
              <a:gdLst/>
              <a:ahLst/>
              <a:cxnLst/>
              <a:rect l="l" t="t" r="r" b="b"/>
              <a:pathLst>
                <a:path w="1581" h="481" extrusionOk="0">
                  <a:moveTo>
                    <a:pt x="1" y="1"/>
                  </a:moveTo>
                  <a:lnTo>
                    <a:pt x="1" y="481"/>
                  </a:lnTo>
                  <a:lnTo>
                    <a:pt x="1023" y="481"/>
                  </a:lnTo>
                  <a:cubicBezTo>
                    <a:pt x="1386" y="200"/>
                    <a:pt x="1581" y="1"/>
                    <a:pt x="1581" y="1"/>
                  </a:cubicBezTo>
                  <a:close/>
                </a:path>
              </a:pathLst>
            </a:custGeom>
            <a:solidFill>
              <a:srgbClr val="3A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a:off x="5187775" y="1881725"/>
              <a:ext cx="39525" cy="12025"/>
            </a:xfrm>
            <a:custGeom>
              <a:avLst/>
              <a:gdLst/>
              <a:ahLst/>
              <a:cxnLst/>
              <a:rect l="l" t="t" r="r" b="b"/>
              <a:pathLst>
                <a:path w="1581" h="481" extrusionOk="0">
                  <a:moveTo>
                    <a:pt x="1" y="1"/>
                  </a:moveTo>
                  <a:lnTo>
                    <a:pt x="1" y="481"/>
                  </a:lnTo>
                  <a:lnTo>
                    <a:pt x="1023" y="481"/>
                  </a:lnTo>
                  <a:cubicBezTo>
                    <a:pt x="1386" y="200"/>
                    <a:pt x="1581" y="1"/>
                    <a:pt x="1581" y="1"/>
                  </a:cubicBezTo>
                  <a:close/>
                </a:path>
              </a:pathLst>
            </a:custGeom>
            <a:solidFill>
              <a:srgbClr val="3A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a:off x="3828650" y="853975"/>
              <a:ext cx="2525450" cy="1020125"/>
            </a:xfrm>
            <a:custGeom>
              <a:avLst/>
              <a:gdLst/>
              <a:ahLst/>
              <a:cxnLst/>
              <a:rect l="l" t="t" r="r" b="b"/>
              <a:pathLst>
                <a:path w="101018" h="40805" extrusionOk="0">
                  <a:moveTo>
                    <a:pt x="24391" y="1"/>
                  </a:moveTo>
                  <a:cubicBezTo>
                    <a:pt x="24391" y="1"/>
                    <a:pt x="36171" y="11244"/>
                    <a:pt x="42185" y="22716"/>
                  </a:cubicBezTo>
                  <a:cubicBezTo>
                    <a:pt x="42185" y="22716"/>
                    <a:pt x="31864" y="8025"/>
                    <a:pt x="23980" y="2205"/>
                  </a:cubicBezTo>
                  <a:lnTo>
                    <a:pt x="20874" y="2692"/>
                  </a:lnTo>
                  <a:cubicBezTo>
                    <a:pt x="20874" y="2692"/>
                    <a:pt x="38740" y="16521"/>
                    <a:pt x="44978" y="30490"/>
                  </a:cubicBezTo>
                  <a:cubicBezTo>
                    <a:pt x="44978" y="30490"/>
                    <a:pt x="37255" y="17504"/>
                    <a:pt x="21547" y="4977"/>
                  </a:cubicBezTo>
                  <a:lnTo>
                    <a:pt x="16300" y="6123"/>
                  </a:lnTo>
                  <a:cubicBezTo>
                    <a:pt x="16300" y="6123"/>
                    <a:pt x="32122" y="13867"/>
                    <a:pt x="44978" y="34181"/>
                  </a:cubicBezTo>
                  <a:cubicBezTo>
                    <a:pt x="44978" y="34181"/>
                    <a:pt x="30527" y="16186"/>
                    <a:pt x="16837" y="8564"/>
                  </a:cubicBezTo>
                  <a:cubicBezTo>
                    <a:pt x="16837" y="8564"/>
                    <a:pt x="8695" y="10826"/>
                    <a:pt x="3177" y="25564"/>
                  </a:cubicBezTo>
                  <a:cubicBezTo>
                    <a:pt x="3177" y="25564"/>
                    <a:pt x="26502" y="27582"/>
                    <a:pt x="36446" y="34399"/>
                  </a:cubicBezTo>
                  <a:cubicBezTo>
                    <a:pt x="36446" y="34399"/>
                    <a:pt x="20958" y="27809"/>
                    <a:pt x="4982" y="27582"/>
                  </a:cubicBezTo>
                  <a:cubicBezTo>
                    <a:pt x="4982" y="27582"/>
                    <a:pt x="1864" y="28972"/>
                    <a:pt x="692" y="33808"/>
                  </a:cubicBezTo>
                  <a:cubicBezTo>
                    <a:pt x="692" y="33808"/>
                    <a:pt x="5431" y="33177"/>
                    <a:pt x="12453" y="33177"/>
                  </a:cubicBezTo>
                  <a:cubicBezTo>
                    <a:pt x="15964" y="33177"/>
                    <a:pt x="20046" y="33335"/>
                    <a:pt x="24391" y="33808"/>
                  </a:cubicBezTo>
                  <a:cubicBezTo>
                    <a:pt x="24391" y="33808"/>
                    <a:pt x="9902" y="33905"/>
                    <a:pt x="1656" y="34878"/>
                  </a:cubicBezTo>
                  <a:lnTo>
                    <a:pt x="0" y="36772"/>
                  </a:lnTo>
                  <a:lnTo>
                    <a:pt x="5117" y="35781"/>
                  </a:lnTo>
                  <a:lnTo>
                    <a:pt x="173" y="40780"/>
                  </a:lnTo>
                  <a:cubicBezTo>
                    <a:pt x="173" y="40780"/>
                    <a:pt x="786" y="40804"/>
                    <a:pt x="1819" y="40804"/>
                  </a:cubicBezTo>
                  <a:cubicBezTo>
                    <a:pt x="4413" y="40804"/>
                    <a:pt x="9657" y="40651"/>
                    <a:pt x="14538" y="39579"/>
                  </a:cubicBezTo>
                  <a:cubicBezTo>
                    <a:pt x="18322" y="38748"/>
                    <a:pt x="25347" y="37509"/>
                    <a:pt x="31972" y="37509"/>
                  </a:cubicBezTo>
                  <a:cubicBezTo>
                    <a:pt x="37308" y="37509"/>
                    <a:pt x="42384" y="38312"/>
                    <a:pt x="45297" y="40780"/>
                  </a:cubicBezTo>
                  <a:lnTo>
                    <a:pt x="55101" y="40780"/>
                  </a:lnTo>
                  <a:cubicBezTo>
                    <a:pt x="58013" y="38312"/>
                    <a:pt x="63212" y="37509"/>
                    <a:pt x="68685" y="37509"/>
                  </a:cubicBezTo>
                  <a:cubicBezTo>
                    <a:pt x="75481" y="37509"/>
                    <a:pt x="82697" y="38748"/>
                    <a:pt x="86479" y="39579"/>
                  </a:cubicBezTo>
                  <a:cubicBezTo>
                    <a:pt x="91363" y="40651"/>
                    <a:pt x="96606" y="40804"/>
                    <a:pt x="99199" y="40804"/>
                  </a:cubicBezTo>
                  <a:cubicBezTo>
                    <a:pt x="100232" y="40804"/>
                    <a:pt x="100844" y="40780"/>
                    <a:pt x="100844" y="40780"/>
                  </a:cubicBezTo>
                  <a:lnTo>
                    <a:pt x="95899" y="35781"/>
                  </a:lnTo>
                  <a:lnTo>
                    <a:pt x="101017" y="36772"/>
                  </a:lnTo>
                  <a:lnTo>
                    <a:pt x="101017" y="36772"/>
                  </a:lnTo>
                  <a:lnTo>
                    <a:pt x="99358" y="34878"/>
                  </a:lnTo>
                  <a:cubicBezTo>
                    <a:pt x="91112" y="33905"/>
                    <a:pt x="76623" y="33808"/>
                    <a:pt x="76623" y="33808"/>
                  </a:cubicBezTo>
                  <a:cubicBezTo>
                    <a:pt x="80969" y="33335"/>
                    <a:pt x="85051" y="33177"/>
                    <a:pt x="88562" y="33177"/>
                  </a:cubicBezTo>
                  <a:cubicBezTo>
                    <a:pt x="95584" y="33177"/>
                    <a:pt x="100322" y="33808"/>
                    <a:pt x="100322" y="33808"/>
                  </a:cubicBezTo>
                  <a:cubicBezTo>
                    <a:pt x="99152" y="28972"/>
                    <a:pt x="96033" y="27582"/>
                    <a:pt x="96033" y="27582"/>
                  </a:cubicBezTo>
                  <a:cubicBezTo>
                    <a:pt x="69446" y="29882"/>
                    <a:pt x="63144" y="34508"/>
                    <a:pt x="63144" y="34508"/>
                  </a:cubicBezTo>
                  <a:cubicBezTo>
                    <a:pt x="72838" y="26064"/>
                    <a:pt x="92346" y="25558"/>
                    <a:pt x="96882" y="25558"/>
                  </a:cubicBezTo>
                  <a:cubicBezTo>
                    <a:pt x="97500" y="25558"/>
                    <a:pt x="97840" y="25567"/>
                    <a:pt x="97840" y="25567"/>
                  </a:cubicBezTo>
                  <a:cubicBezTo>
                    <a:pt x="92321" y="10828"/>
                    <a:pt x="84179" y="8567"/>
                    <a:pt x="84179" y="8567"/>
                  </a:cubicBezTo>
                  <a:cubicBezTo>
                    <a:pt x="70490" y="16189"/>
                    <a:pt x="56038" y="34181"/>
                    <a:pt x="56038" y="34181"/>
                  </a:cubicBezTo>
                  <a:cubicBezTo>
                    <a:pt x="68892" y="13868"/>
                    <a:pt x="84718" y="6123"/>
                    <a:pt x="84718" y="6123"/>
                  </a:cubicBezTo>
                  <a:lnTo>
                    <a:pt x="79470" y="4977"/>
                  </a:lnTo>
                  <a:cubicBezTo>
                    <a:pt x="63762" y="17505"/>
                    <a:pt x="56041" y="30490"/>
                    <a:pt x="56041" y="30490"/>
                  </a:cubicBezTo>
                  <a:lnTo>
                    <a:pt x="56041" y="30490"/>
                  </a:lnTo>
                  <a:cubicBezTo>
                    <a:pt x="62281" y="16521"/>
                    <a:pt x="80145" y="2692"/>
                    <a:pt x="80145" y="2692"/>
                  </a:cubicBezTo>
                  <a:lnTo>
                    <a:pt x="77041" y="2205"/>
                  </a:lnTo>
                  <a:cubicBezTo>
                    <a:pt x="69156" y="8025"/>
                    <a:pt x="58832" y="22716"/>
                    <a:pt x="58832" y="22716"/>
                  </a:cubicBezTo>
                  <a:cubicBezTo>
                    <a:pt x="64845" y="11244"/>
                    <a:pt x="76628" y="1"/>
                    <a:pt x="76628" y="1"/>
                  </a:cubicBezTo>
                  <a:lnTo>
                    <a:pt x="69176" y="1"/>
                  </a:lnTo>
                  <a:cubicBezTo>
                    <a:pt x="53882" y="9355"/>
                    <a:pt x="50883" y="30943"/>
                    <a:pt x="50510" y="34236"/>
                  </a:cubicBezTo>
                  <a:cubicBezTo>
                    <a:pt x="50139" y="30943"/>
                    <a:pt x="47137" y="9353"/>
                    <a:pt x="318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 name="Google Shape;428;p9"/>
          <p:cNvGrpSpPr/>
          <p:nvPr/>
        </p:nvGrpSpPr>
        <p:grpSpPr>
          <a:xfrm rot="-2251452">
            <a:off x="8063763" y="3463842"/>
            <a:ext cx="1157892" cy="1785782"/>
            <a:chOff x="428750" y="3502325"/>
            <a:chExt cx="590825" cy="911175"/>
          </a:xfrm>
        </p:grpSpPr>
        <p:sp>
          <p:nvSpPr>
            <p:cNvPr id="429" name="Google Shape;429;p9"/>
            <p:cNvSpPr/>
            <p:nvPr/>
          </p:nvSpPr>
          <p:spPr>
            <a:xfrm>
              <a:off x="428750" y="3502325"/>
              <a:ext cx="590825" cy="849325"/>
            </a:xfrm>
            <a:custGeom>
              <a:avLst/>
              <a:gdLst/>
              <a:ahLst/>
              <a:cxnLst/>
              <a:rect l="l" t="t" r="r" b="b"/>
              <a:pathLst>
                <a:path w="23633" h="33973" extrusionOk="0">
                  <a:moveTo>
                    <a:pt x="11955" y="1"/>
                  </a:moveTo>
                  <a:cubicBezTo>
                    <a:pt x="4922" y="1"/>
                    <a:pt x="7110" y="12434"/>
                    <a:pt x="7110" y="12434"/>
                  </a:cubicBezTo>
                  <a:cubicBezTo>
                    <a:pt x="7110" y="12434"/>
                    <a:pt x="5206" y="9308"/>
                    <a:pt x="3610" y="9308"/>
                  </a:cubicBezTo>
                  <a:cubicBezTo>
                    <a:pt x="3386" y="9308"/>
                    <a:pt x="3169" y="9370"/>
                    <a:pt x="2963" y="9510"/>
                  </a:cubicBezTo>
                  <a:cubicBezTo>
                    <a:pt x="1" y="11540"/>
                    <a:pt x="7454" y="24768"/>
                    <a:pt x="7454" y="24768"/>
                  </a:cubicBezTo>
                  <a:cubicBezTo>
                    <a:pt x="7454" y="24768"/>
                    <a:pt x="5123" y="21566"/>
                    <a:pt x="3252" y="21566"/>
                  </a:cubicBezTo>
                  <a:cubicBezTo>
                    <a:pt x="3033" y="21566"/>
                    <a:pt x="2820" y="21610"/>
                    <a:pt x="2617" y="21708"/>
                  </a:cubicBezTo>
                  <a:cubicBezTo>
                    <a:pt x="690" y="22646"/>
                    <a:pt x="10654" y="33972"/>
                    <a:pt x="10654" y="33972"/>
                  </a:cubicBezTo>
                  <a:cubicBezTo>
                    <a:pt x="10654" y="33972"/>
                    <a:pt x="21635" y="23628"/>
                    <a:pt x="19804" y="22513"/>
                  </a:cubicBezTo>
                  <a:cubicBezTo>
                    <a:pt x="19564" y="22368"/>
                    <a:pt x="19301" y="22305"/>
                    <a:pt x="19023" y="22305"/>
                  </a:cubicBezTo>
                  <a:cubicBezTo>
                    <a:pt x="17174" y="22305"/>
                    <a:pt x="14705" y="25107"/>
                    <a:pt x="14705" y="25107"/>
                  </a:cubicBezTo>
                  <a:cubicBezTo>
                    <a:pt x="14705" y="25107"/>
                    <a:pt x="23633" y="12569"/>
                    <a:pt x="20599" y="10337"/>
                  </a:cubicBezTo>
                  <a:cubicBezTo>
                    <a:pt x="20372" y="10171"/>
                    <a:pt x="20124" y="10099"/>
                    <a:pt x="19865" y="10099"/>
                  </a:cubicBezTo>
                  <a:cubicBezTo>
                    <a:pt x="18253" y="10099"/>
                    <a:pt x="16198" y="12859"/>
                    <a:pt x="16198" y="12859"/>
                  </a:cubicBezTo>
                  <a:cubicBezTo>
                    <a:pt x="16198" y="12859"/>
                    <a:pt x="19630" y="352"/>
                    <a:pt x="12245" y="8"/>
                  </a:cubicBezTo>
                  <a:cubicBezTo>
                    <a:pt x="12147" y="3"/>
                    <a:pt x="12050" y="1"/>
                    <a:pt x="11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a:off x="551275" y="3538250"/>
              <a:ext cx="336000" cy="875250"/>
            </a:xfrm>
            <a:custGeom>
              <a:avLst/>
              <a:gdLst/>
              <a:ahLst/>
              <a:cxnLst/>
              <a:rect l="l" t="t" r="r" b="b"/>
              <a:pathLst>
                <a:path w="13440" h="35010" extrusionOk="0">
                  <a:moveTo>
                    <a:pt x="7267" y="0"/>
                  </a:moveTo>
                  <a:cubicBezTo>
                    <a:pt x="7207" y="0"/>
                    <a:pt x="7146" y="38"/>
                    <a:pt x="7141" y="116"/>
                  </a:cubicBezTo>
                  <a:cubicBezTo>
                    <a:pt x="6973" y="3730"/>
                    <a:pt x="6803" y="7343"/>
                    <a:pt x="6635" y="10955"/>
                  </a:cubicBezTo>
                  <a:cubicBezTo>
                    <a:pt x="6129" y="8122"/>
                    <a:pt x="5200" y="5108"/>
                    <a:pt x="3427" y="2887"/>
                  </a:cubicBezTo>
                  <a:cubicBezTo>
                    <a:pt x="3402" y="2855"/>
                    <a:pt x="3371" y="2842"/>
                    <a:pt x="3341" y="2842"/>
                  </a:cubicBezTo>
                  <a:cubicBezTo>
                    <a:pt x="3251" y="2842"/>
                    <a:pt x="3166" y="2962"/>
                    <a:pt x="3240" y="3057"/>
                  </a:cubicBezTo>
                  <a:cubicBezTo>
                    <a:pt x="5235" y="5558"/>
                    <a:pt x="6131" y="9070"/>
                    <a:pt x="6579" y="12181"/>
                  </a:cubicBezTo>
                  <a:cubicBezTo>
                    <a:pt x="6433" y="15294"/>
                    <a:pt x="6288" y="18406"/>
                    <a:pt x="6140" y="21521"/>
                  </a:cubicBezTo>
                  <a:cubicBezTo>
                    <a:pt x="5486" y="17811"/>
                    <a:pt x="3561" y="13908"/>
                    <a:pt x="257" y="11973"/>
                  </a:cubicBezTo>
                  <a:cubicBezTo>
                    <a:pt x="235" y="11960"/>
                    <a:pt x="212" y="11954"/>
                    <a:pt x="191" y="11954"/>
                  </a:cubicBezTo>
                  <a:cubicBezTo>
                    <a:pt x="80" y="11954"/>
                    <a:pt x="1" y="12115"/>
                    <a:pt x="119" y="12184"/>
                  </a:cubicBezTo>
                  <a:cubicBezTo>
                    <a:pt x="3765" y="14319"/>
                    <a:pt x="5683" y="18878"/>
                    <a:pt x="6082" y="22886"/>
                  </a:cubicBezTo>
                  <a:cubicBezTo>
                    <a:pt x="5983" y="25003"/>
                    <a:pt x="5883" y="27120"/>
                    <a:pt x="5785" y="29238"/>
                  </a:cubicBezTo>
                  <a:cubicBezTo>
                    <a:pt x="4737" y="26637"/>
                    <a:pt x="2744" y="24288"/>
                    <a:pt x="356" y="22829"/>
                  </a:cubicBezTo>
                  <a:cubicBezTo>
                    <a:pt x="333" y="22816"/>
                    <a:pt x="311" y="22810"/>
                    <a:pt x="290" y="22810"/>
                  </a:cubicBezTo>
                  <a:cubicBezTo>
                    <a:pt x="179" y="22810"/>
                    <a:pt x="103" y="22970"/>
                    <a:pt x="219" y="23042"/>
                  </a:cubicBezTo>
                  <a:cubicBezTo>
                    <a:pt x="2721" y="24570"/>
                    <a:pt x="4804" y="27108"/>
                    <a:pt x="5755" y="29871"/>
                  </a:cubicBezTo>
                  <a:cubicBezTo>
                    <a:pt x="5749" y="30012"/>
                    <a:pt x="5741" y="30151"/>
                    <a:pt x="5736" y="30293"/>
                  </a:cubicBezTo>
                  <a:cubicBezTo>
                    <a:pt x="5665" y="31823"/>
                    <a:pt x="5593" y="33352"/>
                    <a:pt x="5521" y="34882"/>
                  </a:cubicBezTo>
                  <a:cubicBezTo>
                    <a:pt x="5518" y="34966"/>
                    <a:pt x="5583" y="35010"/>
                    <a:pt x="5649" y="35010"/>
                  </a:cubicBezTo>
                  <a:cubicBezTo>
                    <a:pt x="5710" y="35010"/>
                    <a:pt x="5770" y="34972"/>
                    <a:pt x="5775" y="34894"/>
                  </a:cubicBezTo>
                  <a:cubicBezTo>
                    <a:pt x="5851" y="33245"/>
                    <a:pt x="5929" y="31594"/>
                    <a:pt x="6005" y="29945"/>
                  </a:cubicBezTo>
                  <a:cubicBezTo>
                    <a:pt x="6021" y="29932"/>
                    <a:pt x="6036" y="29917"/>
                    <a:pt x="6045" y="29896"/>
                  </a:cubicBezTo>
                  <a:cubicBezTo>
                    <a:pt x="7250" y="27230"/>
                    <a:pt x="9562" y="24893"/>
                    <a:pt x="12202" y="23604"/>
                  </a:cubicBezTo>
                  <a:cubicBezTo>
                    <a:pt x="12328" y="23542"/>
                    <a:pt x="12256" y="23366"/>
                    <a:pt x="12140" y="23366"/>
                  </a:cubicBezTo>
                  <a:cubicBezTo>
                    <a:pt x="12122" y="23366"/>
                    <a:pt x="12104" y="23370"/>
                    <a:pt x="12084" y="23380"/>
                  </a:cubicBezTo>
                  <a:cubicBezTo>
                    <a:pt x="9542" y="24624"/>
                    <a:pt x="7314" y="26816"/>
                    <a:pt x="6034" y="29344"/>
                  </a:cubicBezTo>
                  <a:lnTo>
                    <a:pt x="6034" y="29344"/>
                  </a:lnTo>
                  <a:cubicBezTo>
                    <a:pt x="6134" y="27228"/>
                    <a:pt x="6233" y="25112"/>
                    <a:pt x="6329" y="22996"/>
                  </a:cubicBezTo>
                  <a:cubicBezTo>
                    <a:pt x="6349" y="22982"/>
                    <a:pt x="6365" y="22962"/>
                    <a:pt x="6371" y="22929"/>
                  </a:cubicBezTo>
                  <a:cubicBezTo>
                    <a:pt x="7135" y="18969"/>
                    <a:pt x="9474" y="14591"/>
                    <a:pt x="13312" y="12803"/>
                  </a:cubicBezTo>
                  <a:cubicBezTo>
                    <a:pt x="13439" y="12742"/>
                    <a:pt x="13367" y="12565"/>
                    <a:pt x="13249" y="12565"/>
                  </a:cubicBezTo>
                  <a:cubicBezTo>
                    <a:pt x="13231" y="12565"/>
                    <a:pt x="13212" y="12569"/>
                    <a:pt x="13192" y="12578"/>
                  </a:cubicBezTo>
                  <a:cubicBezTo>
                    <a:pt x="9662" y="14223"/>
                    <a:pt x="7364" y="18029"/>
                    <a:pt x="6388" y="21721"/>
                  </a:cubicBezTo>
                  <a:cubicBezTo>
                    <a:pt x="6530" y="18648"/>
                    <a:pt x="6675" y="15572"/>
                    <a:pt x="6819" y="12497"/>
                  </a:cubicBezTo>
                  <a:cubicBezTo>
                    <a:pt x="6849" y="12471"/>
                    <a:pt x="6871" y="12433"/>
                    <a:pt x="6864" y="12381"/>
                  </a:cubicBezTo>
                  <a:cubicBezTo>
                    <a:pt x="6861" y="12352"/>
                    <a:pt x="6855" y="12321"/>
                    <a:pt x="6851" y="12292"/>
                  </a:cubicBezTo>
                  <a:cubicBezTo>
                    <a:pt x="7583" y="9212"/>
                    <a:pt x="8806" y="5752"/>
                    <a:pt x="11049" y="3422"/>
                  </a:cubicBezTo>
                  <a:cubicBezTo>
                    <a:pt x="11137" y="3331"/>
                    <a:pt x="11053" y="3198"/>
                    <a:pt x="10959" y="3198"/>
                  </a:cubicBezTo>
                  <a:cubicBezTo>
                    <a:pt x="10931" y="3198"/>
                    <a:pt x="10903" y="3208"/>
                    <a:pt x="10878" y="3234"/>
                  </a:cubicBezTo>
                  <a:cubicBezTo>
                    <a:pt x="8864" y="5327"/>
                    <a:pt x="7649" y="8323"/>
                    <a:pt x="6880" y="11150"/>
                  </a:cubicBezTo>
                  <a:cubicBezTo>
                    <a:pt x="6981" y="9006"/>
                    <a:pt x="7080" y="6863"/>
                    <a:pt x="7179" y="4717"/>
                  </a:cubicBezTo>
                  <a:cubicBezTo>
                    <a:pt x="7251" y="3187"/>
                    <a:pt x="7323" y="1658"/>
                    <a:pt x="7393" y="128"/>
                  </a:cubicBezTo>
                  <a:cubicBezTo>
                    <a:pt x="7398" y="44"/>
                    <a:pt x="7333" y="0"/>
                    <a:pt x="72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9"/>
          <p:cNvGrpSpPr/>
          <p:nvPr/>
        </p:nvGrpSpPr>
        <p:grpSpPr>
          <a:xfrm rot="-2700000">
            <a:off x="7726846" y="4330273"/>
            <a:ext cx="801067" cy="941991"/>
            <a:chOff x="1501050" y="2425275"/>
            <a:chExt cx="801075" cy="942000"/>
          </a:xfrm>
        </p:grpSpPr>
        <p:sp>
          <p:nvSpPr>
            <p:cNvPr id="432" name="Google Shape;432;p9"/>
            <p:cNvSpPr/>
            <p:nvPr/>
          </p:nvSpPr>
          <p:spPr>
            <a:xfrm>
              <a:off x="1501050" y="2677825"/>
              <a:ext cx="360150" cy="689450"/>
            </a:xfrm>
            <a:custGeom>
              <a:avLst/>
              <a:gdLst/>
              <a:ahLst/>
              <a:cxnLst/>
              <a:rect l="l" t="t" r="r" b="b"/>
              <a:pathLst>
                <a:path w="14406" h="27578" extrusionOk="0">
                  <a:moveTo>
                    <a:pt x="12674" y="0"/>
                  </a:moveTo>
                  <a:cubicBezTo>
                    <a:pt x="12456" y="0"/>
                    <a:pt x="12210" y="188"/>
                    <a:pt x="12249" y="474"/>
                  </a:cubicBezTo>
                  <a:cubicBezTo>
                    <a:pt x="13603" y="10297"/>
                    <a:pt x="8014" y="20836"/>
                    <a:pt x="304" y="26950"/>
                  </a:cubicBezTo>
                  <a:cubicBezTo>
                    <a:pt x="1" y="27192"/>
                    <a:pt x="275" y="27578"/>
                    <a:pt x="590" y="27578"/>
                  </a:cubicBezTo>
                  <a:cubicBezTo>
                    <a:pt x="672" y="27578"/>
                    <a:pt x="756" y="27551"/>
                    <a:pt x="834" y="27490"/>
                  </a:cubicBezTo>
                  <a:cubicBezTo>
                    <a:pt x="8737" y="21223"/>
                    <a:pt x="14406" y="10618"/>
                    <a:pt x="12978" y="277"/>
                  </a:cubicBezTo>
                  <a:cubicBezTo>
                    <a:pt x="12952" y="84"/>
                    <a:pt x="12819" y="0"/>
                    <a:pt x="12674" y="0"/>
                  </a:cubicBezTo>
                  <a:close/>
                </a:path>
              </a:pathLst>
            </a:custGeom>
            <a:solidFill>
              <a:srgbClr val="2F3D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a:off x="1599050" y="2425275"/>
              <a:ext cx="378850" cy="261350"/>
            </a:xfrm>
            <a:custGeom>
              <a:avLst/>
              <a:gdLst/>
              <a:ahLst/>
              <a:cxnLst/>
              <a:rect l="l" t="t" r="r" b="b"/>
              <a:pathLst>
                <a:path w="15154" h="10454" extrusionOk="0">
                  <a:moveTo>
                    <a:pt x="11661" y="0"/>
                  </a:moveTo>
                  <a:cubicBezTo>
                    <a:pt x="10804" y="0"/>
                    <a:pt x="9795" y="7522"/>
                    <a:pt x="9795" y="7522"/>
                  </a:cubicBezTo>
                  <a:cubicBezTo>
                    <a:pt x="9795" y="7522"/>
                    <a:pt x="9518" y="939"/>
                    <a:pt x="8571" y="939"/>
                  </a:cubicBezTo>
                  <a:cubicBezTo>
                    <a:pt x="8570" y="939"/>
                    <a:pt x="8568" y="939"/>
                    <a:pt x="8566" y="939"/>
                  </a:cubicBezTo>
                  <a:cubicBezTo>
                    <a:pt x="7617" y="962"/>
                    <a:pt x="8231" y="7559"/>
                    <a:pt x="8231" y="7559"/>
                  </a:cubicBezTo>
                  <a:cubicBezTo>
                    <a:pt x="8231" y="7559"/>
                    <a:pt x="6515" y="1493"/>
                    <a:pt x="5601" y="1493"/>
                  </a:cubicBezTo>
                  <a:cubicBezTo>
                    <a:pt x="5578" y="1493"/>
                    <a:pt x="5555" y="1496"/>
                    <a:pt x="5533" y="1504"/>
                  </a:cubicBezTo>
                  <a:cubicBezTo>
                    <a:pt x="4639" y="1825"/>
                    <a:pt x="6762" y="8088"/>
                    <a:pt x="6762" y="8088"/>
                  </a:cubicBezTo>
                  <a:cubicBezTo>
                    <a:pt x="6762" y="8088"/>
                    <a:pt x="3273" y="1732"/>
                    <a:pt x="2368" y="1732"/>
                  </a:cubicBezTo>
                  <a:cubicBezTo>
                    <a:pt x="2344" y="1732"/>
                    <a:pt x="2322" y="1737"/>
                    <a:pt x="2302" y="1746"/>
                  </a:cubicBezTo>
                  <a:cubicBezTo>
                    <a:pt x="1520" y="2097"/>
                    <a:pt x="5715" y="8898"/>
                    <a:pt x="5715" y="8898"/>
                  </a:cubicBezTo>
                  <a:cubicBezTo>
                    <a:pt x="5715" y="8898"/>
                    <a:pt x="2380" y="4756"/>
                    <a:pt x="1172" y="4756"/>
                  </a:cubicBezTo>
                  <a:cubicBezTo>
                    <a:pt x="1090" y="4756"/>
                    <a:pt x="1018" y="4775"/>
                    <a:pt x="957" y="4815"/>
                  </a:cubicBezTo>
                  <a:cubicBezTo>
                    <a:pt x="0" y="5455"/>
                    <a:pt x="5595" y="10454"/>
                    <a:pt x="5595" y="10454"/>
                  </a:cubicBezTo>
                  <a:lnTo>
                    <a:pt x="8665" y="9880"/>
                  </a:lnTo>
                  <a:lnTo>
                    <a:pt x="11734" y="9307"/>
                  </a:lnTo>
                  <a:cubicBezTo>
                    <a:pt x="11736" y="9307"/>
                    <a:pt x="15154" y="2629"/>
                    <a:pt x="14030" y="2377"/>
                  </a:cubicBezTo>
                  <a:cubicBezTo>
                    <a:pt x="14006" y="2372"/>
                    <a:pt x="13982" y="2369"/>
                    <a:pt x="13957" y="2369"/>
                  </a:cubicBezTo>
                  <a:cubicBezTo>
                    <a:pt x="12829" y="2369"/>
                    <a:pt x="11063" y="7901"/>
                    <a:pt x="11063" y="7901"/>
                  </a:cubicBezTo>
                  <a:cubicBezTo>
                    <a:pt x="11063" y="7901"/>
                    <a:pt x="12526" y="46"/>
                    <a:pt x="11669" y="0"/>
                  </a:cubicBezTo>
                  <a:cubicBezTo>
                    <a:pt x="11666" y="0"/>
                    <a:pt x="11664" y="0"/>
                    <a:pt x="116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a:off x="1738950" y="2643625"/>
              <a:ext cx="153500" cy="77275"/>
            </a:xfrm>
            <a:custGeom>
              <a:avLst/>
              <a:gdLst/>
              <a:ahLst/>
              <a:cxnLst/>
              <a:rect l="l" t="t" r="r" b="b"/>
              <a:pathLst>
                <a:path w="6140" h="3091" extrusionOk="0">
                  <a:moveTo>
                    <a:pt x="3850" y="1"/>
                  </a:moveTo>
                  <a:cubicBezTo>
                    <a:pt x="1547" y="1"/>
                    <a:pt x="0" y="1720"/>
                    <a:pt x="0" y="1720"/>
                  </a:cubicBezTo>
                  <a:cubicBezTo>
                    <a:pt x="0" y="1720"/>
                    <a:pt x="1252" y="3090"/>
                    <a:pt x="2893" y="3090"/>
                  </a:cubicBezTo>
                  <a:cubicBezTo>
                    <a:pt x="3066" y="3090"/>
                    <a:pt x="3242" y="3075"/>
                    <a:pt x="3422" y="3042"/>
                  </a:cubicBezTo>
                  <a:cubicBezTo>
                    <a:pt x="5318" y="2687"/>
                    <a:pt x="6140" y="575"/>
                    <a:pt x="6140" y="575"/>
                  </a:cubicBezTo>
                  <a:cubicBezTo>
                    <a:pt x="5322" y="160"/>
                    <a:pt x="4551" y="1"/>
                    <a:pt x="3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2019800" y="2643200"/>
              <a:ext cx="282325" cy="323925"/>
            </a:xfrm>
            <a:custGeom>
              <a:avLst/>
              <a:gdLst/>
              <a:ahLst/>
              <a:cxnLst/>
              <a:rect l="l" t="t" r="r" b="b"/>
              <a:pathLst>
                <a:path w="11293" h="12957" extrusionOk="0">
                  <a:moveTo>
                    <a:pt x="4699" y="1"/>
                  </a:moveTo>
                  <a:cubicBezTo>
                    <a:pt x="3606" y="1"/>
                    <a:pt x="1" y="5506"/>
                    <a:pt x="2" y="5507"/>
                  </a:cubicBezTo>
                  <a:lnTo>
                    <a:pt x="1025" y="8457"/>
                  </a:lnTo>
                  <a:lnTo>
                    <a:pt x="2047" y="11407"/>
                  </a:lnTo>
                  <a:cubicBezTo>
                    <a:pt x="2047" y="11407"/>
                    <a:pt x="6668" y="12956"/>
                    <a:pt x="8504" y="12956"/>
                  </a:cubicBezTo>
                  <a:cubicBezTo>
                    <a:pt x="8946" y="12956"/>
                    <a:pt x="9226" y="12867"/>
                    <a:pt x="9242" y="12644"/>
                  </a:cubicBezTo>
                  <a:cubicBezTo>
                    <a:pt x="9323" y="11496"/>
                    <a:pt x="3339" y="10533"/>
                    <a:pt x="3339" y="10533"/>
                  </a:cubicBezTo>
                  <a:lnTo>
                    <a:pt x="3339" y="10533"/>
                  </a:lnTo>
                  <a:cubicBezTo>
                    <a:pt x="3339" y="10533"/>
                    <a:pt x="4559" y="10575"/>
                    <a:pt x="6040" y="10575"/>
                  </a:cubicBezTo>
                  <a:cubicBezTo>
                    <a:pt x="8349" y="10575"/>
                    <a:pt x="11292" y="10473"/>
                    <a:pt x="11241" y="9954"/>
                  </a:cubicBezTo>
                  <a:cubicBezTo>
                    <a:pt x="11177" y="9289"/>
                    <a:pt x="6548" y="9216"/>
                    <a:pt x="4491" y="9216"/>
                  </a:cubicBezTo>
                  <a:cubicBezTo>
                    <a:pt x="3902" y="9216"/>
                    <a:pt x="3524" y="9222"/>
                    <a:pt x="3524" y="9222"/>
                  </a:cubicBezTo>
                  <a:cubicBezTo>
                    <a:pt x="3524" y="9222"/>
                    <a:pt x="10017" y="7962"/>
                    <a:pt x="9852" y="7027"/>
                  </a:cubicBezTo>
                  <a:cubicBezTo>
                    <a:pt x="9814" y="6814"/>
                    <a:pt x="9453" y="6731"/>
                    <a:pt x="8918" y="6731"/>
                  </a:cubicBezTo>
                  <a:cubicBezTo>
                    <a:pt x="7097" y="6731"/>
                    <a:pt x="3256" y="7682"/>
                    <a:pt x="3256" y="7682"/>
                  </a:cubicBezTo>
                  <a:cubicBezTo>
                    <a:pt x="3256" y="7682"/>
                    <a:pt x="9292" y="4948"/>
                    <a:pt x="8841" y="4110"/>
                  </a:cubicBezTo>
                  <a:cubicBezTo>
                    <a:pt x="8787" y="4009"/>
                    <a:pt x="8653" y="3965"/>
                    <a:pt x="8459" y="3965"/>
                  </a:cubicBezTo>
                  <a:cubicBezTo>
                    <a:pt x="7054" y="3965"/>
                    <a:pt x="2513" y="6307"/>
                    <a:pt x="2513" y="6307"/>
                  </a:cubicBezTo>
                  <a:cubicBezTo>
                    <a:pt x="2513" y="6307"/>
                    <a:pt x="8583" y="1675"/>
                    <a:pt x="8120" y="952"/>
                  </a:cubicBezTo>
                  <a:cubicBezTo>
                    <a:pt x="8089" y="905"/>
                    <a:pt x="8035" y="883"/>
                    <a:pt x="7960" y="883"/>
                  </a:cubicBezTo>
                  <a:cubicBezTo>
                    <a:pt x="6884" y="883"/>
                    <a:pt x="1556" y="5393"/>
                    <a:pt x="1556" y="5393"/>
                  </a:cubicBezTo>
                  <a:cubicBezTo>
                    <a:pt x="1556" y="5393"/>
                    <a:pt x="5659" y="930"/>
                    <a:pt x="4884" y="80"/>
                  </a:cubicBezTo>
                  <a:cubicBezTo>
                    <a:pt x="4835" y="26"/>
                    <a:pt x="4772" y="1"/>
                    <a:pt x="46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a:off x="1984150" y="2780825"/>
              <a:ext cx="117750" cy="147525"/>
            </a:xfrm>
            <a:custGeom>
              <a:avLst/>
              <a:gdLst/>
              <a:ahLst/>
              <a:cxnLst/>
              <a:rect l="l" t="t" r="r" b="b"/>
              <a:pathLst>
                <a:path w="4710" h="5901" extrusionOk="0">
                  <a:moveTo>
                    <a:pt x="1426" y="1"/>
                  </a:moveTo>
                  <a:cubicBezTo>
                    <a:pt x="1426" y="1"/>
                    <a:pt x="0" y="1762"/>
                    <a:pt x="630" y="3581"/>
                  </a:cubicBezTo>
                  <a:cubicBezTo>
                    <a:pt x="1261" y="5403"/>
                    <a:pt x="3473" y="5901"/>
                    <a:pt x="3473" y="5901"/>
                  </a:cubicBezTo>
                  <a:cubicBezTo>
                    <a:pt x="3473" y="5901"/>
                    <a:pt x="4710" y="2165"/>
                    <a:pt x="1426" y="1"/>
                  </a:cubicBezTo>
                  <a:close/>
                </a:path>
              </a:pathLst>
            </a:custGeom>
            <a:solidFill>
              <a:srgbClr val="2F3D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1518400" y="2848950"/>
              <a:ext cx="533375" cy="505875"/>
            </a:xfrm>
            <a:custGeom>
              <a:avLst/>
              <a:gdLst/>
              <a:ahLst/>
              <a:cxnLst/>
              <a:rect l="l" t="t" r="r" b="b"/>
              <a:pathLst>
                <a:path w="21335" h="20235" extrusionOk="0">
                  <a:moveTo>
                    <a:pt x="20772" y="0"/>
                  </a:moveTo>
                  <a:cubicBezTo>
                    <a:pt x="20702" y="0"/>
                    <a:pt x="20629" y="22"/>
                    <a:pt x="20558" y="71"/>
                  </a:cubicBezTo>
                  <a:cubicBezTo>
                    <a:pt x="12908" y="5407"/>
                    <a:pt x="6269" y="12599"/>
                    <a:pt x="238" y="19625"/>
                  </a:cubicBezTo>
                  <a:cubicBezTo>
                    <a:pt x="0" y="19902"/>
                    <a:pt x="267" y="20235"/>
                    <a:pt x="549" y="20235"/>
                  </a:cubicBezTo>
                  <a:cubicBezTo>
                    <a:pt x="647" y="20235"/>
                    <a:pt x="746" y="20195"/>
                    <a:pt x="827" y="20101"/>
                  </a:cubicBezTo>
                  <a:cubicBezTo>
                    <a:pt x="6824" y="13114"/>
                    <a:pt x="13403" y="5984"/>
                    <a:pt x="21007" y="680"/>
                  </a:cubicBezTo>
                  <a:cubicBezTo>
                    <a:pt x="21335" y="451"/>
                    <a:pt x="21090" y="0"/>
                    <a:pt x="207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 name="Google Shape;438;p9"/>
          <p:cNvSpPr/>
          <p:nvPr/>
        </p:nvSpPr>
        <p:spPr>
          <a:xfrm flipH="1">
            <a:off x="-267859" y="-135825"/>
            <a:ext cx="1547059" cy="1567503"/>
          </a:xfrm>
          <a:custGeom>
            <a:avLst/>
            <a:gdLst/>
            <a:ahLst/>
            <a:cxnLst/>
            <a:rect l="l" t="t" r="r" b="b"/>
            <a:pathLst>
              <a:path w="35416" h="35884" extrusionOk="0">
                <a:moveTo>
                  <a:pt x="28496" y="0"/>
                </a:moveTo>
                <a:cubicBezTo>
                  <a:pt x="28369" y="0"/>
                  <a:pt x="28252" y="72"/>
                  <a:pt x="28224" y="238"/>
                </a:cubicBezTo>
                <a:cubicBezTo>
                  <a:pt x="27919" y="2056"/>
                  <a:pt x="27359" y="3864"/>
                  <a:pt x="26666" y="5617"/>
                </a:cubicBezTo>
                <a:cubicBezTo>
                  <a:pt x="26259" y="5412"/>
                  <a:pt x="25406" y="5304"/>
                  <a:pt x="24349" y="5304"/>
                </a:cubicBezTo>
                <a:cubicBezTo>
                  <a:pt x="20837" y="5304"/>
                  <a:pt x="15073" y="6501"/>
                  <a:pt x="15924" y="9344"/>
                </a:cubicBezTo>
                <a:cubicBezTo>
                  <a:pt x="16209" y="10297"/>
                  <a:pt x="16997" y="10671"/>
                  <a:pt x="18030" y="10671"/>
                </a:cubicBezTo>
                <a:cubicBezTo>
                  <a:pt x="20502" y="10671"/>
                  <a:pt x="24372" y="8525"/>
                  <a:pt x="26075" y="7039"/>
                </a:cubicBezTo>
                <a:lnTo>
                  <a:pt x="26075" y="7039"/>
                </a:lnTo>
                <a:cubicBezTo>
                  <a:pt x="25653" y="8000"/>
                  <a:pt x="25199" y="8942"/>
                  <a:pt x="24739" y="9851"/>
                </a:cubicBezTo>
                <a:cubicBezTo>
                  <a:pt x="24225" y="10866"/>
                  <a:pt x="23676" y="11861"/>
                  <a:pt x="23100" y="12838"/>
                </a:cubicBezTo>
                <a:cubicBezTo>
                  <a:pt x="22603" y="12156"/>
                  <a:pt x="19368" y="11371"/>
                  <a:pt x="16464" y="11371"/>
                </a:cubicBezTo>
                <a:cubicBezTo>
                  <a:pt x="13877" y="11371"/>
                  <a:pt x="11552" y="11995"/>
                  <a:pt x="11664" y="13873"/>
                </a:cubicBezTo>
                <a:cubicBezTo>
                  <a:pt x="11748" y="15287"/>
                  <a:pt x="13096" y="15793"/>
                  <a:pt x="14842" y="15793"/>
                </a:cubicBezTo>
                <a:cubicBezTo>
                  <a:pt x="17558" y="15793"/>
                  <a:pt x="21236" y="14569"/>
                  <a:pt x="22613" y="13639"/>
                </a:cubicBezTo>
                <a:lnTo>
                  <a:pt x="22613" y="13639"/>
                </a:lnTo>
                <a:cubicBezTo>
                  <a:pt x="21498" y="15447"/>
                  <a:pt x="20282" y="17186"/>
                  <a:pt x="18970" y="18852"/>
                </a:cubicBezTo>
                <a:cubicBezTo>
                  <a:pt x="18159" y="18064"/>
                  <a:pt x="14518" y="17022"/>
                  <a:pt x="11572" y="17022"/>
                </a:cubicBezTo>
                <a:cubicBezTo>
                  <a:pt x="9410" y="17022"/>
                  <a:pt x="7622" y="17584"/>
                  <a:pt x="7604" y="19219"/>
                </a:cubicBezTo>
                <a:cubicBezTo>
                  <a:pt x="7587" y="20826"/>
                  <a:pt x="9272" y="21381"/>
                  <a:pt x="11360" y="21381"/>
                </a:cubicBezTo>
                <a:cubicBezTo>
                  <a:pt x="13687" y="21381"/>
                  <a:pt x="16515" y="20691"/>
                  <a:pt x="18038" y="20005"/>
                </a:cubicBezTo>
                <a:lnTo>
                  <a:pt x="18038" y="20005"/>
                </a:lnTo>
                <a:cubicBezTo>
                  <a:pt x="16864" y="21419"/>
                  <a:pt x="15626" y="22779"/>
                  <a:pt x="14324" y="24080"/>
                </a:cubicBezTo>
                <a:cubicBezTo>
                  <a:pt x="13653" y="23072"/>
                  <a:pt x="9037" y="21147"/>
                  <a:pt x="5892" y="21147"/>
                </a:cubicBezTo>
                <a:cubicBezTo>
                  <a:pt x="4339" y="21147"/>
                  <a:pt x="3145" y="21617"/>
                  <a:pt x="2962" y="22898"/>
                </a:cubicBezTo>
                <a:cubicBezTo>
                  <a:pt x="2666" y="24974"/>
                  <a:pt x="5476" y="25652"/>
                  <a:pt x="8386" y="25652"/>
                </a:cubicBezTo>
                <a:cubicBezTo>
                  <a:pt x="10303" y="25652"/>
                  <a:pt x="12262" y="25358"/>
                  <a:pt x="13405" y="24976"/>
                </a:cubicBezTo>
                <a:lnTo>
                  <a:pt x="13405" y="24976"/>
                </a:lnTo>
                <a:cubicBezTo>
                  <a:pt x="12557" y="25789"/>
                  <a:pt x="11684" y="26582"/>
                  <a:pt x="10790" y="27348"/>
                </a:cubicBezTo>
                <a:cubicBezTo>
                  <a:pt x="8506" y="27420"/>
                  <a:pt x="0" y="31739"/>
                  <a:pt x="2299" y="34703"/>
                </a:cubicBezTo>
                <a:cubicBezTo>
                  <a:pt x="2677" y="35190"/>
                  <a:pt x="3156" y="35400"/>
                  <a:pt x="3694" y="35400"/>
                </a:cubicBezTo>
                <a:cubicBezTo>
                  <a:pt x="6621" y="35400"/>
                  <a:pt x="11323" y="29213"/>
                  <a:pt x="11354" y="27719"/>
                </a:cubicBezTo>
                <a:cubicBezTo>
                  <a:pt x="12142" y="27039"/>
                  <a:pt x="12917" y="26342"/>
                  <a:pt x="13674" y="25624"/>
                </a:cubicBezTo>
                <a:lnTo>
                  <a:pt x="13674" y="25624"/>
                </a:lnTo>
                <a:cubicBezTo>
                  <a:pt x="12341" y="28587"/>
                  <a:pt x="11037" y="35730"/>
                  <a:pt x="14322" y="35881"/>
                </a:cubicBezTo>
                <a:cubicBezTo>
                  <a:pt x="14356" y="35883"/>
                  <a:pt x="14390" y="35884"/>
                  <a:pt x="14423" y="35884"/>
                </a:cubicBezTo>
                <a:cubicBezTo>
                  <a:pt x="18254" y="35884"/>
                  <a:pt x="16183" y="25606"/>
                  <a:pt x="14871" y="24457"/>
                </a:cubicBezTo>
                <a:cubicBezTo>
                  <a:pt x="16191" y="23138"/>
                  <a:pt x="17452" y="21758"/>
                  <a:pt x="18642" y="20321"/>
                </a:cubicBezTo>
                <a:lnTo>
                  <a:pt x="18642" y="20321"/>
                </a:lnTo>
                <a:cubicBezTo>
                  <a:pt x="17681" y="23256"/>
                  <a:pt x="17232" y="30616"/>
                  <a:pt x="20381" y="30616"/>
                </a:cubicBezTo>
                <a:cubicBezTo>
                  <a:pt x="20440" y="30616"/>
                  <a:pt x="20501" y="30613"/>
                  <a:pt x="20563" y="30608"/>
                </a:cubicBezTo>
                <a:cubicBezTo>
                  <a:pt x="24569" y="30266"/>
                  <a:pt x="20995" y="19948"/>
                  <a:pt x="19565" y="19181"/>
                </a:cubicBezTo>
                <a:cubicBezTo>
                  <a:pt x="20644" y="17808"/>
                  <a:pt x="21660" y="16387"/>
                  <a:pt x="22603" y="14918"/>
                </a:cubicBezTo>
                <a:lnTo>
                  <a:pt x="22603" y="14918"/>
                </a:lnTo>
                <a:cubicBezTo>
                  <a:pt x="22036" y="18175"/>
                  <a:pt x="22286" y="24356"/>
                  <a:pt x="25071" y="24356"/>
                </a:cubicBezTo>
                <a:cubicBezTo>
                  <a:pt x="25173" y="24356"/>
                  <a:pt x="25278" y="24347"/>
                  <a:pt x="25387" y="24330"/>
                </a:cubicBezTo>
                <a:cubicBezTo>
                  <a:pt x="29239" y="23728"/>
                  <a:pt x="25326" y="14259"/>
                  <a:pt x="23734" y="13084"/>
                </a:cubicBezTo>
                <a:cubicBezTo>
                  <a:pt x="24288" y="12135"/>
                  <a:pt x="24812" y="11167"/>
                  <a:pt x="25304" y="10181"/>
                </a:cubicBezTo>
                <a:cubicBezTo>
                  <a:pt x="25819" y="9154"/>
                  <a:pt x="26325" y="8090"/>
                  <a:pt x="26793" y="7005"/>
                </a:cubicBezTo>
                <a:lnTo>
                  <a:pt x="26793" y="7005"/>
                </a:lnTo>
                <a:cubicBezTo>
                  <a:pt x="26703" y="9844"/>
                  <a:pt x="28254" y="16521"/>
                  <a:pt x="30972" y="16521"/>
                </a:cubicBezTo>
                <a:cubicBezTo>
                  <a:pt x="31199" y="16521"/>
                  <a:pt x="31433" y="16475"/>
                  <a:pt x="31675" y="16376"/>
                </a:cubicBezTo>
                <a:cubicBezTo>
                  <a:pt x="35415" y="14854"/>
                  <a:pt x="28864" y="5983"/>
                  <a:pt x="27310" y="5755"/>
                </a:cubicBezTo>
                <a:cubicBezTo>
                  <a:pt x="27994" y="4014"/>
                  <a:pt x="28552" y="2222"/>
                  <a:pt x="28858" y="413"/>
                </a:cubicBezTo>
                <a:cubicBezTo>
                  <a:pt x="28900" y="164"/>
                  <a:pt x="28688" y="0"/>
                  <a:pt x="28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 name="Google Shape;439;p9"/>
          <p:cNvGrpSpPr/>
          <p:nvPr/>
        </p:nvGrpSpPr>
        <p:grpSpPr>
          <a:xfrm>
            <a:off x="4162942" y="4827766"/>
            <a:ext cx="818125" cy="223090"/>
            <a:chOff x="3714100" y="2257375"/>
            <a:chExt cx="1331150" cy="362925"/>
          </a:xfrm>
        </p:grpSpPr>
        <p:sp>
          <p:nvSpPr>
            <p:cNvPr id="440" name="Google Shape;440;p9"/>
            <p:cNvSpPr/>
            <p:nvPr/>
          </p:nvSpPr>
          <p:spPr>
            <a:xfrm>
              <a:off x="3915775" y="2257375"/>
              <a:ext cx="73675" cy="89525"/>
            </a:xfrm>
            <a:custGeom>
              <a:avLst/>
              <a:gdLst/>
              <a:ahLst/>
              <a:cxnLst/>
              <a:rect l="l" t="t" r="r" b="b"/>
              <a:pathLst>
                <a:path w="2947" h="3581" extrusionOk="0">
                  <a:moveTo>
                    <a:pt x="1841" y="0"/>
                  </a:moveTo>
                  <a:cubicBezTo>
                    <a:pt x="1588" y="0"/>
                    <a:pt x="1336" y="92"/>
                    <a:pt x="1159" y="284"/>
                  </a:cubicBezTo>
                  <a:cubicBezTo>
                    <a:pt x="630" y="865"/>
                    <a:pt x="245" y="1564"/>
                    <a:pt x="95" y="2339"/>
                  </a:cubicBezTo>
                  <a:cubicBezTo>
                    <a:pt x="1" y="2845"/>
                    <a:pt x="238" y="3430"/>
                    <a:pt x="785" y="3555"/>
                  </a:cubicBezTo>
                  <a:cubicBezTo>
                    <a:pt x="860" y="3573"/>
                    <a:pt x="938" y="3581"/>
                    <a:pt x="1017" y="3581"/>
                  </a:cubicBezTo>
                  <a:cubicBezTo>
                    <a:pt x="1452" y="3581"/>
                    <a:pt x="1915" y="3325"/>
                    <a:pt x="2003" y="2866"/>
                  </a:cubicBezTo>
                  <a:cubicBezTo>
                    <a:pt x="2102" y="2345"/>
                    <a:pt x="2266" y="2002"/>
                    <a:pt x="2556" y="1686"/>
                  </a:cubicBezTo>
                  <a:cubicBezTo>
                    <a:pt x="2915" y="1292"/>
                    <a:pt x="2946" y="676"/>
                    <a:pt x="2556" y="287"/>
                  </a:cubicBezTo>
                  <a:cubicBezTo>
                    <a:pt x="2371" y="100"/>
                    <a:pt x="2105" y="0"/>
                    <a:pt x="1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a:off x="3991925" y="2334825"/>
              <a:ext cx="67775" cy="75875"/>
            </a:xfrm>
            <a:custGeom>
              <a:avLst/>
              <a:gdLst/>
              <a:ahLst/>
              <a:cxnLst/>
              <a:rect l="l" t="t" r="r" b="b"/>
              <a:pathLst>
                <a:path w="2711" h="3035" extrusionOk="0">
                  <a:moveTo>
                    <a:pt x="1612" y="1"/>
                  </a:moveTo>
                  <a:cubicBezTo>
                    <a:pt x="1271" y="1"/>
                    <a:pt x="933" y="154"/>
                    <a:pt x="771" y="479"/>
                  </a:cubicBezTo>
                  <a:cubicBezTo>
                    <a:pt x="592" y="838"/>
                    <a:pt x="412" y="1197"/>
                    <a:pt x="233" y="1558"/>
                  </a:cubicBezTo>
                  <a:cubicBezTo>
                    <a:pt x="1" y="2021"/>
                    <a:pt x="96" y="2651"/>
                    <a:pt x="588" y="2911"/>
                  </a:cubicBezTo>
                  <a:cubicBezTo>
                    <a:pt x="742" y="2992"/>
                    <a:pt x="921" y="3034"/>
                    <a:pt x="1100" y="3034"/>
                  </a:cubicBezTo>
                  <a:cubicBezTo>
                    <a:pt x="1441" y="3034"/>
                    <a:pt x="1779" y="2881"/>
                    <a:pt x="1941" y="2556"/>
                  </a:cubicBezTo>
                  <a:cubicBezTo>
                    <a:pt x="2121" y="2197"/>
                    <a:pt x="2300" y="1838"/>
                    <a:pt x="2480" y="1477"/>
                  </a:cubicBezTo>
                  <a:cubicBezTo>
                    <a:pt x="2711" y="1014"/>
                    <a:pt x="2618" y="384"/>
                    <a:pt x="2124" y="124"/>
                  </a:cubicBezTo>
                  <a:cubicBezTo>
                    <a:pt x="1969" y="43"/>
                    <a:pt x="1790" y="1"/>
                    <a:pt x="1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a:off x="4106075" y="2385325"/>
              <a:ext cx="49500" cy="90000"/>
            </a:xfrm>
            <a:custGeom>
              <a:avLst/>
              <a:gdLst/>
              <a:ahLst/>
              <a:cxnLst/>
              <a:rect l="l" t="t" r="r" b="b"/>
              <a:pathLst>
                <a:path w="1980" h="3600" extrusionOk="0">
                  <a:moveTo>
                    <a:pt x="1025" y="0"/>
                  </a:moveTo>
                  <a:cubicBezTo>
                    <a:pt x="1013" y="0"/>
                    <a:pt x="1001" y="1"/>
                    <a:pt x="989" y="1"/>
                  </a:cubicBezTo>
                  <a:cubicBezTo>
                    <a:pt x="453" y="25"/>
                    <a:pt x="1" y="437"/>
                    <a:pt x="1" y="990"/>
                  </a:cubicBezTo>
                  <a:lnTo>
                    <a:pt x="1" y="2609"/>
                  </a:lnTo>
                  <a:cubicBezTo>
                    <a:pt x="1" y="3116"/>
                    <a:pt x="436" y="3600"/>
                    <a:pt x="956" y="3600"/>
                  </a:cubicBezTo>
                  <a:cubicBezTo>
                    <a:pt x="967" y="3600"/>
                    <a:pt x="978" y="3600"/>
                    <a:pt x="989" y="3599"/>
                  </a:cubicBezTo>
                  <a:cubicBezTo>
                    <a:pt x="1524" y="3573"/>
                    <a:pt x="1980" y="3165"/>
                    <a:pt x="1980" y="2609"/>
                  </a:cubicBezTo>
                  <a:lnTo>
                    <a:pt x="1980" y="990"/>
                  </a:lnTo>
                  <a:cubicBezTo>
                    <a:pt x="1980" y="485"/>
                    <a:pt x="1545" y="0"/>
                    <a:pt x="1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a:off x="4251750" y="2429325"/>
              <a:ext cx="74900" cy="89575"/>
            </a:xfrm>
            <a:custGeom>
              <a:avLst/>
              <a:gdLst/>
              <a:ahLst/>
              <a:cxnLst/>
              <a:rect l="l" t="t" r="r" b="b"/>
              <a:pathLst>
                <a:path w="2996" h="3583" extrusionOk="0">
                  <a:moveTo>
                    <a:pt x="1092" y="1"/>
                  </a:moveTo>
                  <a:cubicBezTo>
                    <a:pt x="918" y="1"/>
                    <a:pt x="744" y="43"/>
                    <a:pt x="596" y="129"/>
                  </a:cubicBezTo>
                  <a:cubicBezTo>
                    <a:pt x="109" y="413"/>
                    <a:pt x="0" y="1001"/>
                    <a:pt x="242" y="1481"/>
                  </a:cubicBezTo>
                  <a:cubicBezTo>
                    <a:pt x="511" y="2019"/>
                    <a:pt x="780" y="2561"/>
                    <a:pt x="1049" y="3100"/>
                  </a:cubicBezTo>
                  <a:cubicBezTo>
                    <a:pt x="1207" y="3417"/>
                    <a:pt x="1559" y="3583"/>
                    <a:pt x="1906" y="3583"/>
                  </a:cubicBezTo>
                  <a:cubicBezTo>
                    <a:pt x="2081" y="3583"/>
                    <a:pt x="2254" y="3541"/>
                    <a:pt x="2401" y="3455"/>
                  </a:cubicBezTo>
                  <a:cubicBezTo>
                    <a:pt x="2887" y="3170"/>
                    <a:pt x="2996" y="2582"/>
                    <a:pt x="2758" y="2102"/>
                  </a:cubicBezTo>
                  <a:cubicBezTo>
                    <a:pt x="2487" y="1564"/>
                    <a:pt x="2218" y="1023"/>
                    <a:pt x="1949" y="483"/>
                  </a:cubicBezTo>
                  <a:cubicBezTo>
                    <a:pt x="1790" y="166"/>
                    <a:pt x="1439"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4365725" y="2415675"/>
              <a:ext cx="76175" cy="86550"/>
            </a:xfrm>
            <a:custGeom>
              <a:avLst/>
              <a:gdLst/>
              <a:ahLst/>
              <a:cxnLst/>
              <a:rect l="l" t="t" r="r" b="b"/>
              <a:pathLst>
                <a:path w="3047" h="3462" extrusionOk="0">
                  <a:moveTo>
                    <a:pt x="1099" y="1"/>
                  </a:moveTo>
                  <a:cubicBezTo>
                    <a:pt x="931" y="1"/>
                    <a:pt x="764" y="43"/>
                    <a:pt x="621" y="135"/>
                  </a:cubicBezTo>
                  <a:cubicBezTo>
                    <a:pt x="158" y="433"/>
                    <a:pt x="1" y="1003"/>
                    <a:pt x="265" y="1488"/>
                  </a:cubicBezTo>
                  <a:cubicBezTo>
                    <a:pt x="536" y="1983"/>
                    <a:pt x="805" y="2478"/>
                    <a:pt x="1074" y="2970"/>
                  </a:cubicBezTo>
                  <a:cubicBezTo>
                    <a:pt x="1241" y="3278"/>
                    <a:pt x="1598" y="3461"/>
                    <a:pt x="1947" y="3461"/>
                  </a:cubicBezTo>
                  <a:cubicBezTo>
                    <a:pt x="2116" y="3461"/>
                    <a:pt x="2283" y="3419"/>
                    <a:pt x="2426" y="3327"/>
                  </a:cubicBezTo>
                  <a:cubicBezTo>
                    <a:pt x="2886" y="3029"/>
                    <a:pt x="3047" y="2458"/>
                    <a:pt x="2781" y="1974"/>
                  </a:cubicBezTo>
                  <a:cubicBezTo>
                    <a:pt x="2512" y="1479"/>
                    <a:pt x="2243" y="983"/>
                    <a:pt x="1974" y="491"/>
                  </a:cubicBezTo>
                  <a:cubicBezTo>
                    <a:pt x="1806" y="184"/>
                    <a:pt x="1448"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4453125" y="2358775"/>
              <a:ext cx="79150" cy="92950"/>
            </a:xfrm>
            <a:custGeom>
              <a:avLst/>
              <a:gdLst/>
              <a:ahLst/>
              <a:cxnLst/>
              <a:rect l="l" t="t" r="r" b="b"/>
              <a:pathLst>
                <a:path w="3166" h="3718" extrusionOk="0">
                  <a:moveTo>
                    <a:pt x="1104" y="1"/>
                  </a:moveTo>
                  <a:cubicBezTo>
                    <a:pt x="933" y="1"/>
                    <a:pt x="761" y="43"/>
                    <a:pt x="612" y="131"/>
                  </a:cubicBezTo>
                  <a:cubicBezTo>
                    <a:pt x="136" y="407"/>
                    <a:pt x="0" y="1011"/>
                    <a:pt x="256" y="1483"/>
                  </a:cubicBezTo>
                  <a:cubicBezTo>
                    <a:pt x="572" y="2066"/>
                    <a:pt x="888" y="2651"/>
                    <a:pt x="1205" y="3233"/>
                  </a:cubicBezTo>
                  <a:cubicBezTo>
                    <a:pt x="1374" y="3547"/>
                    <a:pt x="1720" y="3718"/>
                    <a:pt x="2065" y="3718"/>
                  </a:cubicBezTo>
                  <a:cubicBezTo>
                    <a:pt x="2236" y="3718"/>
                    <a:pt x="2407" y="3676"/>
                    <a:pt x="2556" y="3588"/>
                  </a:cubicBezTo>
                  <a:cubicBezTo>
                    <a:pt x="3030" y="3311"/>
                    <a:pt x="3166" y="2708"/>
                    <a:pt x="2912" y="2235"/>
                  </a:cubicBezTo>
                  <a:cubicBezTo>
                    <a:pt x="2597" y="1653"/>
                    <a:pt x="2279" y="1069"/>
                    <a:pt x="1964" y="485"/>
                  </a:cubicBezTo>
                  <a:cubicBezTo>
                    <a:pt x="1795" y="172"/>
                    <a:pt x="1449" y="1"/>
                    <a:pt x="1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4536875" y="2324450"/>
              <a:ext cx="67600" cy="76875"/>
            </a:xfrm>
            <a:custGeom>
              <a:avLst/>
              <a:gdLst/>
              <a:ahLst/>
              <a:cxnLst/>
              <a:rect l="l" t="t" r="r" b="b"/>
              <a:pathLst>
                <a:path w="2704" h="3075" extrusionOk="0">
                  <a:moveTo>
                    <a:pt x="1155" y="0"/>
                  </a:moveTo>
                  <a:cubicBezTo>
                    <a:pt x="1068" y="0"/>
                    <a:pt x="977" y="14"/>
                    <a:pt x="886" y="44"/>
                  </a:cubicBezTo>
                  <a:cubicBezTo>
                    <a:pt x="415" y="197"/>
                    <a:pt x="1" y="742"/>
                    <a:pt x="196" y="1261"/>
                  </a:cubicBezTo>
                  <a:cubicBezTo>
                    <a:pt x="332" y="1620"/>
                    <a:pt x="465" y="1979"/>
                    <a:pt x="601" y="2340"/>
                  </a:cubicBezTo>
                  <a:cubicBezTo>
                    <a:pt x="753" y="2742"/>
                    <a:pt x="1120" y="3074"/>
                    <a:pt x="1549" y="3074"/>
                  </a:cubicBezTo>
                  <a:cubicBezTo>
                    <a:pt x="1637" y="3074"/>
                    <a:pt x="1727" y="3060"/>
                    <a:pt x="1818" y="3031"/>
                  </a:cubicBezTo>
                  <a:cubicBezTo>
                    <a:pt x="2290" y="2878"/>
                    <a:pt x="2703" y="2332"/>
                    <a:pt x="2509" y="1812"/>
                  </a:cubicBezTo>
                  <a:cubicBezTo>
                    <a:pt x="2373" y="1453"/>
                    <a:pt x="2238" y="1094"/>
                    <a:pt x="2104" y="733"/>
                  </a:cubicBezTo>
                  <a:cubicBezTo>
                    <a:pt x="1953" y="332"/>
                    <a:pt x="158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4734975" y="2341450"/>
              <a:ext cx="55700" cy="79875"/>
            </a:xfrm>
            <a:custGeom>
              <a:avLst/>
              <a:gdLst/>
              <a:ahLst/>
              <a:cxnLst/>
              <a:rect l="l" t="t" r="r" b="b"/>
              <a:pathLst>
                <a:path w="2228" h="3195" extrusionOk="0">
                  <a:moveTo>
                    <a:pt x="1211" y="1"/>
                  </a:moveTo>
                  <a:cubicBezTo>
                    <a:pt x="1201" y="1"/>
                    <a:pt x="1192" y="1"/>
                    <a:pt x="1182" y="1"/>
                  </a:cubicBezTo>
                  <a:cubicBezTo>
                    <a:pt x="597" y="30"/>
                    <a:pt x="253" y="440"/>
                    <a:pt x="192" y="992"/>
                  </a:cubicBezTo>
                  <a:cubicBezTo>
                    <a:pt x="146" y="1397"/>
                    <a:pt x="101" y="1800"/>
                    <a:pt x="57" y="2205"/>
                  </a:cubicBezTo>
                  <a:cubicBezTo>
                    <a:pt x="0" y="2710"/>
                    <a:pt x="528" y="3195"/>
                    <a:pt x="1015" y="3195"/>
                  </a:cubicBezTo>
                  <a:cubicBezTo>
                    <a:pt x="1025" y="3195"/>
                    <a:pt x="1036" y="3195"/>
                    <a:pt x="1046" y="3194"/>
                  </a:cubicBezTo>
                  <a:cubicBezTo>
                    <a:pt x="1630" y="3168"/>
                    <a:pt x="1972" y="2759"/>
                    <a:pt x="2035" y="2205"/>
                  </a:cubicBezTo>
                  <a:cubicBezTo>
                    <a:pt x="2079" y="1800"/>
                    <a:pt x="2125" y="1397"/>
                    <a:pt x="2171" y="992"/>
                  </a:cubicBezTo>
                  <a:cubicBezTo>
                    <a:pt x="2228" y="485"/>
                    <a:pt x="1697" y="1"/>
                    <a:pt x="1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4811275" y="2359050"/>
              <a:ext cx="70000" cy="109225"/>
            </a:xfrm>
            <a:custGeom>
              <a:avLst/>
              <a:gdLst/>
              <a:ahLst/>
              <a:cxnLst/>
              <a:rect l="l" t="t" r="r" b="b"/>
              <a:pathLst>
                <a:path w="2800" h="4369" extrusionOk="0">
                  <a:moveTo>
                    <a:pt x="1592" y="0"/>
                  </a:moveTo>
                  <a:cubicBezTo>
                    <a:pt x="1205" y="0"/>
                    <a:pt x="835" y="214"/>
                    <a:pt x="722" y="710"/>
                  </a:cubicBezTo>
                  <a:cubicBezTo>
                    <a:pt x="539" y="1518"/>
                    <a:pt x="354" y="2327"/>
                    <a:pt x="171" y="3134"/>
                  </a:cubicBezTo>
                  <a:cubicBezTo>
                    <a:pt x="0" y="3880"/>
                    <a:pt x="622" y="4369"/>
                    <a:pt x="1207" y="4369"/>
                  </a:cubicBezTo>
                  <a:cubicBezTo>
                    <a:pt x="1594" y="4369"/>
                    <a:pt x="1964" y="4155"/>
                    <a:pt x="2077" y="3660"/>
                  </a:cubicBezTo>
                  <a:cubicBezTo>
                    <a:pt x="2260" y="2851"/>
                    <a:pt x="2445" y="2044"/>
                    <a:pt x="2628" y="1235"/>
                  </a:cubicBezTo>
                  <a:cubicBezTo>
                    <a:pt x="2799" y="489"/>
                    <a:pt x="2177" y="0"/>
                    <a:pt x="1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4899175" y="2453025"/>
              <a:ext cx="71125" cy="82625"/>
            </a:xfrm>
            <a:custGeom>
              <a:avLst/>
              <a:gdLst/>
              <a:ahLst/>
              <a:cxnLst/>
              <a:rect l="l" t="t" r="r" b="b"/>
              <a:pathLst>
                <a:path w="2845" h="3305" extrusionOk="0">
                  <a:moveTo>
                    <a:pt x="1749" y="1"/>
                  </a:moveTo>
                  <a:cubicBezTo>
                    <a:pt x="1408" y="1"/>
                    <a:pt x="1067" y="154"/>
                    <a:pt x="905" y="480"/>
                  </a:cubicBezTo>
                  <a:cubicBezTo>
                    <a:pt x="681" y="929"/>
                    <a:pt x="456" y="1377"/>
                    <a:pt x="231" y="1828"/>
                  </a:cubicBezTo>
                  <a:cubicBezTo>
                    <a:pt x="0" y="2291"/>
                    <a:pt x="94" y="2921"/>
                    <a:pt x="586" y="3181"/>
                  </a:cubicBezTo>
                  <a:cubicBezTo>
                    <a:pt x="740" y="3262"/>
                    <a:pt x="919" y="3304"/>
                    <a:pt x="1098" y="3304"/>
                  </a:cubicBezTo>
                  <a:cubicBezTo>
                    <a:pt x="1439" y="3304"/>
                    <a:pt x="1777" y="3151"/>
                    <a:pt x="1938" y="2826"/>
                  </a:cubicBezTo>
                  <a:cubicBezTo>
                    <a:pt x="2165" y="2377"/>
                    <a:pt x="2388" y="1927"/>
                    <a:pt x="2614" y="1476"/>
                  </a:cubicBezTo>
                  <a:cubicBezTo>
                    <a:pt x="2845" y="1015"/>
                    <a:pt x="2752" y="384"/>
                    <a:pt x="2258" y="124"/>
                  </a:cubicBezTo>
                  <a:cubicBezTo>
                    <a:pt x="2105" y="43"/>
                    <a:pt x="1927" y="1"/>
                    <a:pt x="1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4974250" y="2533350"/>
              <a:ext cx="71000" cy="69200"/>
            </a:xfrm>
            <a:custGeom>
              <a:avLst/>
              <a:gdLst/>
              <a:ahLst/>
              <a:cxnLst/>
              <a:rect l="l" t="t" r="r" b="b"/>
              <a:pathLst>
                <a:path w="2840" h="2768" extrusionOk="0">
                  <a:moveTo>
                    <a:pt x="1698" y="0"/>
                  </a:moveTo>
                  <a:cubicBezTo>
                    <a:pt x="1363" y="0"/>
                    <a:pt x="1049" y="174"/>
                    <a:pt x="838" y="483"/>
                  </a:cubicBezTo>
                  <a:cubicBezTo>
                    <a:pt x="657" y="750"/>
                    <a:pt x="473" y="1019"/>
                    <a:pt x="293" y="1287"/>
                  </a:cubicBezTo>
                  <a:cubicBezTo>
                    <a:pt x="1" y="1715"/>
                    <a:pt x="197" y="2403"/>
                    <a:pt x="647" y="2640"/>
                  </a:cubicBezTo>
                  <a:cubicBezTo>
                    <a:pt x="811" y="2726"/>
                    <a:pt x="979" y="2767"/>
                    <a:pt x="1141" y="2767"/>
                  </a:cubicBezTo>
                  <a:cubicBezTo>
                    <a:pt x="1477" y="2767"/>
                    <a:pt x="1790" y="2592"/>
                    <a:pt x="2000" y="2283"/>
                  </a:cubicBezTo>
                  <a:cubicBezTo>
                    <a:pt x="2182" y="2016"/>
                    <a:pt x="2365" y="1747"/>
                    <a:pt x="2547" y="1479"/>
                  </a:cubicBezTo>
                  <a:cubicBezTo>
                    <a:pt x="2839" y="1051"/>
                    <a:pt x="2642" y="364"/>
                    <a:pt x="2191" y="127"/>
                  </a:cubicBezTo>
                  <a:cubicBezTo>
                    <a:pt x="2028" y="41"/>
                    <a:pt x="1861"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a:off x="3774000" y="2402175"/>
              <a:ext cx="56325" cy="76525"/>
            </a:xfrm>
            <a:custGeom>
              <a:avLst/>
              <a:gdLst/>
              <a:ahLst/>
              <a:cxnLst/>
              <a:rect l="l" t="t" r="r" b="b"/>
              <a:pathLst>
                <a:path w="2253" h="3061" extrusionOk="0">
                  <a:moveTo>
                    <a:pt x="1084" y="1"/>
                  </a:moveTo>
                  <a:cubicBezTo>
                    <a:pt x="1075" y="1"/>
                    <a:pt x="1067" y="1"/>
                    <a:pt x="1059" y="1"/>
                  </a:cubicBezTo>
                  <a:cubicBezTo>
                    <a:pt x="577" y="22"/>
                    <a:pt x="1" y="441"/>
                    <a:pt x="70" y="992"/>
                  </a:cubicBezTo>
                  <a:cubicBezTo>
                    <a:pt x="116" y="1351"/>
                    <a:pt x="158" y="1710"/>
                    <a:pt x="204" y="2071"/>
                  </a:cubicBezTo>
                  <a:cubicBezTo>
                    <a:pt x="239" y="2341"/>
                    <a:pt x="293" y="2567"/>
                    <a:pt x="495" y="2769"/>
                  </a:cubicBezTo>
                  <a:cubicBezTo>
                    <a:pt x="661" y="2935"/>
                    <a:pt x="927" y="3060"/>
                    <a:pt x="1166" y="3060"/>
                  </a:cubicBezTo>
                  <a:cubicBezTo>
                    <a:pt x="1175" y="3060"/>
                    <a:pt x="1185" y="3060"/>
                    <a:pt x="1195" y="3060"/>
                  </a:cubicBezTo>
                  <a:cubicBezTo>
                    <a:pt x="1676" y="3040"/>
                    <a:pt x="2252" y="2621"/>
                    <a:pt x="2184" y="2071"/>
                  </a:cubicBezTo>
                  <a:cubicBezTo>
                    <a:pt x="2138" y="1711"/>
                    <a:pt x="2095" y="1352"/>
                    <a:pt x="2049" y="990"/>
                  </a:cubicBezTo>
                  <a:cubicBezTo>
                    <a:pt x="2014" y="719"/>
                    <a:pt x="1960" y="493"/>
                    <a:pt x="1759" y="291"/>
                  </a:cubicBezTo>
                  <a:cubicBezTo>
                    <a:pt x="1592" y="125"/>
                    <a:pt x="1324"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9"/>
            <p:cNvSpPr/>
            <p:nvPr/>
          </p:nvSpPr>
          <p:spPr>
            <a:xfrm>
              <a:off x="3873375" y="2405475"/>
              <a:ext cx="54400" cy="96700"/>
            </a:xfrm>
            <a:custGeom>
              <a:avLst/>
              <a:gdLst/>
              <a:ahLst/>
              <a:cxnLst/>
              <a:rect l="l" t="t" r="r" b="b"/>
              <a:pathLst>
                <a:path w="2176" h="3868" extrusionOk="0">
                  <a:moveTo>
                    <a:pt x="1026" y="1"/>
                  </a:moveTo>
                  <a:cubicBezTo>
                    <a:pt x="517" y="4"/>
                    <a:pt x="0" y="456"/>
                    <a:pt x="35" y="991"/>
                  </a:cubicBezTo>
                  <a:cubicBezTo>
                    <a:pt x="78" y="1619"/>
                    <a:pt x="119" y="2250"/>
                    <a:pt x="162" y="2879"/>
                  </a:cubicBezTo>
                  <a:cubicBezTo>
                    <a:pt x="199" y="3412"/>
                    <a:pt x="590" y="3868"/>
                    <a:pt x="1151" y="3868"/>
                  </a:cubicBezTo>
                  <a:cubicBezTo>
                    <a:pt x="1660" y="3868"/>
                    <a:pt x="2175" y="3415"/>
                    <a:pt x="2141" y="2879"/>
                  </a:cubicBezTo>
                  <a:cubicBezTo>
                    <a:pt x="2099" y="2250"/>
                    <a:pt x="2057" y="1619"/>
                    <a:pt x="2015" y="991"/>
                  </a:cubicBezTo>
                  <a:cubicBezTo>
                    <a:pt x="1979" y="458"/>
                    <a:pt x="1587" y="1"/>
                    <a:pt x="10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4008325" y="2479650"/>
              <a:ext cx="54125" cy="103450"/>
            </a:xfrm>
            <a:custGeom>
              <a:avLst/>
              <a:gdLst/>
              <a:ahLst/>
              <a:cxnLst/>
              <a:rect l="l" t="t" r="r" b="b"/>
              <a:pathLst>
                <a:path w="2165" h="4138" extrusionOk="0">
                  <a:moveTo>
                    <a:pt x="1022" y="0"/>
                  </a:moveTo>
                  <a:cubicBezTo>
                    <a:pt x="510" y="2"/>
                    <a:pt x="1" y="454"/>
                    <a:pt x="31" y="991"/>
                  </a:cubicBezTo>
                  <a:cubicBezTo>
                    <a:pt x="74" y="1709"/>
                    <a:pt x="114" y="2429"/>
                    <a:pt x="155" y="3147"/>
                  </a:cubicBezTo>
                  <a:cubicBezTo>
                    <a:pt x="186" y="3681"/>
                    <a:pt x="588" y="4138"/>
                    <a:pt x="1145" y="4138"/>
                  </a:cubicBezTo>
                  <a:cubicBezTo>
                    <a:pt x="1658" y="4138"/>
                    <a:pt x="2165" y="3686"/>
                    <a:pt x="2134" y="3147"/>
                  </a:cubicBezTo>
                  <a:cubicBezTo>
                    <a:pt x="2093" y="2429"/>
                    <a:pt x="2053" y="1709"/>
                    <a:pt x="2011" y="991"/>
                  </a:cubicBezTo>
                  <a:cubicBezTo>
                    <a:pt x="1980" y="457"/>
                    <a:pt x="1580" y="0"/>
                    <a:pt x="10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4134275" y="2540275"/>
              <a:ext cx="60475" cy="80025"/>
            </a:xfrm>
            <a:custGeom>
              <a:avLst/>
              <a:gdLst/>
              <a:ahLst/>
              <a:cxnLst/>
              <a:rect l="l" t="t" r="r" b="b"/>
              <a:pathLst>
                <a:path w="2419" h="3201" extrusionOk="0">
                  <a:moveTo>
                    <a:pt x="1067" y="1"/>
                  </a:moveTo>
                  <a:cubicBezTo>
                    <a:pt x="980" y="1"/>
                    <a:pt x="894" y="14"/>
                    <a:pt x="811" y="41"/>
                  </a:cubicBezTo>
                  <a:cubicBezTo>
                    <a:pt x="280" y="213"/>
                    <a:pt x="1" y="715"/>
                    <a:pt x="121" y="1257"/>
                  </a:cubicBezTo>
                  <a:cubicBezTo>
                    <a:pt x="211" y="1662"/>
                    <a:pt x="302" y="2066"/>
                    <a:pt x="390" y="2471"/>
                  </a:cubicBezTo>
                  <a:cubicBezTo>
                    <a:pt x="484" y="2892"/>
                    <a:pt x="924" y="3200"/>
                    <a:pt x="1352" y="3200"/>
                  </a:cubicBezTo>
                  <a:cubicBezTo>
                    <a:pt x="1439" y="3200"/>
                    <a:pt x="1525" y="3187"/>
                    <a:pt x="1609" y="3160"/>
                  </a:cubicBezTo>
                  <a:cubicBezTo>
                    <a:pt x="2139" y="2989"/>
                    <a:pt x="2419" y="2486"/>
                    <a:pt x="2298" y="1944"/>
                  </a:cubicBezTo>
                  <a:cubicBezTo>
                    <a:pt x="2208" y="1539"/>
                    <a:pt x="2118" y="1135"/>
                    <a:pt x="2029" y="730"/>
                  </a:cubicBezTo>
                  <a:cubicBezTo>
                    <a:pt x="1935" y="310"/>
                    <a:pt x="1495"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4260300" y="2543925"/>
              <a:ext cx="62275" cy="73300"/>
            </a:xfrm>
            <a:custGeom>
              <a:avLst/>
              <a:gdLst/>
              <a:ahLst/>
              <a:cxnLst/>
              <a:rect l="l" t="t" r="r" b="b"/>
              <a:pathLst>
                <a:path w="2491" h="2932" extrusionOk="0">
                  <a:moveTo>
                    <a:pt x="1105" y="1"/>
                  </a:moveTo>
                  <a:cubicBezTo>
                    <a:pt x="1018" y="1"/>
                    <a:pt x="931" y="14"/>
                    <a:pt x="844" y="42"/>
                  </a:cubicBezTo>
                  <a:cubicBezTo>
                    <a:pt x="343" y="207"/>
                    <a:pt x="1" y="728"/>
                    <a:pt x="155" y="1260"/>
                  </a:cubicBezTo>
                  <a:cubicBezTo>
                    <a:pt x="247" y="1573"/>
                    <a:pt x="338" y="1888"/>
                    <a:pt x="428" y="2201"/>
                  </a:cubicBezTo>
                  <a:cubicBezTo>
                    <a:pt x="547" y="2614"/>
                    <a:pt x="954" y="2932"/>
                    <a:pt x="1383" y="2932"/>
                  </a:cubicBezTo>
                  <a:cubicBezTo>
                    <a:pt x="1470" y="2932"/>
                    <a:pt x="1558" y="2919"/>
                    <a:pt x="1645" y="2891"/>
                  </a:cubicBezTo>
                  <a:cubicBezTo>
                    <a:pt x="2150" y="2729"/>
                    <a:pt x="2490" y="2207"/>
                    <a:pt x="2335" y="1674"/>
                  </a:cubicBezTo>
                  <a:cubicBezTo>
                    <a:pt x="2243" y="1361"/>
                    <a:pt x="2151" y="1046"/>
                    <a:pt x="2062" y="732"/>
                  </a:cubicBezTo>
                  <a:cubicBezTo>
                    <a:pt x="1943" y="319"/>
                    <a:pt x="1535"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a:off x="4369025" y="2537050"/>
              <a:ext cx="73000" cy="79825"/>
            </a:xfrm>
            <a:custGeom>
              <a:avLst/>
              <a:gdLst/>
              <a:ahLst/>
              <a:cxnLst/>
              <a:rect l="l" t="t" r="r" b="b"/>
              <a:pathLst>
                <a:path w="2920" h="3193" extrusionOk="0">
                  <a:moveTo>
                    <a:pt x="1102" y="0"/>
                  </a:moveTo>
                  <a:cubicBezTo>
                    <a:pt x="934" y="0"/>
                    <a:pt x="768" y="43"/>
                    <a:pt x="625" y="136"/>
                  </a:cubicBezTo>
                  <a:cubicBezTo>
                    <a:pt x="167" y="430"/>
                    <a:pt x="0" y="1003"/>
                    <a:pt x="269" y="1489"/>
                  </a:cubicBezTo>
                  <a:cubicBezTo>
                    <a:pt x="494" y="1894"/>
                    <a:pt x="718" y="2296"/>
                    <a:pt x="943" y="2701"/>
                  </a:cubicBezTo>
                  <a:cubicBezTo>
                    <a:pt x="1113" y="3008"/>
                    <a:pt x="1470" y="3192"/>
                    <a:pt x="1819" y="3192"/>
                  </a:cubicBezTo>
                  <a:cubicBezTo>
                    <a:pt x="1987" y="3192"/>
                    <a:pt x="2153" y="3149"/>
                    <a:pt x="2296" y="3057"/>
                  </a:cubicBezTo>
                  <a:cubicBezTo>
                    <a:pt x="2754" y="2761"/>
                    <a:pt x="2919" y="2187"/>
                    <a:pt x="2652" y="1704"/>
                  </a:cubicBezTo>
                  <a:cubicBezTo>
                    <a:pt x="2426" y="1299"/>
                    <a:pt x="2203" y="896"/>
                    <a:pt x="1976" y="491"/>
                  </a:cubicBezTo>
                  <a:cubicBezTo>
                    <a:pt x="1806" y="185"/>
                    <a:pt x="1451"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4452750" y="2503500"/>
              <a:ext cx="69975" cy="73100"/>
            </a:xfrm>
            <a:custGeom>
              <a:avLst/>
              <a:gdLst/>
              <a:ahLst/>
              <a:cxnLst/>
              <a:rect l="l" t="t" r="r" b="b"/>
              <a:pathLst>
                <a:path w="2799" h="2924" extrusionOk="0">
                  <a:moveTo>
                    <a:pt x="1106" y="1"/>
                  </a:moveTo>
                  <a:cubicBezTo>
                    <a:pt x="940" y="1"/>
                    <a:pt x="775" y="43"/>
                    <a:pt x="631" y="136"/>
                  </a:cubicBezTo>
                  <a:cubicBezTo>
                    <a:pt x="177" y="428"/>
                    <a:pt x="0" y="1009"/>
                    <a:pt x="275" y="1489"/>
                  </a:cubicBezTo>
                  <a:cubicBezTo>
                    <a:pt x="455" y="1804"/>
                    <a:pt x="636" y="2117"/>
                    <a:pt x="816" y="2433"/>
                  </a:cubicBezTo>
                  <a:cubicBezTo>
                    <a:pt x="990" y="2737"/>
                    <a:pt x="1344" y="2923"/>
                    <a:pt x="1693" y="2923"/>
                  </a:cubicBezTo>
                  <a:cubicBezTo>
                    <a:pt x="1859" y="2923"/>
                    <a:pt x="2025" y="2881"/>
                    <a:pt x="2169" y="2788"/>
                  </a:cubicBezTo>
                  <a:cubicBezTo>
                    <a:pt x="2621" y="2496"/>
                    <a:pt x="2799" y="1915"/>
                    <a:pt x="2524" y="1435"/>
                  </a:cubicBezTo>
                  <a:cubicBezTo>
                    <a:pt x="2345" y="1120"/>
                    <a:pt x="2163" y="807"/>
                    <a:pt x="1984" y="491"/>
                  </a:cubicBezTo>
                  <a:cubicBezTo>
                    <a:pt x="1809" y="188"/>
                    <a:pt x="1455"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a:off x="4538100" y="2466350"/>
              <a:ext cx="59900" cy="103425"/>
            </a:xfrm>
            <a:custGeom>
              <a:avLst/>
              <a:gdLst/>
              <a:ahLst/>
              <a:cxnLst/>
              <a:rect l="l" t="t" r="r" b="b"/>
              <a:pathLst>
                <a:path w="2396" h="4137" extrusionOk="0">
                  <a:moveTo>
                    <a:pt x="1058" y="0"/>
                  </a:moveTo>
                  <a:cubicBezTo>
                    <a:pt x="577" y="2"/>
                    <a:pt x="1" y="457"/>
                    <a:pt x="69" y="989"/>
                  </a:cubicBezTo>
                  <a:cubicBezTo>
                    <a:pt x="163" y="1708"/>
                    <a:pt x="254" y="2426"/>
                    <a:pt x="348" y="3148"/>
                  </a:cubicBezTo>
                  <a:cubicBezTo>
                    <a:pt x="416" y="3676"/>
                    <a:pt x="753" y="4136"/>
                    <a:pt x="1338" y="4136"/>
                  </a:cubicBezTo>
                  <a:cubicBezTo>
                    <a:pt x="1820" y="4136"/>
                    <a:pt x="2396" y="3683"/>
                    <a:pt x="2327" y="3148"/>
                  </a:cubicBezTo>
                  <a:cubicBezTo>
                    <a:pt x="2234" y="2429"/>
                    <a:pt x="2142" y="1711"/>
                    <a:pt x="2049" y="989"/>
                  </a:cubicBezTo>
                  <a:cubicBezTo>
                    <a:pt x="1980" y="460"/>
                    <a:pt x="1644" y="0"/>
                    <a:pt x="10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a:off x="4725350" y="2500125"/>
              <a:ext cx="58150" cy="96400"/>
            </a:xfrm>
            <a:custGeom>
              <a:avLst/>
              <a:gdLst/>
              <a:ahLst/>
              <a:cxnLst/>
              <a:rect l="l" t="t" r="r" b="b"/>
              <a:pathLst>
                <a:path w="2326" h="3856" extrusionOk="0">
                  <a:moveTo>
                    <a:pt x="1322" y="0"/>
                  </a:moveTo>
                  <a:cubicBezTo>
                    <a:pt x="892" y="0"/>
                    <a:pt x="407" y="273"/>
                    <a:pt x="344" y="721"/>
                  </a:cubicBezTo>
                  <a:cubicBezTo>
                    <a:pt x="254" y="1349"/>
                    <a:pt x="164" y="1980"/>
                    <a:pt x="74" y="2608"/>
                  </a:cubicBezTo>
                  <a:cubicBezTo>
                    <a:pt x="0" y="3136"/>
                    <a:pt x="204" y="3670"/>
                    <a:pt x="765" y="3825"/>
                  </a:cubicBezTo>
                  <a:cubicBezTo>
                    <a:pt x="838" y="3845"/>
                    <a:pt x="918" y="3855"/>
                    <a:pt x="999" y="3855"/>
                  </a:cubicBezTo>
                  <a:cubicBezTo>
                    <a:pt x="1429" y="3855"/>
                    <a:pt x="1917" y="3581"/>
                    <a:pt x="1981" y="3136"/>
                  </a:cubicBezTo>
                  <a:cubicBezTo>
                    <a:pt x="2071" y="2507"/>
                    <a:pt x="2162" y="1876"/>
                    <a:pt x="2250" y="1248"/>
                  </a:cubicBezTo>
                  <a:cubicBezTo>
                    <a:pt x="2325" y="721"/>
                    <a:pt x="2120" y="186"/>
                    <a:pt x="1561" y="31"/>
                  </a:cubicBezTo>
                  <a:cubicBezTo>
                    <a:pt x="1486" y="10"/>
                    <a:pt x="1405" y="0"/>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4801950" y="2523875"/>
              <a:ext cx="66725" cy="79125"/>
            </a:xfrm>
            <a:custGeom>
              <a:avLst/>
              <a:gdLst/>
              <a:ahLst/>
              <a:cxnLst/>
              <a:rect l="l" t="t" r="r" b="b"/>
              <a:pathLst>
                <a:path w="2669" h="3165" extrusionOk="0">
                  <a:moveTo>
                    <a:pt x="1587" y="0"/>
                  </a:moveTo>
                  <a:cubicBezTo>
                    <a:pt x="1243" y="0"/>
                    <a:pt x="895" y="148"/>
                    <a:pt x="750" y="477"/>
                  </a:cubicBezTo>
                  <a:cubicBezTo>
                    <a:pt x="569" y="882"/>
                    <a:pt x="391" y="1285"/>
                    <a:pt x="210" y="1690"/>
                  </a:cubicBezTo>
                  <a:cubicBezTo>
                    <a:pt x="1" y="2163"/>
                    <a:pt x="57" y="2776"/>
                    <a:pt x="566" y="3043"/>
                  </a:cubicBezTo>
                  <a:cubicBezTo>
                    <a:pt x="716" y="3122"/>
                    <a:pt x="899" y="3165"/>
                    <a:pt x="1082" y="3165"/>
                  </a:cubicBezTo>
                  <a:cubicBezTo>
                    <a:pt x="1426" y="3165"/>
                    <a:pt x="1774" y="3017"/>
                    <a:pt x="1919" y="2688"/>
                  </a:cubicBezTo>
                  <a:cubicBezTo>
                    <a:pt x="2098" y="2283"/>
                    <a:pt x="2278" y="1880"/>
                    <a:pt x="2457" y="1475"/>
                  </a:cubicBezTo>
                  <a:cubicBezTo>
                    <a:pt x="2668" y="1002"/>
                    <a:pt x="2610" y="390"/>
                    <a:pt x="2103" y="122"/>
                  </a:cubicBezTo>
                  <a:cubicBezTo>
                    <a:pt x="1953" y="43"/>
                    <a:pt x="1770" y="0"/>
                    <a:pt x="15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a:off x="3714100" y="2530250"/>
              <a:ext cx="71525" cy="69800"/>
            </a:xfrm>
            <a:custGeom>
              <a:avLst/>
              <a:gdLst/>
              <a:ahLst/>
              <a:cxnLst/>
              <a:rect l="l" t="t" r="r" b="b"/>
              <a:pathLst>
                <a:path w="2861" h="2792" extrusionOk="0">
                  <a:moveTo>
                    <a:pt x="1130" y="1"/>
                  </a:moveTo>
                  <a:cubicBezTo>
                    <a:pt x="971" y="1"/>
                    <a:pt x="811" y="43"/>
                    <a:pt x="664" y="138"/>
                  </a:cubicBezTo>
                  <a:cubicBezTo>
                    <a:pt x="234" y="413"/>
                    <a:pt x="0" y="1030"/>
                    <a:pt x="307" y="1490"/>
                  </a:cubicBezTo>
                  <a:lnTo>
                    <a:pt x="847" y="2299"/>
                  </a:lnTo>
                  <a:cubicBezTo>
                    <a:pt x="1043" y="2593"/>
                    <a:pt x="1386" y="2792"/>
                    <a:pt x="1733" y="2792"/>
                  </a:cubicBezTo>
                  <a:cubicBezTo>
                    <a:pt x="1892" y="2792"/>
                    <a:pt x="2053" y="2750"/>
                    <a:pt x="2200" y="2655"/>
                  </a:cubicBezTo>
                  <a:cubicBezTo>
                    <a:pt x="2628" y="2377"/>
                    <a:pt x="2860" y="1762"/>
                    <a:pt x="2554" y="1302"/>
                  </a:cubicBezTo>
                  <a:lnTo>
                    <a:pt x="2016" y="494"/>
                  </a:lnTo>
                  <a:cubicBezTo>
                    <a:pt x="1820" y="200"/>
                    <a:pt x="1477" y="1"/>
                    <a:pt x="1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a:off x="3795825" y="2513225"/>
              <a:ext cx="66550" cy="80175"/>
            </a:xfrm>
            <a:custGeom>
              <a:avLst/>
              <a:gdLst/>
              <a:ahLst/>
              <a:cxnLst/>
              <a:rect l="l" t="t" r="r" b="b"/>
              <a:pathLst>
                <a:path w="2662" h="3207" extrusionOk="0">
                  <a:moveTo>
                    <a:pt x="1131" y="1"/>
                  </a:moveTo>
                  <a:cubicBezTo>
                    <a:pt x="1043" y="1"/>
                    <a:pt x="954" y="14"/>
                    <a:pt x="864" y="44"/>
                  </a:cubicBezTo>
                  <a:cubicBezTo>
                    <a:pt x="378" y="203"/>
                    <a:pt x="1" y="735"/>
                    <a:pt x="175" y="1260"/>
                  </a:cubicBezTo>
                  <a:cubicBezTo>
                    <a:pt x="309" y="1665"/>
                    <a:pt x="444" y="2069"/>
                    <a:pt x="580" y="2474"/>
                  </a:cubicBezTo>
                  <a:cubicBezTo>
                    <a:pt x="715" y="2880"/>
                    <a:pt x="1101" y="3206"/>
                    <a:pt x="1530" y="3206"/>
                  </a:cubicBezTo>
                  <a:cubicBezTo>
                    <a:pt x="1618" y="3206"/>
                    <a:pt x="1707" y="3193"/>
                    <a:pt x="1797" y="3163"/>
                  </a:cubicBezTo>
                  <a:cubicBezTo>
                    <a:pt x="2283" y="3004"/>
                    <a:pt x="2662" y="2472"/>
                    <a:pt x="2486" y="1947"/>
                  </a:cubicBezTo>
                  <a:cubicBezTo>
                    <a:pt x="2350" y="1542"/>
                    <a:pt x="2217" y="1138"/>
                    <a:pt x="2081" y="733"/>
                  </a:cubicBezTo>
                  <a:cubicBezTo>
                    <a:pt x="1946" y="327"/>
                    <a:pt x="1560" y="1"/>
                    <a:pt x="1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3910550" y="2523500"/>
              <a:ext cx="49500" cy="86600"/>
            </a:xfrm>
            <a:custGeom>
              <a:avLst/>
              <a:gdLst/>
              <a:ahLst/>
              <a:cxnLst/>
              <a:rect l="l" t="t" r="r" b="b"/>
              <a:pathLst>
                <a:path w="1980" h="3464" extrusionOk="0">
                  <a:moveTo>
                    <a:pt x="1026" y="0"/>
                  </a:moveTo>
                  <a:cubicBezTo>
                    <a:pt x="1015" y="0"/>
                    <a:pt x="1003" y="1"/>
                    <a:pt x="991" y="1"/>
                  </a:cubicBezTo>
                  <a:cubicBezTo>
                    <a:pt x="454" y="25"/>
                    <a:pt x="0" y="437"/>
                    <a:pt x="0" y="991"/>
                  </a:cubicBezTo>
                  <a:lnTo>
                    <a:pt x="0" y="2474"/>
                  </a:lnTo>
                  <a:cubicBezTo>
                    <a:pt x="0" y="2979"/>
                    <a:pt x="436" y="3464"/>
                    <a:pt x="955" y="3464"/>
                  </a:cubicBezTo>
                  <a:cubicBezTo>
                    <a:pt x="967" y="3464"/>
                    <a:pt x="979" y="3464"/>
                    <a:pt x="991" y="3463"/>
                  </a:cubicBezTo>
                  <a:cubicBezTo>
                    <a:pt x="1526" y="3439"/>
                    <a:pt x="1980" y="3029"/>
                    <a:pt x="1980" y="2474"/>
                  </a:cubicBezTo>
                  <a:lnTo>
                    <a:pt x="1980" y="991"/>
                  </a:lnTo>
                  <a:cubicBezTo>
                    <a:pt x="1980" y="485"/>
                    <a:pt x="1546" y="0"/>
                    <a:pt x="10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464"/>
        <p:cNvGrpSpPr/>
        <p:nvPr/>
      </p:nvGrpSpPr>
      <p:grpSpPr>
        <a:xfrm>
          <a:off x="0" y="0"/>
          <a:ext cx="0" cy="0"/>
          <a:chOff x="0" y="0"/>
          <a:chExt cx="0" cy="0"/>
        </a:xfrm>
      </p:grpSpPr>
      <p:sp>
        <p:nvSpPr>
          <p:cNvPr id="465" name="Google Shape;465;p10"/>
          <p:cNvSpPr/>
          <p:nvPr/>
        </p:nvSpPr>
        <p:spPr>
          <a:xfrm rot="10800000" flipH="1">
            <a:off x="-49925" y="996350"/>
            <a:ext cx="4612200" cy="1379700"/>
          </a:xfrm>
          <a:prstGeom prst="round1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0"/>
          <p:cNvSpPr txBox="1">
            <a:spLocks noGrp="1"/>
          </p:cNvSpPr>
          <p:nvPr>
            <p:ph type="title"/>
          </p:nvPr>
        </p:nvSpPr>
        <p:spPr>
          <a:xfrm>
            <a:off x="713225" y="1137950"/>
            <a:ext cx="3664800" cy="1096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Overpass ExtraBold"/>
              <a:buNone/>
              <a:defRPr sz="3000">
                <a:latin typeface="Overpass ExtraBold"/>
                <a:ea typeface="Overpass ExtraBold"/>
                <a:cs typeface="Overpass ExtraBold"/>
                <a:sym typeface="Overpas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7" name="Google Shape;467;p10"/>
          <p:cNvSpPr/>
          <p:nvPr/>
        </p:nvSpPr>
        <p:spPr>
          <a:xfrm rot="-5626027">
            <a:off x="-2608375" y="1719284"/>
            <a:ext cx="7615805" cy="7719458"/>
          </a:xfrm>
          <a:custGeom>
            <a:avLst/>
            <a:gdLst/>
            <a:ahLst/>
            <a:cxnLst/>
            <a:rect l="l" t="t" r="r" b="b"/>
            <a:pathLst>
              <a:path w="12509217" h="13454936" extrusionOk="0">
                <a:moveTo>
                  <a:pt x="11467963" y="1803721"/>
                </a:moveTo>
                <a:cubicBezTo>
                  <a:pt x="11188601" y="2562476"/>
                  <a:pt x="11066948" y="3377042"/>
                  <a:pt x="10730910" y="4112491"/>
                </a:cubicBezTo>
                <a:cubicBezTo>
                  <a:pt x="10418344" y="4796416"/>
                  <a:pt x="9922007" y="5395330"/>
                  <a:pt x="9308123" y="5829402"/>
                </a:cubicBezTo>
                <a:cubicBezTo>
                  <a:pt x="8618195" y="6317142"/>
                  <a:pt x="7753955" y="6630485"/>
                  <a:pt x="7309296" y="7349057"/>
                </a:cubicBezTo>
                <a:cubicBezTo>
                  <a:pt x="6799927" y="8172106"/>
                  <a:pt x="6991107" y="9309926"/>
                  <a:pt x="6413550" y="10086720"/>
                </a:cubicBezTo>
                <a:cubicBezTo>
                  <a:pt x="5810554" y="10897803"/>
                  <a:pt x="4631697" y="10988886"/>
                  <a:pt x="3810923" y="11578514"/>
                </a:cubicBezTo>
                <a:cubicBezTo>
                  <a:pt x="3239435" y="11989011"/>
                  <a:pt x="2862340" y="12628734"/>
                  <a:pt x="2284781" y="13030749"/>
                </a:cubicBezTo>
                <a:cubicBezTo>
                  <a:pt x="1694370" y="13441693"/>
                  <a:pt x="912780" y="13564208"/>
                  <a:pt x="224994" y="13353646"/>
                </a:cubicBezTo>
                <a:cubicBezTo>
                  <a:pt x="163766" y="13334894"/>
                  <a:pt x="100664" y="13312034"/>
                  <a:pt x="57287" y="13264885"/>
                </a:cubicBezTo>
                <a:cubicBezTo>
                  <a:pt x="-34823" y="13164694"/>
                  <a:pt x="-371" y="13004674"/>
                  <a:pt x="52824" y="12879390"/>
                </a:cubicBezTo>
                <a:cubicBezTo>
                  <a:pt x="279528" y="12345485"/>
                  <a:pt x="736237" y="11929718"/>
                  <a:pt x="935182" y="11384829"/>
                </a:cubicBezTo>
                <a:cubicBezTo>
                  <a:pt x="1230432" y="10576067"/>
                  <a:pt x="900820" y="9670597"/>
                  <a:pt x="1031308" y="8819508"/>
                </a:cubicBezTo>
                <a:cubicBezTo>
                  <a:pt x="1152246" y="8030838"/>
                  <a:pt x="1652511" y="7362630"/>
                  <a:pt x="2099045" y="6701565"/>
                </a:cubicBezTo>
                <a:cubicBezTo>
                  <a:pt x="2545580" y="6040500"/>
                  <a:pt x="2967926" y="5291568"/>
                  <a:pt x="2898844" y="4496647"/>
                </a:cubicBezTo>
                <a:cubicBezTo>
                  <a:pt x="2843864" y="3863175"/>
                  <a:pt x="2481853" y="3211665"/>
                  <a:pt x="2732029" y="2627127"/>
                </a:cubicBezTo>
                <a:cubicBezTo>
                  <a:pt x="2817980" y="2426388"/>
                  <a:pt x="2968194" y="2261724"/>
                  <a:pt x="3101895" y="2089203"/>
                </a:cubicBezTo>
                <a:cubicBezTo>
                  <a:pt x="3423475" y="1674240"/>
                  <a:pt x="3660086" y="1193823"/>
                  <a:pt x="3793073" y="685902"/>
                </a:cubicBezTo>
                <a:cubicBezTo>
                  <a:pt x="3837342" y="516863"/>
                  <a:pt x="3875454" y="335055"/>
                  <a:pt x="3997998" y="210575"/>
                </a:cubicBezTo>
                <a:cubicBezTo>
                  <a:pt x="4162403" y="43501"/>
                  <a:pt x="4423469" y="32071"/>
                  <a:pt x="4657848" y="31267"/>
                </a:cubicBezTo>
                <a:cubicBezTo>
                  <a:pt x="6097414" y="31267"/>
                  <a:pt x="7537070" y="21444"/>
                  <a:pt x="8976725" y="16533"/>
                </a:cubicBezTo>
                <a:cubicBezTo>
                  <a:pt x="9705389" y="14033"/>
                  <a:pt x="10434142" y="11532"/>
                  <a:pt x="11162806" y="9032"/>
                </a:cubicBezTo>
                <a:cubicBezTo>
                  <a:pt x="11535439" y="7782"/>
                  <a:pt x="11911195" y="-7845"/>
                  <a:pt x="12283560" y="5103"/>
                </a:cubicBezTo>
                <a:cubicBezTo>
                  <a:pt x="12513744" y="13140"/>
                  <a:pt x="12559442" y="44215"/>
                  <a:pt x="12458674" y="277190"/>
                </a:cubicBezTo>
                <a:cubicBezTo>
                  <a:pt x="12353624" y="519989"/>
                  <a:pt x="12100590" y="664382"/>
                  <a:pt x="11947164" y="879230"/>
                </a:cubicBezTo>
                <a:cubicBezTo>
                  <a:pt x="11744827" y="1162748"/>
                  <a:pt x="11588277" y="1477073"/>
                  <a:pt x="11467963" y="180372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0"/>
          <p:cNvSpPr/>
          <p:nvPr/>
        </p:nvSpPr>
        <p:spPr>
          <a:xfrm>
            <a:off x="5642401" y="-681980"/>
            <a:ext cx="12509217" cy="13454936"/>
          </a:xfrm>
          <a:custGeom>
            <a:avLst/>
            <a:gdLst/>
            <a:ahLst/>
            <a:cxnLst/>
            <a:rect l="l" t="t" r="r" b="b"/>
            <a:pathLst>
              <a:path w="12509217" h="13454936" extrusionOk="0">
                <a:moveTo>
                  <a:pt x="11467963" y="1803721"/>
                </a:moveTo>
                <a:cubicBezTo>
                  <a:pt x="11188601" y="2562476"/>
                  <a:pt x="11066948" y="3377042"/>
                  <a:pt x="10730910" y="4112491"/>
                </a:cubicBezTo>
                <a:cubicBezTo>
                  <a:pt x="10418344" y="4796416"/>
                  <a:pt x="9922007" y="5395330"/>
                  <a:pt x="9308123" y="5829402"/>
                </a:cubicBezTo>
                <a:cubicBezTo>
                  <a:pt x="8618195" y="6317142"/>
                  <a:pt x="7753955" y="6630485"/>
                  <a:pt x="7309296" y="7349057"/>
                </a:cubicBezTo>
                <a:cubicBezTo>
                  <a:pt x="6799927" y="8172106"/>
                  <a:pt x="6991107" y="9309926"/>
                  <a:pt x="6413550" y="10086720"/>
                </a:cubicBezTo>
                <a:cubicBezTo>
                  <a:pt x="5810554" y="10897803"/>
                  <a:pt x="4631697" y="10988886"/>
                  <a:pt x="3810923" y="11578514"/>
                </a:cubicBezTo>
                <a:cubicBezTo>
                  <a:pt x="3239435" y="11989011"/>
                  <a:pt x="2862340" y="12628734"/>
                  <a:pt x="2284781" y="13030749"/>
                </a:cubicBezTo>
                <a:cubicBezTo>
                  <a:pt x="1694370" y="13441693"/>
                  <a:pt x="912780" y="13564208"/>
                  <a:pt x="224994" y="13353646"/>
                </a:cubicBezTo>
                <a:cubicBezTo>
                  <a:pt x="163766" y="13334894"/>
                  <a:pt x="100664" y="13312034"/>
                  <a:pt x="57287" y="13264885"/>
                </a:cubicBezTo>
                <a:cubicBezTo>
                  <a:pt x="-34823" y="13164694"/>
                  <a:pt x="-371" y="13004674"/>
                  <a:pt x="52824" y="12879390"/>
                </a:cubicBezTo>
                <a:cubicBezTo>
                  <a:pt x="279528" y="12345485"/>
                  <a:pt x="736237" y="11929718"/>
                  <a:pt x="935182" y="11384829"/>
                </a:cubicBezTo>
                <a:cubicBezTo>
                  <a:pt x="1230432" y="10576067"/>
                  <a:pt x="900820" y="9670597"/>
                  <a:pt x="1031308" y="8819508"/>
                </a:cubicBezTo>
                <a:cubicBezTo>
                  <a:pt x="1152246" y="8030838"/>
                  <a:pt x="1652511" y="7362630"/>
                  <a:pt x="2099045" y="6701565"/>
                </a:cubicBezTo>
                <a:cubicBezTo>
                  <a:pt x="2545580" y="6040500"/>
                  <a:pt x="2967926" y="5291568"/>
                  <a:pt x="2898844" y="4496647"/>
                </a:cubicBezTo>
                <a:cubicBezTo>
                  <a:pt x="2843864" y="3863175"/>
                  <a:pt x="2481853" y="3211665"/>
                  <a:pt x="2732029" y="2627127"/>
                </a:cubicBezTo>
                <a:cubicBezTo>
                  <a:pt x="2817980" y="2426388"/>
                  <a:pt x="2968194" y="2261724"/>
                  <a:pt x="3101895" y="2089203"/>
                </a:cubicBezTo>
                <a:cubicBezTo>
                  <a:pt x="3423475" y="1674240"/>
                  <a:pt x="3660086" y="1193823"/>
                  <a:pt x="3793073" y="685902"/>
                </a:cubicBezTo>
                <a:cubicBezTo>
                  <a:pt x="3837342" y="516863"/>
                  <a:pt x="3875454" y="335055"/>
                  <a:pt x="3997998" y="210575"/>
                </a:cubicBezTo>
                <a:cubicBezTo>
                  <a:pt x="4162403" y="43501"/>
                  <a:pt x="4423469" y="32071"/>
                  <a:pt x="4657848" y="31267"/>
                </a:cubicBezTo>
                <a:cubicBezTo>
                  <a:pt x="6097414" y="31267"/>
                  <a:pt x="7537070" y="21444"/>
                  <a:pt x="8976725" y="16533"/>
                </a:cubicBezTo>
                <a:cubicBezTo>
                  <a:pt x="9705389" y="14033"/>
                  <a:pt x="10434142" y="11532"/>
                  <a:pt x="11162806" y="9032"/>
                </a:cubicBezTo>
                <a:cubicBezTo>
                  <a:pt x="11535439" y="7782"/>
                  <a:pt x="11911195" y="-7845"/>
                  <a:pt x="12283560" y="5103"/>
                </a:cubicBezTo>
                <a:cubicBezTo>
                  <a:pt x="12513744" y="13140"/>
                  <a:pt x="12559442" y="44215"/>
                  <a:pt x="12458674" y="277190"/>
                </a:cubicBezTo>
                <a:cubicBezTo>
                  <a:pt x="12353624" y="519989"/>
                  <a:pt x="12100590" y="664382"/>
                  <a:pt x="11947164" y="879230"/>
                </a:cubicBezTo>
                <a:cubicBezTo>
                  <a:pt x="11744827" y="1162748"/>
                  <a:pt x="11588277" y="1477073"/>
                  <a:pt x="11467963" y="180372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9" name="Google Shape;469;p10"/>
          <p:cNvGrpSpPr/>
          <p:nvPr/>
        </p:nvGrpSpPr>
        <p:grpSpPr>
          <a:xfrm>
            <a:off x="304064" y="4180999"/>
            <a:ext cx="300546" cy="418427"/>
            <a:chOff x="304064" y="4180999"/>
            <a:chExt cx="300546" cy="418427"/>
          </a:xfrm>
        </p:grpSpPr>
        <p:grpSp>
          <p:nvGrpSpPr>
            <p:cNvPr id="470" name="Google Shape;470;p10"/>
            <p:cNvGrpSpPr/>
            <p:nvPr/>
          </p:nvGrpSpPr>
          <p:grpSpPr>
            <a:xfrm>
              <a:off x="317106" y="4376918"/>
              <a:ext cx="143915" cy="222508"/>
              <a:chOff x="3617910" y="518450"/>
              <a:chExt cx="260999" cy="403533"/>
            </a:xfrm>
          </p:grpSpPr>
          <p:sp>
            <p:nvSpPr>
              <p:cNvPr id="471" name="Google Shape;471;p10"/>
              <p:cNvSpPr/>
              <p:nvPr/>
            </p:nvSpPr>
            <p:spPr>
              <a:xfrm>
                <a:off x="3617910" y="637040"/>
                <a:ext cx="86453" cy="130363"/>
              </a:xfrm>
              <a:custGeom>
                <a:avLst/>
                <a:gdLst/>
                <a:ahLst/>
                <a:cxnLst/>
                <a:rect l="l" t="t" r="r" b="b"/>
                <a:pathLst>
                  <a:path w="86453" h="130363" extrusionOk="0">
                    <a:moveTo>
                      <a:pt x="83156" y="120733"/>
                    </a:moveTo>
                    <a:cubicBezTo>
                      <a:pt x="82263" y="120376"/>
                      <a:pt x="81371" y="120108"/>
                      <a:pt x="80478" y="119751"/>
                    </a:cubicBezTo>
                    <a:cubicBezTo>
                      <a:pt x="80567" y="119394"/>
                      <a:pt x="80567" y="119036"/>
                      <a:pt x="80478" y="118590"/>
                    </a:cubicBezTo>
                    <a:cubicBezTo>
                      <a:pt x="75748" y="80728"/>
                      <a:pt x="73963" y="42777"/>
                      <a:pt x="75123" y="4647"/>
                    </a:cubicBezTo>
                    <a:cubicBezTo>
                      <a:pt x="75302" y="-889"/>
                      <a:pt x="67269" y="-1693"/>
                      <a:pt x="65662" y="3397"/>
                    </a:cubicBezTo>
                    <a:cubicBezTo>
                      <a:pt x="52542" y="45545"/>
                      <a:pt x="30853" y="83764"/>
                      <a:pt x="1311" y="116536"/>
                    </a:cubicBezTo>
                    <a:cubicBezTo>
                      <a:pt x="-1902" y="120108"/>
                      <a:pt x="1221" y="125734"/>
                      <a:pt x="6041" y="124573"/>
                    </a:cubicBezTo>
                    <a:cubicBezTo>
                      <a:pt x="31478" y="118768"/>
                      <a:pt x="56380" y="120733"/>
                      <a:pt x="80657" y="130020"/>
                    </a:cubicBezTo>
                    <a:cubicBezTo>
                      <a:pt x="86458" y="132252"/>
                      <a:pt x="88957" y="122965"/>
                      <a:pt x="83156" y="120733"/>
                    </a:cubicBezTo>
                    <a:close/>
                    <a:moveTo>
                      <a:pt x="54238" y="73227"/>
                    </a:moveTo>
                    <a:cubicBezTo>
                      <a:pt x="54149" y="73227"/>
                      <a:pt x="54059" y="73227"/>
                      <a:pt x="53970" y="73316"/>
                    </a:cubicBezTo>
                    <a:cubicBezTo>
                      <a:pt x="54059" y="73138"/>
                      <a:pt x="54149" y="72959"/>
                      <a:pt x="54238" y="72781"/>
                    </a:cubicBezTo>
                    <a:cubicBezTo>
                      <a:pt x="54238" y="72959"/>
                      <a:pt x="54238" y="73138"/>
                      <a:pt x="54238" y="73227"/>
                    </a:cubicBezTo>
                    <a:close/>
                    <a:moveTo>
                      <a:pt x="38262" y="99659"/>
                    </a:moveTo>
                    <a:cubicBezTo>
                      <a:pt x="38351" y="99748"/>
                      <a:pt x="38440" y="99748"/>
                      <a:pt x="38618" y="99837"/>
                    </a:cubicBezTo>
                    <a:cubicBezTo>
                      <a:pt x="38529" y="99927"/>
                      <a:pt x="38440" y="100016"/>
                      <a:pt x="38351" y="100195"/>
                    </a:cubicBezTo>
                    <a:cubicBezTo>
                      <a:pt x="36655" y="102338"/>
                      <a:pt x="37012" y="104838"/>
                      <a:pt x="38262" y="106535"/>
                    </a:cubicBezTo>
                    <a:cubicBezTo>
                      <a:pt x="37190" y="106356"/>
                      <a:pt x="36119" y="106088"/>
                      <a:pt x="34959" y="105910"/>
                    </a:cubicBezTo>
                    <a:cubicBezTo>
                      <a:pt x="36030" y="103767"/>
                      <a:pt x="37101" y="101713"/>
                      <a:pt x="38262" y="99659"/>
                    </a:cubicBezTo>
                    <a:close/>
                    <a:moveTo>
                      <a:pt x="44331" y="107696"/>
                    </a:moveTo>
                    <a:cubicBezTo>
                      <a:pt x="44598" y="107517"/>
                      <a:pt x="44866" y="107249"/>
                      <a:pt x="45045" y="106981"/>
                    </a:cubicBezTo>
                    <a:cubicBezTo>
                      <a:pt x="48169" y="107071"/>
                      <a:pt x="51381" y="107071"/>
                      <a:pt x="54505" y="107160"/>
                    </a:cubicBezTo>
                    <a:cubicBezTo>
                      <a:pt x="55576" y="107517"/>
                      <a:pt x="56648" y="107517"/>
                      <a:pt x="57719" y="107249"/>
                    </a:cubicBezTo>
                    <a:cubicBezTo>
                      <a:pt x="57986" y="107249"/>
                      <a:pt x="58344" y="107249"/>
                      <a:pt x="58611" y="107249"/>
                    </a:cubicBezTo>
                    <a:cubicBezTo>
                      <a:pt x="61467" y="111803"/>
                      <a:pt x="68875" y="108946"/>
                      <a:pt x="67447" y="103499"/>
                    </a:cubicBezTo>
                    <a:cubicBezTo>
                      <a:pt x="66555" y="100016"/>
                      <a:pt x="65841" y="96444"/>
                      <a:pt x="65305" y="92962"/>
                    </a:cubicBezTo>
                    <a:cubicBezTo>
                      <a:pt x="66465" y="91086"/>
                      <a:pt x="67179" y="88854"/>
                      <a:pt x="67715" y="86264"/>
                    </a:cubicBezTo>
                    <a:cubicBezTo>
                      <a:pt x="68429" y="95105"/>
                      <a:pt x="69321" y="103856"/>
                      <a:pt x="70303" y="112696"/>
                    </a:cubicBezTo>
                    <a:cubicBezTo>
                      <a:pt x="61556" y="111000"/>
                      <a:pt x="52988" y="109303"/>
                      <a:pt x="44331" y="107696"/>
                    </a:cubicBezTo>
                    <a:close/>
                    <a:moveTo>
                      <a:pt x="65305" y="38491"/>
                    </a:moveTo>
                    <a:cubicBezTo>
                      <a:pt x="64413" y="38401"/>
                      <a:pt x="63520" y="38491"/>
                      <a:pt x="62717" y="38848"/>
                    </a:cubicBezTo>
                    <a:cubicBezTo>
                      <a:pt x="63609" y="36883"/>
                      <a:pt x="64413" y="34919"/>
                      <a:pt x="65216" y="32865"/>
                    </a:cubicBezTo>
                    <a:cubicBezTo>
                      <a:pt x="65216" y="34740"/>
                      <a:pt x="65305" y="36615"/>
                      <a:pt x="65305" y="38491"/>
                    </a:cubicBezTo>
                    <a:close/>
                    <a:moveTo>
                      <a:pt x="23624" y="112160"/>
                    </a:moveTo>
                    <a:cubicBezTo>
                      <a:pt x="21482" y="112339"/>
                      <a:pt x="19340" y="112607"/>
                      <a:pt x="17198" y="112875"/>
                    </a:cubicBezTo>
                    <a:cubicBezTo>
                      <a:pt x="20500" y="108856"/>
                      <a:pt x="23624" y="104838"/>
                      <a:pt x="26748" y="100731"/>
                    </a:cubicBezTo>
                    <a:cubicBezTo>
                      <a:pt x="25677" y="102784"/>
                      <a:pt x="24516" y="104838"/>
                      <a:pt x="23445" y="106892"/>
                    </a:cubicBezTo>
                    <a:cubicBezTo>
                      <a:pt x="22553" y="108499"/>
                      <a:pt x="22642" y="110642"/>
                      <a:pt x="23624" y="11216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72" name="Google Shape;472;p10"/>
              <p:cNvSpPr/>
              <p:nvPr/>
            </p:nvSpPr>
            <p:spPr>
              <a:xfrm>
                <a:off x="3782670" y="674425"/>
                <a:ext cx="96239" cy="108852"/>
              </a:xfrm>
              <a:custGeom>
                <a:avLst/>
                <a:gdLst/>
                <a:ahLst/>
                <a:cxnLst/>
                <a:rect l="l" t="t" r="r" b="b"/>
                <a:pathLst>
                  <a:path w="96239" h="108852" extrusionOk="0">
                    <a:moveTo>
                      <a:pt x="88691" y="89777"/>
                    </a:moveTo>
                    <a:cubicBezTo>
                      <a:pt x="88781" y="70846"/>
                      <a:pt x="88870" y="51915"/>
                      <a:pt x="88959" y="33074"/>
                    </a:cubicBezTo>
                    <a:cubicBezTo>
                      <a:pt x="88959" y="30841"/>
                      <a:pt x="88156" y="28787"/>
                      <a:pt x="86817" y="27180"/>
                    </a:cubicBezTo>
                    <a:cubicBezTo>
                      <a:pt x="86638" y="21376"/>
                      <a:pt x="86371" y="15661"/>
                      <a:pt x="85746" y="9767"/>
                    </a:cubicBezTo>
                    <a:cubicBezTo>
                      <a:pt x="84943" y="2087"/>
                      <a:pt x="75482" y="-3806"/>
                      <a:pt x="69323" y="2980"/>
                    </a:cubicBezTo>
                    <a:cubicBezTo>
                      <a:pt x="47099" y="27180"/>
                      <a:pt x="24964" y="51379"/>
                      <a:pt x="2740" y="75579"/>
                    </a:cubicBezTo>
                    <a:cubicBezTo>
                      <a:pt x="-2347" y="81115"/>
                      <a:pt x="-27" y="89330"/>
                      <a:pt x="7025" y="91742"/>
                    </a:cubicBezTo>
                    <a:cubicBezTo>
                      <a:pt x="33086" y="100582"/>
                      <a:pt x="59684" y="106029"/>
                      <a:pt x="87085" y="108797"/>
                    </a:cubicBezTo>
                    <a:cubicBezTo>
                      <a:pt x="98777" y="109958"/>
                      <a:pt x="99223" y="92545"/>
                      <a:pt x="88691" y="89777"/>
                    </a:cubicBezTo>
                    <a:close/>
                    <a:moveTo>
                      <a:pt x="58077" y="72364"/>
                    </a:moveTo>
                    <a:cubicBezTo>
                      <a:pt x="60487" y="70132"/>
                      <a:pt x="62808" y="67721"/>
                      <a:pt x="65128" y="65310"/>
                    </a:cubicBezTo>
                    <a:cubicBezTo>
                      <a:pt x="64414" y="69864"/>
                      <a:pt x="63611" y="74418"/>
                      <a:pt x="62629" y="78972"/>
                    </a:cubicBezTo>
                    <a:cubicBezTo>
                      <a:pt x="60666" y="77365"/>
                      <a:pt x="59148" y="75132"/>
                      <a:pt x="58077" y="72364"/>
                    </a:cubicBezTo>
                    <a:close/>
                    <a:moveTo>
                      <a:pt x="42815" y="60309"/>
                    </a:moveTo>
                    <a:cubicBezTo>
                      <a:pt x="42815" y="60309"/>
                      <a:pt x="42726" y="60398"/>
                      <a:pt x="42726" y="60398"/>
                    </a:cubicBezTo>
                    <a:cubicBezTo>
                      <a:pt x="42726" y="60398"/>
                      <a:pt x="42726" y="60309"/>
                      <a:pt x="42815" y="60309"/>
                    </a:cubicBezTo>
                    <a:cubicBezTo>
                      <a:pt x="42815" y="60309"/>
                      <a:pt x="42815" y="60309"/>
                      <a:pt x="42815" y="60309"/>
                    </a:cubicBezTo>
                    <a:close/>
                    <a:moveTo>
                      <a:pt x="27285" y="77811"/>
                    </a:moveTo>
                    <a:cubicBezTo>
                      <a:pt x="27107" y="77811"/>
                      <a:pt x="27017" y="77722"/>
                      <a:pt x="26839" y="77722"/>
                    </a:cubicBezTo>
                    <a:cubicBezTo>
                      <a:pt x="27017" y="77543"/>
                      <a:pt x="27196" y="77365"/>
                      <a:pt x="27374" y="77186"/>
                    </a:cubicBezTo>
                    <a:cubicBezTo>
                      <a:pt x="27374" y="77365"/>
                      <a:pt x="27374" y="77543"/>
                      <a:pt x="27285" y="7781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73" name="Google Shape;473;p10"/>
              <p:cNvSpPr/>
              <p:nvPr/>
            </p:nvSpPr>
            <p:spPr>
              <a:xfrm>
                <a:off x="3667840" y="819893"/>
                <a:ext cx="89018" cy="102090"/>
              </a:xfrm>
              <a:custGeom>
                <a:avLst/>
                <a:gdLst/>
                <a:ahLst/>
                <a:cxnLst/>
                <a:rect l="l" t="t" r="r" b="b"/>
                <a:pathLst>
                  <a:path w="89018" h="102090" extrusionOk="0">
                    <a:moveTo>
                      <a:pt x="85885" y="84952"/>
                    </a:moveTo>
                    <a:cubicBezTo>
                      <a:pt x="86242" y="58788"/>
                      <a:pt x="84189" y="32892"/>
                      <a:pt x="80084" y="6996"/>
                    </a:cubicBezTo>
                    <a:cubicBezTo>
                      <a:pt x="78923" y="-237"/>
                      <a:pt x="68570" y="-2202"/>
                      <a:pt x="63929" y="2709"/>
                    </a:cubicBezTo>
                    <a:cubicBezTo>
                      <a:pt x="51344" y="16193"/>
                      <a:pt x="38759" y="29766"/>
                      <a:pt x="26175" y="43250"/>
                    </a:cubicBezTo>
                    <a:cubicBezTo>
                      <a:pt x="18410" y="51555"/>
                      <a:pt x="648" y="63878"/>
                      <a:pt x="23" y="76290"/>
                    </a:cubicBezTo>
                    <a:cubicBezTo>
                      <a:pt x="-512" y="86470"/>
                      <a:pt x="8235" y="90042"/>
                      <a:pt x="16714" y="91828"/>
                    </a:cubicBezTo>
                    <a:cubicBezTo>
                      <a:pt x="36528" y="96025"/>
                      <a:pt x="56878" y="98614"/>
                      <a:pt x="76870" y="101918"/>
                    </a:cubicBezTo>
                    <a:cubicBezTo>
                      <a:pt x="87492" y="103793"/>
                      <a:pt x="92847" y="89863"/>
                      <a:pt x="85885" y="84952"/>
                    </a:cubicBezTo>
                    <a:close/>
                    <a:moveTo>
                      <a:pt x="56431" y="71557"/>
                    </a:moveTo>
                    <a:cubicBezTo>
                      <a:pt x="56521" y="74236"/>
                      <a:pt x="56878" y="76826"/>
                      <a:pt x="57413" y="79326"/>
                    </a:cubicBezTo>
                    <a:cubicBezTo>
                      <a:pt x="55182" y="78969"/>
                      <a:pt x="53040" y="78612"/>
                      <a:pt x="50809" y="78254"/>
                    </a:cubicBezTo>
                    <a:cubicBezTo>
                      <a:pt x="52861" y="76022"/>
                      <a:pt x="54735" y="73790"/>
                      <a:pt x="56431" y="7155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74" name="Google Shape;474;p10"/>
              <p:cNvSpPr/>
              <p:nvPr/>
            </p:nvSpPr>
            <p:spPr>
              <a:xfrm>
                <a:off x="3751388" y="518450"/>
                <a:ext cx="87610" cy="122619"/>
              </a:xfrm>
              <a:custGeom>
                <a:avLst/>
                <a:gdLst/>
                <a:ahLst/>
                <a:cxnLst/>
                <a:rect l="l" t="t" r="r" b="b"/>
                <a:pathLst>
                  <a:path w="87610" h="122619" extrusionOk="0">
                    <a:moveTo>
                      <a:pt x="4658" y="99216"/>
                    </a:moveTo>
                    <a:cubicBezTo>
                      <a:pt x="22866" y="108681"/>
                      <a:pt x="41609" y="116361"/>
                      <a:pt x="61245" y="122165"/>
                    </a:cubicBezTo>
                    <a:cubicBezTo>
                      <a:pt x="72223" y="125469"/>
                      <a:pt x="77400" y="109842"/>
                      <a:pt x="68831" y="104663"/>
                    </a:cubicBezTo>
                    <a:cubicBezTo>
                      <a:pt x="69099" y="103948"/>
                      <a:pt x="69277" y="103145"/>
                      <a:pt x="69277" y="102252"/>
                    </a:cubicBezTo>
                    <a:cubicBezTo>
                      <a:pt x="70081" y="83321"/>
                      <a:pt x="74633" y="66533"/>
                      <a:pt x="81059" y="48942"/>
                    </a:cubicBezTo>
                    <a:cubicBezTo>
                      <a:pt x="86146" y="34833"/>
                      <a:pt x="89270" y="22063"/>
                      <a:pt x="86682" y="7061"/>
                    </a:cubicBezTo>
                    <a:cubicBezTo>
                      <a:pt x="85522" y="186"/>
                      <a:pt x="74989" y="-2493"/>
                      <a:pt x="70527" y="2775"/>
                    </a:cubicBezTo>
                    <a:cubicBezTo>
                      <a:pt x="47946" y="29832"/>
                      <a:pt x="25365" y="56978"/>
                      <a:pt x="2694" y="84035"/>
                    </a:cubicBezTo>
                    <a:cubicBezTo>
                      <a:pt x="-1054" y="88500"/>
                      <a:pt x="-1322" y="96090"/>
                      <a:pt x="4658" y="99216"/>
                    </a:cubicBezTo>
                    <a:close/>
                    <a:moveTo>
                      <a:pt x="48749" y="94840"/>
                    </a:moveTo>
                    <a:cubicBezTo>
                      <a:pt x="48838" y="95823"/>
                      <a:pt x="48928" y="96715"/>
                      <a:pt x="49106" y="97698"/>
                    </a:cubicBezTo>
                    <a:cubicBezTo>
                      <a:pt x="47767" y="97251"/>
                      <a:pt x="46429" y="96715"/>
                      <a:pt x="45090" y="96180"/>
                    </a:cubicBezTo>
                    <a:cubicBezTo>
                      <a:pt x="46339" y="96001"/>
                      <a:pt x="47589" y="95555"/>
                      <a:pt x="48749" y="9484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475" name="Google Shape;475;p10"/>
            <p:cNvGrpSpPr/>
            <p:nvPr/>
          </p:nvGrpSpPr>
          <p:grpSpPr>
            <a:xfrm>
              <a:off x="460714" y="4265886"/>
              <a:ext cx="143897" cy="222517"/>
              <a:chOff x="3878351" y="317086"/>
              <a:chExt cx="260967" cy="403549"/>
            </a:xfrm>
          </p:grpSpPr>
          <p:sp>
            <p:nvSpPr>
              <p:cNvPr id="476" name="Google Shape;476;p10"/>
              <p:cNvSpPr/>
              <p:nvPr/>
            </p:nvSpPr>
            <p:spPr>
              <a:xfrm>
                <a:off x="3878351" y="435765"/>
                <a:ext cx="86389" cy="130360"/>
              </a:xfrm>
              <a:custGeom>
                <a:avLst/>
                <a:gdLst/>
                <a:ahLst/>
                <a:cxnLst/>
                <a:rect l="l" t="t" r="r" b="b"/>
                <a:pathLst>
                  <a:path w="86389" h="130360" extrusionOk="0">
                    <a:moveTo>
                      <a:pt x="83156" y="120733"/>
                    </a:moveTo>
                    <a:cubicBezTo>
                      <a:pt x="82263" y="120376"/>
                      <a:pt x="81371" y="120108"/>
                      <a:pt x="80478" y="119751"/>
                    </a:cubicBezTo>
                    <a:cubicBezTo>
                      <a:pt x="80567" y="119394"/>
                      <a:pt x="80567" y="119036"/>
                      <a:pt x="80478" y="118590"/>
                    </a:cubicBezTo>
                    <a:cubicBezTo>
                      <a:pt x="75748" y="80728"/>
                      <a:pt x="73963" y="42777"/>
                      <a:pt x="75123" y="4647"/>
                    </a:cubicBezTo>
                    <a:cubicBezTo>
                      <a:pt x="75302" y="-889"/>
                      <a:pt x="67269" y="-1693"/>
                      <a:pt x="65662" y="3397"/>
                    </a:cubicBezTo>
                    <a:cubicBezTo>
                      <a:pt x="52542" y="45545"/>
                      <a:pt x="30853" y="83764"/>
                      <a:pt x="1310" y="116536"/>
                    </a:cubicBezTo>
                    <a:cubicBezTo>
                      <a:pt x="-1903" y="120108"/>
                      <a:pt x="1221" y="125734"/>
                      <a:pt x="6041" y="124573"/>
                    </a:cubicBezTo>
                    <a:cubicBezTo>
                      <a:pt x="31478" y="118768"/>
                      <a:pt x="56380" y="120733"/>
                      <a:pt x="80657" y="130020"/>
                    </a:cubicBezTo>
                    <a:cubicBezTo>
                      <a:pt x="86369" y="132252"/>
                      <a:pt x="88868" y="122876"/>
                      <a:pt x="83156" y="120733"/>
                    </a:cubicBezTo>
                    <a:close/>
                    <a:moveTo>
                      <a:pt x="54238" y="73227"/>
                    </a:moveTo>
                    <a:cubicBezTo>
                      <a:pt x="54149" y="73227"/>
                      <a:pt x="54059" y="73227"/>
                      <a:pt x="53970" y="73316"/>
                    </a:cubicBezTo>
                    <a:cubicBezTo>
                      <a:pt x="54059" y="73138"/>
                      <a:pt x="54149" y="72959"/>
                      <a:pt x="54238" y="72781"/>
                    </a:cubicBezTo>
                    <a:cubicBezTo>
                      <a:pt x="54238" y="72870"/>
                      <a:pt x="54238" y="73048"/>
                      <a:pt x="54238" y="73227"/>
                    </a:cubicBezTo>
                    <a:close/>
                    <a:moveTo>
                      <a:pt x="38172" y="99570"/>
                    </a:moveTo>
                    <a:cubicBezTo>
                      <a:pt x="38261" y="99659"/>
                      <a:pt x="38351" y="99659"/>
                      <a:pt x="38529" y="99748"/>
                    </a:cubicBezTo>
                    <a:cubicBezTo>
                      <a:pt x="38440" y="99837"/>
                      <a:pt x="38351" y="99927"/>
                      <a:pt x="38261" y="100105"/>
                    </a:cubicBezTo>
                    <a:cubicBezTo>
                      <a:pt x="36566" y="102249"/>
                      <a:pt x="36923" y="104749"/>
                      <a:pt x="38172" y="106445"/>
                    </a:cubicBezTo>
                    <a:cubicBezTo>
                      <a:pt x="37101" y="106267"/>
                      <a:pt x="36030" y="105999"/>
                      <a:pt x="34870" y="105820"/>
                    </a:cubicBezTo>
                    <a:cubicBezTo>
                      <a:pt x="35941" y="103677"/>
                      <a:pt x="37101" y="101623"/>
                      <a:pt x="38172" y="99570"/>
                    </a:cubicBezTo>
                    <a:close/>
                    <a:moveTo>
                      <a:pt x="44331" y="107606"/>
                    </a:moveTo>
                    <a:cubicBezTo>
                      <a:pt x="44598" y="107428"/>
                      <a:pt x="44866" y="107160"/>
                      <a:pt x="45045" y="106892"/>
                    </a:cubicBezTo>
                    <a:cubicBezTo>
                      <a:pt x="48168" y="106981"/>
                      <a:pt x="51382" y="106981"/>
                      <a:pt x="54506" y="107071"/>
                    </a:cubicBezTo>
                    <a:cubicBezTo>
                      <a:pt x="55487" y="107428"/>
                      <a:pt x="56648" y="107428"/>
                      <a:pt x="57719" y="107160"/>
                    </a:cubicBezTo>
                    <a:cubicBezTo>
                      <a:pt x="57986" y="107160"/>
                      <a:pt x="58343" y="107160"/>
                      <a:pt x="58611" y="107160"/>
                    </a:cubicBezTo>
                    <a:cubicBezTo>
                      <a:pt x="61467" y="111714"/>
                      <a:pt x="68875" y="108857"/>
                      <a:pt x="67447" y="103409"/>
                    </a:cubicBezTo>
                    <a:cubicBezTo>
                      <a:pt x="66555" y="99927"/>
                      <a:pt x="65841" y="96355"/>
                      <a:pt x="65305" y="92872"/>
                    </a:cubicBezTo>
                    <a:cubicBezTo>
                      <a:pt x="66466" y="90997"/>
                      <a:pt x="67179" y="88765"/>
                      <a:pt x="67715" y="86175"/>
                    </a:cubicBezTo>
                    <a:cubicBezTo>
                      <a:pt x="68429" y="95015"/>
                      <a:pt x="69321" y="103767"/>
                      <a:pt x="70303" y="112607"/>
                    </a:cubicBezTo>
                    <a:cubicBezTo>
                      <a:pt x="61556" y="111000"/>
                      <a:pt x="52899" y="109303"/>
                      <a:pt x="44331" y="107606"/>
                    </a:cubicBezTo>
                    <a:close/>
                    <a:moveTo>
                      <a:pt x="65305" y="38491"/>
                    </a:moveTo>
                    <a:cubicBezTo>
                      <a:pt x="64413" y="38401"/>
                      <a:pt x="63520" y="38491"/>
                      <a:pt x="62717" y="38848"/>
                    </a:cubicBezTo>
                    <a:cubicBezTo>
                      <a:pt x="63609" y="36883"/>
                      <a:pt x="64413" y="34919"/>
                      <a:pt x="65216" y="32865"/>
                    </a:cubicBezTo>
                    <a:cubicBezTo>
                      <a:pt x="65216" y="34740"/>
                      <a:pt x="65216" y="36615"/>
                      <a:pt x="65305" y="38491"/>
                    </a:cubicBezTo>
                    <a:close/>
                    <a:moveTo>
                      <a:pt x="23535" y="112071"/>
                    </a:moveTo>
                    <a:cubicBezTo>
                      <a:pt x="21392" y="112250"/>
                      <a:pt x="19250" y="112518"/>
                      <a:pt x="17108" y="112786"/>
                    </a:cubicBezTo>
                    <a:cubicBezTo>
                      <a:pt x="20411" y="108767"/>
                      <a:pt x="23535" y="104749"/>
                      <a:pt x="26658" y="100641"/>
                    </a:cubicBezTo>
                    <a:cubicBezTo>
                      <a:pt x="25587" y="102695"/>
                      <a:pt x="24427" y="104749"/>
                      <a:pt x="23356" y="106803"/>
                    </a:cubicBezTo>
                    <a:cubicBezTo>
                      <a:pt x="22463" y="108410"/>
                      <a:pt x="22553" y="110553"/>
                      <a:pt x="23535" y="11207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77" name="Google Shape;477;p10"/>
              <p:cNvSpPr/>
              <p:nvPr/>
            </p:nvSpPr>
            <p:spPr>
              <a:xfrm>
                <a:off x="4043111" y="473150"/>
                <a:ext cx="96207" cy="108844"/>
              </a:xfrm>
              <a:custGeom>
                <a:avLst/>
                <a:gdLst/>
                <a:ahLst/>
                <a:cxnLst/>
                <a:rect l="l" t="t" r="r" b="b"/>
                <a:pathLst>
                  <a:path w="96207" h="108844" extrusionOk="0">
                    <a:moveTo>
                      <a:pt x="88691" y="89777"/>
                    </a:moveTo>
                    <a:cubicBezTo>
                      <a:pt x="88781" y="70846"/>
                      <a:pt x="88870" y="51915"/>
                      <a:pt x="88959" y="33073"/>
                    </a:cubicBezTo>
                    <a:cubicBezTo>
                      <a:pt x="88959" y="30841"/>
                      <a:pt x="88156" y="28787"/>
                      <a:pt x="86817" y="27180"/>
                    </a:cubicBezTo>
                    <a:cubicBezTo>
                      <a:pt x="86639" y="21376"/>
                      <a:pt x="86371" y="15661"/>
                      <a:pt x="85746" y="9767"/>
                    </a:cubicBezTo>
                    <a:cubicBezTo>
                      <a:pt x="84943" y="2087"/>
                      <a:pt x="75482" y="-3806"/>
                      <a:pt x="69323" y="2980"/>
                    </a:cubicBezTo>
                    <a:cubicBezTo>
                      <a:pt x="47099" y="27180"/>
                      <a:pt x="24964" y="51379"/>
                      <a:pt x="2740" y="75579"/>
                    </a:cubicBezTo>
                    <a:cubicBezTo>
                      <a:pt x="-2347" y="81115"/>
                      <a:pt x="-27" y="89331"/>
                      <a:pt x="7024" y="91742"/>
                    </a:cubicBezTo>
                    <a:cubicBezTo>
                      <a:pt x="33087" y="100582"/>
                      <a:pt x="59684" y="106029"/>
                      <a:pt x="87085" y="108797"/>
                    </a:cubicBezTo>
                    <a:cubicBezTo>
                      <a:pt x="98687" y="109869"/>
                      <a:pt x="99223" y="92456"/>
                      <a:pt x="88691" y="89777"/>
                    </a:cubicBezTo>
                    <a:close/>
                    <a:moveTo>
                      <a:pt x="58077" y="72364"/>
                    </a:moveTo>
                    <a:cubicBezTo>
                      <a:pt x="60487" y="70132"/>
                      <a:pt x="62808" y="67721"/>
                      <a:pt x="65128" y="65310"/>
                    </a:cubicBezTo>
                    <a:cubicBezTo>
                      <a:pt x="64414" y="69864"/>
                      <a:pt x="63611" y="74418"/>
                      <a:pt x="62629" y="78972"/>
                    </a:cubicBezTo>
                    <a:cubicBezTo>
                      <a:pt x="60666" y="77275"/>
                      <a:pt x="59148" y="75132"/>
                      <a:pt x="58077" y="72364"/>
                    </a:cubicBezTo>
                    <a:close/>
                    <a:moveTo>
                      <a:pt x="42726" y="60309"/>
                    </a:moveTo>
                    <a:cubicBezTo>
                      <a:pt x="42726" y="60309"/>
                      <a:pt x="42636" y="60398"/>
                      <a:pt x="42636" y="60398"/>
                    </a:cubicBezTo>
                    <a:cubicBezTo>
                      <a:pt x="42726" y="60309"/>
                      <a:pt x="42726" y="60309"/>
                      <a:pt x="42726" y="60309"/>
                    </a:cubicBezTo>
                    <a:cubicBezTo>
                      <a:pt x="42726" y="60309"/>
                      <a:pt x="42726" y="60309"/>
                      <a:pt x="42726" y="60309"/>
                    </a:cubicBezTo>
                    <a:close/>
                    <a:moveTo>
                      <a:pt x="27285" y="77722"/>
                    </a:moveTo>
                    <a:cubicBezTo>
                      <a:pt x="27106" y="77722"/>
                      <a:pt x="27017" y="77633"/>
                      <a:pt x="26839" y="77633"/>
                    </a:cubicBezTo>
                    <a:cubicBezTo>
                      <a:pt x="27017" y="77454"/>
                      <a:pt x="27196" y="77275"/>
                      <a:pt x="27374" y="77097"/>
                    </a:cubicBezTo>
                    <a:cubicBezTo>
                      <a:pt x="27285" y="77275"/>
                      <a:pt x="27285" y="77543"/>
                      <a:pt x="27285" y="7772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78" name="Google Shape;478;p10"/>
              <p:cNvSpPr/>
              <p:nvPr/>
            </p:nvSpPr>
            <p:spPr>
              <a:xfrm>
                <a:off x="3928281" y="618529"/>
                <a:ext cx="88978" cy="102106"/>
              </a:xfrm>
              <a:custGeom>
                <a:avLst/>
                <a:gdLst/>
                <a:ahLst/>
                <a:cxnLst/>
                <a:rect l="l" t="t" r="r" b="b"/>
                <a:pathLst>
                  <a:path w="88978" h="102106" extrusionOk="0">
                    <a:moveTo>
                      <a:pt x="85885" y="84952"/>
                    </a:moveTo>
                    <a:cubicBezTo>
                      <a:pt x="86242" y="58788"/>
                      <a:pt x="84189" y="32892"/>
                      <a:pt x="80084" y="6996"/>
                    </a:cubicBezTo>
                    <a:cubicBezTo>
                      <a:pt x="78923" y="-237"/>
                      <a:pt x="68570" y="-2202"/>
                      <a:pt x="63929" y="2709"/>
                    </a:cubicBezTo>
                    <a:cubicBezTo>
                      <a:pt x="51344" y="16193"/>
                      <a:pt x="38759" y="29766"/>
                      <a:pt x="26175" y="43250"/>
                    </a:cubicBezTo>
                    <a:cubicBezTo>
                      <a:pt x="18410" y="51555"/>
                      <a:pt x="648" y="63878"/>
                      <a:pt x="23" y="76290"/>
                    </a:cubicBezTo>
                    <a:cubicBezTo>
                      <a:pt x="-512" y="86470"/>
                      <a:pt x="8235" y="90042"/>
                      <a:pt x="16714" y="91828"/>
                    </a:cubicBezTo>
                    <a:cubicBezTo>
                      <a:pt x="36528" y="96025"/>
                      <a:pt x="56878" y="98614"/>
                      <a:pt x="76870" y="101918"/>
                    </a:cubicBezTo>
                    <a:cubicBezTo>
                      <a:pt x="87492" y="103883"/>
                      <a:pt x="92757" y="89952"/>
                      <a:pt x="85885" y="84952"/>
                    </a:cubicBezTo>
                    <a:close/>
                    <a:moveTo>
                      <a:pt x="56432" y="71557"/>
                    </a:moveTo>
                    <a:cubicBezTo>
                      <a:pt x="56521" y="74236"/>
                      <a:pt x="56878" y="76826"/>
                      <a:pt x="57413" y="79326"/>
                    </a:cubicBezTo>
                    <a:cubicBezTo>
                      <a:pt x="55182" y="78969"/>
                      <a:pt x="53040" y="78612"/>
                      <a:pt x="50809" y="78254"/>
                    </a:cubicBezTo>
                    <a:cubicBezTo>
                      <a:pt x="52861" y="76022"/>
                      <a:pt x="54646" y="73879"/>
                      <a:pt x="56432" y="7155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79" name="Google Shape;479;p10"/>
              <p:cNvSpPr/>
              <p:nvPr/>
            </p:nvSpPr>
            <p:spPr>
              <a:xfrm>
                <a:off x="4011806" y="317086"/>
                <a:ext cx="87544" cy="122619"/>
              </a:xfrm>
              <a:custGeom>
                <a:avLst/>
                <a:gdLst/>
                <a:ahLst/>
                <a:cxnLst/>
                <a:rect l="l" t="t" r="r" b="b"/>
                <a:pathLst>
                  <a:path w="87544" h="122619" extrusionOk="0">
                    <a:moveTo>
                      <a:pt x="4592" y="99216"/>
                    </a:moveTo>
                    <a:cubicBezTo>
                      <a:pt x="22799" y="108681"/>
                      <a:pt x="41543" y="116361"/>
                      <a:pt x="61178" y="122165"/>
                    </a:cubicBezTo>
                    <a:cubicBezTo>
                      <a:pt x="72156" y="125469"/>
                      <a:pt x="77333" y="109842"/>
                      <a:pt x="68765" y="104663"/>
                    </a:cubicBezTo>
                    <a:cubicBezTo>
                      <a:pt x="69032" y="103949"/>
                      <a:pt x="69211" y="103145"/>
                      <a:pt x="69211" y="102252"/>
                    </a:cubicBezTo>
                    <a:cubicBezTo>
                      <a:pt x="70014" y="83321"/>
                      <a:pt x="74566" y="66533"/>
                      <a:pt x="80992" y="48942"/>
                    </a:cubicBezTo>
                    <a:cubicBezTo>
                      <a:pt x="86080" y="34833"/>
                      <a:pt x="89204" y="22063"/>
                      <a:pt x="86615" y="7061"/>
                    </a:cubicBezTo>
                    <a:cubicBezTo>
                      <a:pt x="85455" y="186"/>
                      <a:pt x="74923" y="-2493"/>
                      <a:pt x="70461" y="2775"/>
                    </a:cubicBezTo>
                    <a:cubicBezTo>
                      <a:pt x="47879" y="29832"/>
                      <a:pt x="25298" y="56978"/>
                      <a:pt x="2628" y="84035"/>
                    </a:cubicBezTo>
                    <a:cubicBezTo>
                      <a:pt x="-1031" y="88589"/>
                      <a:pt x="-1299" y="96180"/>
                      <a:pt x="4592" y="99216"/>
                    </a:cubicBezTo>
                    <a:close/>
                    <a:moveTo>
                      <a:pt x="48683" y="94930"/>
                    </a:moveTo>
                    <a:cubicBezTo>
                      <a:pt x="48772" y="95912"/>
                      <a:pt x="48861" y="96805"/>
                      <a:pt x="49040" y="97787"/>
                    </a:cubicBezTo>
                    <a:cubicBezTo>
                      <a:pt x="47701" y="97341"/>
                      <a:pt x="46362" y="96805"/>
                      <a:pt x="45023" y="96269"/>
                    </a:cubicBezTo>
                    <a:cubicBezTo>
                      <a:pt x="46362" y="96090"/>
                      <a:pt x="47612" y="95644"/>
                      <a:pt x="48683" y="949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480" name="Google Shape;480;p10"/>
            <p:cNvGrpSpPr/>
            <p:nvPr/>
          </p:nvGrpSpPr>
          <p:grpSpPr>
            <a:xfrm>
              <a:off x="304064" y="4180999"/>
              <a:ext cx="143915" cy="222557"/>
              <a:chOff x="3594258" y="163138"/>
              <a:chExt cx="260999" cy="403622"/>
            </a:xfrm>
          </p:grpSpPr>
          <p:sp>
            <p:nvSpPr>
              <p:cNvPr id="481" name="Google Shape;481;p10"/>
              <p:cNvSpPr/>
              <p:nvPr/>
            </p:nvSpPr>
            <p:spPr>
              <a:xfrm>
                <a:off x="3594258" y="281817"/>
                <a:ext cx="86428" cy="130360"/>
              </a:xfrm>
              <a:custGeom>
                <a:avLst/>
                <a:gdLst/>
                <a:ahLst/>
                <a:cxnLst/>
                <a:rect l="l" t="t" r="r" b="b"/>
                <a:pathLst>
                  <a:path w="86428" h="130360" extrusionOk="0">
                    <a:moveTo>
                      <a:pt x="83156" y="120733"/>
                    </a:moveTo>
                    <a:cubicBezTo>
                      <a:pt x="82263" y="120376"/>
                      <a:pt x="81371" y="120108"/>
                      <a:pt x="80478" y="119751"/>
                    </a:cubicBezTo>
                    <a:cubicBezTo>
                      <a:pt x="80568" y="119394"/>
                      <a:pt x="80568" y="119036"/>
                      <a:pt x="80478" y="118590"/>
                    </a:cubicBezTo>
                    <a:cubicBezTo>
                      <a:pt x="75748" y="80728"/>
                      <a:pt x="73963" y="42777"/>
                      <a:pt x="75123" y="4647"/>
                    </a:cubicBezTo>
                    <a:cubicBezTo>
                      <a:pt x="75302" y="-889"/>
                      <a:pt x="67269" y="-1693"/>
                      <a:pt x="65662" y="3397"/>
                    </a:cubicBezTo>
                    <a:cubicBezTo>
                      <a:pt x="52542" y="45545"/>
                      <a:pt x="30853" y="83764"/>
                      <a:pt x="1311" y="116536"/>
                    </a:cubicBezTo>
                    <a:cubicBezTo>
                      <a:pt x="-1903" y="120108"/>
                      <a:pt x="1221" y="125734"/>
                      <a:pt x="6041" y="124573"/>
                    </a:cubicBezTo>
                    <a:cubicBezTo>
                      <a:pt x="31478" y="118768"/>
                      <a:pt x="56380" y="120733"/>
                      <a:pt x="80657" y="130020"/>
                    </a:cubicBezTo>
                    <a:cubicBezTo>
                      <a:pt x="86369" y="132252"/>
                      <a:pt x="88957" y="122876"/>
                      <a:pt x="83156" y="120733"/>
                    </a:cubicBezTo>
                    <a:close/>
                    <a:moveTo>
                      <a:pt x="54238" y="73227"/>
                    </a:moveTo>
                    <a:cubicBezTo>
                      <a:pt x="54148" y="73227"/>
                      <a:pt x="54059" y="73227"/>
                      <a:pt x="53970" y="73316"/>
                    </a:cubicBezTo>
                    <a:cubicBezTo>
                      <a:pt x="54059" y="73138"/>
                      <a:pt x="54148" y="72959"/>
                      <a:pt x="54238" y="72781"/>
                    </a:cubicBezTo>
                    <a:cubicBezTo>
                      <a:pt x="54238" y="72870"/>
                      <a:pt x="54238" y="73048"/>
                      <a:pt x="54238" y="73227"/>
                    </a:cubicBezTo>
                    <a:close/>
                    <a:moveTo>
                      <a:pt x="38172" y="99570"/>
                    </a:moveTo>
                    <a:cubicBezTo>
                      <a:pt x="38261" y="99659"/>
                      <a:pt x="38351" y="99659"/>
                      <a:pt x="38529" y="99748"/>
                    </a:cubicBezTo>
                    <a:cubicBezTo>
                      <a:pt x="38440" y="99838"/>
                      <a:pt x="38351" y="99927"/>
                      <a:pt x="38261" y="100105"/>
                    </a:cubicBezTo>
                    <a:cubicBezTo>
                      <a:pt x="36566" y="102249"/>
                      <a:pt x="36923" y="104749"/>
                      <a:pt x="38172" y="106445"/>
                    </a:cubicBezTo>
                    <a:cubicBezTo>
                      <a:pt x="37101" y="106267"/>
                      <a:pt x="36030" y="105999"/>
                      <a:pt x="34870" y="105820"/>
                    </a:cubicBezTo>
                    <a:cubicBezTo>
                      <a:pt x="35941" y="103767"/>
                      <a:pt x="37101" y="101623"/>
                      <a:pt x="38172" y="99570"/>
                    </a:cubicBezTo>
                    <a:close/>
                    <a:moveTo>
                      <a:pt x="44331" y="107606"/>
                    </a:moveTo>
                    <a:cubicBezTo>
                      <a:pt x="44599" y="107428"/>
                      <a:pt x="44866" y="107160"/>
                      <a:pt x="45045" y="106892"/>
                    </a:cubicBezTo>
                    <a:cubicBezTo>
                      <a:pt x="48169" y="106981"/>
                      <a:pt x="51382" y="106981"/>
                      <a:pt x="54506" y="107071"/>
                    </a:cubicBezTo>
                    <a:cubicBezTo>
                      <a:pt x="55577" y="107428"/>
                      <a:pt x="56648" y="107428"/>
                      <a:pt x="57719" y="107160"/>
                    </a:cubicBezTo>
                    <a:cubicBezTo>
                      <a:pt x="57987" y="107160"/>
                      <a:pt x="58343" y="107160"/>
                      <a:pt x="58611" y="107160"/>
                    </a:cubicBezTo>
                    <a:cubicBezTo>
                      <a:pt x="61467" y="111714"/>
                      <a:pt x="68875" y="108856"/>
                      <a:pt x="67447" y="103409"/>
                    </a:cubicBezTo>
                    <a:cubicBezTo>
                      <a:pt x="66555" y="99927"/>
                      <a:pt x="65841" y="96355"/>
                      <a:pt x="65305" y="92872"/>
                    </a:cubicBezTo>
                    <a:cubicBezTo>
                      <a:pt x="66465" y="90997"/>
                      <a:pt x="67180" y="88765"/>
                      <a:pt x="67715" y="86175"/>
                    </a:cubicBezTo>
                    <a:cubicBezTo>
                      <a:pt x="68429" y="95015"/>
                      <a:pt x="69322" y="103767"/>
                      <a:pt x="70303" y="112607"/>
                    </a:cubicBezTo>
                    <a:cubicBezTo>
                      <a:pt x="61557" y="111000"/>
                      <a:pt x="52899" y="109303"/>
                      <a:pt x="44331" y="107606"/>
                    </a:cubicBezTo>
                    <a:close/>
                    <a:moveTo>
                      <a:pt x="65305" y="38491"/>
                    </a:moveTo>
                    <a:cubicBezTo>
                      <a:pt x="64413" y="38401"/>
                      <a:pt x="63520" y="38491"/>
                      <a:pt x="62717" y="38848"/>
                    </a:cubicBezTo>
                    <a:cubicBezTo>
                      <a:pt x="63609" y="36883"/>
                      <a:pt x="64413" y="34919"/>
                      <a:pt x="65216" y="32865"/>
                    </a:cubicBezTo>
                    <a:cubicBezTo>
                      <a:pt x="65216" y="34740"/>
                      <a:pt x="65305" y="36615"/>
                      <a:pt x="65305" y="38491"/>
                    </a:cubicBezTo>
                    <a:close/>
                    <a:moveTo>
                      <a:pt x="23624" y="112071"/>
                    </a:moveTo>
                    <a:cubicBezTo>
                      <a:pt x="21482" y="112250"/>
                      <a:pt x="19340" y="112518"/>
                      <a:pt x="17198" y="112786"/>
                    </a:cubicBezTo>
                    <a:cubicBezTo>
                      <a:pt x="20500" y="108767"/>
                      <a:pt x="23624" y="104749"/>
                      <a:pt x="26748" y="100641"/>
                    </a:cubicBezTo>
                    <a:cubicBezTo>
                      <a:pt x="25677" y="102695"/>
                      <a:pt x="24517" y="104749"/>
                      <a:pt x="23445" y="106803"/>
                    </a:cubicBezTo>
                    <a:cubicBezTo>
                      <a:pt x="22553" y="108410"/>
                      <a:pt x="22642" y="110553"/>
                      <a:pt x="23624" y="11207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82" name="Google Shape;482;p10"/>
              <p:cNvSpPr/>
              <p:nvPr/>
            </p:nvSpPr>
            <p:spPr>
              <a:xfrm>
                <a:off x="3759018" y="319202"/>
                <a:ext cx="96239" cy="108844"/>
              </a:xfrm>
              <a:custGeom>
                <a:avLst/>
                <a:gdLst/>
                <a:ahLst/>
                <a:cxnLst/>
                <a:rect l="l" t="t" r="r" b="b"/>
                <a:pathLst>
                  <a:path w="96239" h="108844" extrusionOk="0">
                    <a:moveTo>
                      <a:pt x="88691" y="89777"/>
                    </a:moveTo>
                    <a:cubicBezTo>
                      <a:pt x="88780" y="70846"/>
                      <a:pt x="88870" y="51915"/>
                      <a:pt x="88959" y="33073"/>
                    </a:cubicBezTo>
                    <a:cubicBezTo>
                      <a:pt x="88959" y="30841"/>
                      <a:pt x="88156" y="28787"/>
                      <a:pt x="86817" y="27180"/>
                    </a:cubicBezTo>
                    <a:cubicBezTo>
                      <a:pt x="86638" y="21376"/>
                      <a:pt x="86281" y="15661"/>
                      <a:pt x="85746" y="9767"/>
                    </a:cubicBezTo>
                    <a:cubicBezTo>
                      <a:pt x="84943" y="2087"/>
                      <a:pt x="75482" y="-3806"/>
                      <a:pt x="69323" y="2980"/>
                    </a:cubicBezTo>
                    <a:cubicBezTo>
                      <a:pt x="47099" y="27180"/>
                      <a:pt x="24964" y="51379"/>
                      <a:pt x="2740" y="75579"/>
                    </a:cubicBezTo>
                    <a:cubicBezTo>
                      <a:pt x="-2347" y="81115"/>
                      <a:pt x="-27" y="89331"/>
                      <a:pt x="7025" y="91742"/>
                    </a:cubicBezTo>
                    <a:cubicBezTo>
                      <a:pt x="33086" y="100582"/>
                      <a:pt x="59684" y="106029"/>
                      <a:pt x="87085" y="108797"/>
                    </a:cubicBezTo>
                    <a:cubicBezTo>
                      <a:pt x="98777" y="109869"/>
                      <a:pt x="99223" y="92456"/>
                      <a:pt x="88691" y="89777"/>
                    </a:cubicBezTo>
                    <a:close/>
                    <a:moveTo>
                      <a:pt x="58077" y="72364"/>
                    </a:moveTo>
                    <a:cubicBezTo>
                      <a:pt x="60487" y="70132"/>
                      <a:pt x="62808" y="67721"/>
                      <a:pt x="65128" y="65310"/>
                    </a:cubicBezTo>
                    <a:cubicBezTo>
                      <a:pt x="64414" y="69864"/>
                      <a:pt x="63611" y="74418"/>
                      <a:pt x="62629" y="78972"/>
                    </a:cubicBezTo>
                    <a:cubicBezTo>
                      <a:pt x="60666" y="77275"/>
                      <a:pt x="59148" y="75132"/>
                      <a:pt x="58077" y="72364"/>
                    </a:cubicBezTo>
                    <a:close/>
                    <a:moveTo>
                      <a:pt x="42815" y="60309"/>
                    </a:moveTo>
                    <a:cubicBezTo>
                      <a:pt x="42815" y="60309"/>
                      <a:pt x="42726" y="60398"/>
                      <a:pt x="42726" y="60398"/>
                    </a:cubicBezTo>
                    <a:cubicBezTo>
                      <a:pt x="42726" y="60309"/>
                      <a:pt x="42726" y="60309"/>
                      <a:pt x="42815" y="60309"/>
                    </a:cubicBezTo>
                    <a:cubicBezTo>
                      <a:pt x="42815" y="60309"/>
                      <a:pt x="42815" y="60309"/>
                      <a:pt x="42815" y="60309"/>
                    </a:cubicBezTo>
                    <a:close/>
                    <a:moveTo>
                      <a:pt x="27285" y="77722"/>
                    </a:moveTo>
                    <a:cubicBezTo>
                      <a:pt x="27107" y="77722"/>
                      <a:pt x="27017" y="77633"/>
                      <a:pt x="26839" y="77633"/>
                    </a:cubicBezTo>
                    <a:cubicBezTo>
                      <a:pt x="27017" y="77454"/>
                      <a:pt x="27196" y="77275"/>
                      <a:pt x="27285" y="77097"/>
                    </a:cubicBezTo>
                    <a:cubicBezTo>
                      <a:pt x="27374" y="77275"/>
                      <a:pt x="27285" y="77543"/>
                      <a:pt x="27285" y="7772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83" name="Google Shape;483;p10"/>
              <p:cNvSpPr/>
              <p:nvPr/>
            </p:nvSpPr>
            <p:spPr>
              <a:xfrm>
                <a:off x="3644188" y="464670"/>
                <a:ext cx="89018" cy="102090"/>
              </a:xfrm>
              <a:custGeom>
                <a:avLst/>
                <a:gdLst/>
                <a:ahLst/>
                <a:cxnLst/>
                <a:rect l="l" t="t" r="r" b="b"/>
                <a:pathLst>
                  <a:path w="89018" h="102090" extrusionOk="0">
                    <a:moveTo>
                      <a:pt x="85885" y="84952"/>
                    </a:moveTo>
                    <a:cubicBezTo>
                      <a:pt x="86242" y="58788"/>
                      <a:pt x="84189" y="32892"/>
                      <a:pt x="80084" y="6996"/>
                    </a:cubicBezTo>
                    <a:cubicBezTo>
                      <a:pt x="78924" y="-238"/>
                      <a:pt x="68570" y="-2202"/>
                      <a:pt x="63929" y="2709"/>
                    </a:cubicBezTo>
                    <a:cubicBezTo>
                      <a:pt x="51344" y="16193"/>
                      <a:pt x="38760" y="29766"/>
                      <a:pt x="26175" y="43250"/>
                    </a:cubicBezTo>
                    <a:cubicBezTo>
                      <a:pt x="18410" y="51555"/>
                      <a:pt x="648" y="63878"/>
                      <a:pt x="23" y="76290"/>
                    </a:cubicBezTo>
                    <a:cubicBezTo>
                      <a:pt x="-512" y="86470"/>
                      <a:pt x="8235" y="90042"/>
                      <a:pt x="16714" y="91828"/>
                    </a:cubicBezTo>
                    <a:cubicBezTo>
                      <a:pt x="36528" y="96025"/>
                      <a:pt x="56878" y="98614"/>
                      <a:pt x="76871" y="101918"/>
                    </a:cubicBezTo>
                    <a:cubicBezTo>
                      <a:pt x="87492" y="103793"/>
                      <a:pt x="92847" y="89863"/>
                      <a:pt x="85885" y="84952"/>
                    </a:cubicBezTo>
                    <a:close/>
                    <a:moveTo>
                      <a:pt x="56432" y="71468"/>
                    </a:moveTo>
                    <a:cubicBezTo>
                      <a:pt x="56521" y="74147"/>
                      <a:pt x="56878" y="76736"/>
                      <a:pt x="57413" y="79237"/>
                    </a:cubicBezTo>
                    <a:cubicBezTo>
                      <a:pt x="55182" y="78880"/>
                      <a:pt x="53040" y="78522"/>
                      <a:pt x="50809" y="78165"/>
                    </a:cubicBezTo>
                    <a:cubicBezTo>
                      <a:pt x="52861" y="75933"/>
                      <a:pt x="54736" y="73790"/>
                      <a:pt x="56432" y="7146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84" name="Google Shape;484;p10"/>
              <p:cNvSpPr/>
              <p:nvPr/>
            </p:nvSpPr>
            <p:spPr>
              <a:xfrm>
                <a:off x="3727736" y="163138"/>
                <a:ext cx="87610" cy="122619"/>
              </a:xfrm>
              <a:custGeom>
                <a:avLst/>
                <a:gdLst/>
                <a:ahLst/>
                <a:cxnLst/>
                <a:rect l="l" t="t" r="r" b="b"/>
                <a:pathLst>
                  <a:path w="87610" h="122619" extrusionOk="0">
                    <a:moveTo>
                      <a:pt x="4658" y="99216"/>
                    </a:moveTo>
                    <a:cubicBezTo>
                      <a:pt x="22866" y="108681"/>
                      <a:pt x="41609" y="116361"/>
                      <a:pt x="61244" y="122165"/>
                    </a:cubicBezTo>
                    <a:cubicBezTo>
                      <a:pt x="72223" y="125469"/>
                      <a:pt x="77399" y="109842"/>
                      <a:pt x="68831" y="104663"/>
                    </a:cubicBezTo>
                    <a:cubicBezTo>
                      <a:pt x="69099" y="103949"/>
                      <a:pt x="69277" y="103145"/>
                      <a:pt x="69277" y="102252"/>
                    </a:cubicBezTo>
                    <a:cubicBezTo>
                      <a:pt x="70081" y="83321"/>
                      <a:pt x="74632" y="66533"/>
                      <a:pt x="81059" y="48942"/>
                    </a:cubicBezTo>
                    <a:cubicBezTo>
                      <a:pt x="86146" y="34833"/>
                      <a:pt x="89270" y="22063"/>
                      <a:pt x="86682" y="7061"/>
                    </a:cubicBezTo>
                    <a:cubicBezTo>
                      <a:pt x="85521" y="186"/>
                      <a:pt x="74989" y="-2493"/>
                      <a:pt x="70527" y="2775"/>
                    </a:cubicBezTo>
                    <a:cubicBezTo>
                      <a:pt x="47946" y="29832"/>
                      <a:pt x="25365" y="56978"/>
                      <a:pt x="2694" y="84035"/>
                    </a:cubicBezTo>
                    <a:cubicBezTo>
                      <a:pt x="-1054" y="88589"/>
                      <a:pt x="-1322" y="96180"/>
                      <a:pt x="4658" y="99216"/>
                    </a:cubicBezTo>
                    <a:close/>
                    <a:moveTo>
                      <a:pt x="48749" y="94930"/>
                    </a:moveTo>
                    <a:cubicBezTo>
                      <a:pt x="48838" y="95912"/>
                      <a:pt x="48928" y="96805"/>
                      <a:pt x="49106" y="97787"/>
                    </a:cubicBezTo>
                    <a:cubicBezTo>
                      <a:pt x="47767" y="97341"/>
                      <a:pt x="46428" y="96805"/>
                      <a:pt x="45090" y="96269"/>
                    </a:cubicBezTo>
                    <a:cubicBezTo>
                      <a:pt x="46339" y="96090"/>
                      <a:pt x="47589" y="95644"/>
                      <a:pt x="48749" y="949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485" name="Google Shape;485;p10"/>
          <p:cNvGrpSpPr/>
          <p:nvPr/>
        </p:nvGrpSpPr>
        <p:grpSpPr>
          <a:xfrm>
            <a:off x="8569203" y="2301947"/>
            <a:ext cx="308449" cy="2023585"/>
            <a:chOff x="8569203" y="2301947"/>
            <a:chExt cx="308449" cy="2023585"/>
          </a:xfrm>
        </p:grpSpPr>
        <p:sp>
          <p:nvSpPr>
            <p:cNvPr id="486" name="Google Shape;486;p10"/>
            <p:cNvSpPr/>
            <p:nvPr/>
          </p:nvSpPr>
          <p:spPr>
            <a:xfrm rot="-5279728">
              <a:off x="8750692" y="4198842"/>
              <a:ext cx="132260" cy="117105"/>
            </a:xfrm>
            <a:custGeom>
              <a:avLst/>
              <a:gdLst/>
              <a:ahLst/>
              <a:cxnLst/>
              <a:rect l="l" t="t" r="r" b="b"/>
              <a:pathLst>
                <a:path w="132179" h="117033" extrusionOk="0">
                  <a:moveTo>
                    <a:pt x="129762" y="31574"/>
                  </a:moveTo>
                  <a:cubicBezTo>
                    <a:pt x="125388" y="15947"/>
                    <a:pt x="114767" y="7732"/>
                    <a:pt x="99684" y="3803"/>
                  </a:cubicBezTo>
                  <a:cubicBezTo>
                    <a:pt x="80315" y="-1198"/>
                    <a:pt x="58895" y="-2359"/>
                    <a:pt x="40776" y="7107"/>
                  </a:cubicBezTo>
                  <a:cubicBezTo>
                    <a:pt x="26139" y="9607"/>
                    <a:pt x="12572" y="19162"/>
                    <a:pt x="5610" y="32289"/>
                  </a:cubicBezTo>
                  <a:cubicBezTo>
                    <a:pt x="-6082" y="54702"/>
                    <a:pt x="1505" y="82027"/>
                    <a:pt x="19088" y="98993"/>
                  </a:cubicBezTo>
                  <a:cubicBezTo>
                    <a:pt x="55771" y="134533"/>
                    <a:pt x="118427" y="114441"/>
                    <a:pt x="130297" y="65953"/>
                  </a:cubicBezTo>
                  <a:cubicBezTo>
                    <a:pt x="132975" y="54970"/>
                    <a:pt x="132796" y="42557"/>
                    <a:pt x="129762" y="315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87" name="Google Shape;487;p10"/>
            <p:cNvSpPr/>
            <p:nvPr/>
          </p:nvSpPr>
          <p:spPr>
            <a:xfrm rot="-5279728">
              <a:off x="8657876" y="2308471"/>
              <a:ext cx="116395" cy="107018"/>
            </a:xfrm>
            <a:custGeom>
              <a:avLst/>
              <a:gdLst/>
              <a:ahLst/>
              <a:cxnLst/>
              <a:rect l="l" t="t" r="r" b="b"/>
              <a:pathLst>
                <a:path w="116324" h="106953" extrusionOk="0">
                  <a:moveTo>
                    <a:pt x="39729" y="2736"/>
                  </a:moveTo>
                  <a:cubicBezTo>
                    <a:pt x="19111" y="9165"/>
                    <a:pt x="-525" y="25864"/>
                    <a:pt x="11" y="49170"/>
                  </a:cubicBezTo>
                  <a:cubicBezTo>
                    <a:pt x="100" y="55599"/>
                    <a:pt x="2153" y="61583"/>
                    <a:pt x="5366" y="66940"/>
                  </a:cubicBezTo>
                  <a:cubicBezTo>
                    <a:pt x="6526" y="80424"/>
                    <a:pt x="14559" y="92390"/>
                    <a:pt x="27233" y="99623"/>
                  </a:cubicBezTo>
                  <a:cubicBezTo>
                    <a:pt x="42227" y="108106"/>
                    <a:pt x="65522" y="109089"/>
                    <a:pt x="81677" y="103284"/>
                  </a:cubicBezTo>
                  <a:cubicBezTo>
                    <a:pt x="101670" y="96140"/>
                    <a:pt x="114880" y="79442"/>
                    <a:pt x="116218" y="58100"/>
                  </a:cubicBezTo>
                  <a:cubicBezTo>
                    <a:pt x="118717" y="17291"/>
                    <a:pt x="76858" y="-8783"/>
                    <a:pt x="39729" y="27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88" name="Google Shape;488;p10"/>
            <p:cNvSpPr/>
            <p:nvPr/>
          </p:nvSpPr>
          <p:spPr>
            <a:xfrm rot="-5279728">
              <a:off x="8568964" y="2343284"/>
              <a:ext cx="63432" cy="60772"/>
            </a:xfrm>
            <a:custGeom>
              <a:avLst/>
              <a:gdLst/>
              <a:ahLst/>
              <a:cxnLst/>
              <a:rect l="l" t="t" r="r" b="b"/>
              <a:pathLst>
                <a:path w="63393" h="60735" extrusionOk="0">
                  <a:moveTo>
                    <a:pt x="56164" y="12564"/>
                  </a:moveTo>
                  <a:cubicBezTo>
                    <a:pt x="54825" y="11314"/>
                    <a:pt x="53486" y="10064"/>
                    <a:pt x="52147" y="8725"/>
                  </a:cubicBezTo>
                  <a:cubicBezTo>
                    <a:pt x="43133" y="241"/>
                    <a:pt x="30280" y="-2437"/>
                    <a:pt x="18767" y="2384"/>
                  </a:cubicBezTo>
                  <a:cubicBezTo>
                    <a:pt x="8056" y="6939"/>
                    <a:pt x="-512" y="18190"/>
                    <a:pt x="24" y="30334"/>
                  </a:cubicBezTo>
                  <a:cubicBezTo>
                    <a:pt x="470" y="40961"/>
                    <a:pt x="5736" y="51230"/>
                    <a:pt x="15108" y="56677"/>
                  </a:cubicBezTo>
                  <a:cubicBezTo>
                    <a:pt x="27067" y="63731"/>
                    <a:pt x="42240" y="61231"/>
                    <a:pt x="52147" y="51944"/>
                  </a:cubicBezTo>
                  <a:cubicBezTo>
                    <a:pt x="53486" y="50694"/>
                    <a:pt x="54825" y="49444"/>
                    <a:pt x="56164" y="48104"/>
                  </a:cubicBezTo>
                  <a:cubicBezTo>
                    <a:pt x="65803" y="39086"/>
                    <a:pt x="65803" y="21762"/>
                    <a:pt x="56164" y="1256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489" name="Google Shape;489;p10"/>
          <p:cNvGrpSpPr/>
          <p:nvPr/>
        </p:nvGrpSpPr>
        <p:grpSpPr>
          <a:xfrm>
            <a:off x="-667413" y="-151615"/>
            <a:ext cx="1983575" cy="1908765"/>
            <a:chOff x="-667413" y="-151615"/>
            <a:chExt cx="1983575" cy="1908765"/>
          </a:xfrm>
        </p:grpSpPr>
        <p:grpSp>
          <p:nvGrpSpPr>
            <p:cNvPr id="490" name="Google Shape;490;p10"/>
            <p:cNvGrpSpPr/>
            <p:nvPr/>
          </p:nvGrpSpPr>
          <p:grpSpPr>
            <a:xfrm rot="8228139">
              <a:off x="-46757" y="48214"/>
              <a:ext cx="1093453" cy="1175100"/>
              <a:chOff x="-124520" y="1013297"/>
              <a:chExt cx="1895610" cy="2083031"/>
            </a:xfrm>
          </p:grpSpPr>
          <p:sp>
            <p:nvSpPr>
              <p:cNvPr id="491" name="Google Shape;491;p10"/>
              <p:cNvSpPr/>
              <p:nvPr/>
            </p:nvSpPr>
            <p:spPr>
              <a:xfrm>
                <a:off x="116878" y="1586353"/>
                <a:ext cx="1654212" cy="1256443"/>
              </a:xfrm>
              <a:custGeom>
                <a:avLst/>
                <a:gdLst/>
                <a:ahLst/>
                <a:cxnLst/>
                <a:rect l="l" t="t" r="r" b="b"/>
                <a:pathLst>
                  <a:path w="1654212" h="1256443" extrusionOk="0">
                    <a:moveTo>
                      <a:pt x="1640965" y="28580"/>
                    </a:moveTo>
                    <a:cubicBezTo>
                      <a:pt x="1631415" y="18400"/>
                      <a:pt x="1618920" y="12150"/>
                      <a:pt x="1605443" y="8310"/>
                    </a:cubicBezTo>
                    <a:cubicBezTo>
                      <a:pt x="1595982" y="5542"/>
                      <a:pt x="1585896" y="4024"/>
                      <a:pt x="1576078" y="2863"/>
                    </a:cubicBezTo>
                    <a:cubicBezTo>
                      <a:pt x="1488164" y="-6692"/>
                      <a:pt x="1394269" y="8578"/>
                      <a:pt x="1307158" y="35188"/>
                    </a:cubicBezTo>
                    <a:cubicBezTo>
                      <a:pt x="1302963" y="36349"/>
                      <a:pt x="1298857" y="37599"/>
                      <a:pt x="1294752" y="38939"/>
                    </a:cubicBezTo>
                    <a:cubicBezTo>
                      <a:pt x="1271367" y="46350"/>
                      <a:pt x="1248697" y="54476"/>
                      <a:pt x="1226741" y="63227"/>
                    </a:cubicBezTo>
                    <a:cubicBezTo>
                      <a:pt x="1192914" y="76622"/>
                      <a:pt x="1159444" y="91356"/>
                      <a:pt x="1126509" y="107251"/>
                    </a:cubicBezTo>
                    <a:cubicBezTo>
                      <a:pt x="1124189" y="108322"/>
                      <a:pt x="1121868" y="109394"/>
                      <a:pt x="1119637" y="110555"/>
                    </a:cubicBezTo>
                    <a:cubicBezTo>
                      <a:pt x="991112" y="173063"/>
                      <a:pt x="869817" y="252715"/>
                      <a:pt x="756287" y="341209"/>
                    </a:cubicBezTo>
                    <a:cubicBezTo>
                      <a:pt x="752895" y="343798"/>
                      <a:pt x="749593" y="346388"/>
                      <a:pt x="746290" y="349067"/>
                    </a:cubicBezTo>
                    <a:cubicBezTo>
                      <a:pt x="683188" y="398626"/>
                      <a:pt x="622496" y="450865"/>
                      <a:pt x="564571" y="504175"/>
                    </a:cubicBezTo>
                    <a:cubicBezTo>
                      <a:pt x="556806" y="511319"/>
                      <a:pt x="549041" y="518552"/>
                      <a:pt x="541186" y="526053"/>
                    </a:cubicBezTo>
                    <a:cubicBezTo>
                      <a:pt x="538776" y="528196"/>
                      <a:pt x="536367" y="530339"/>
                      <a:pt x="533957" y="532750"/>
                    </a:cubicBezTo>
                    <a:cubicBezTo>
                      <a:pt x="432565" y="628387"/>
                      <a:pt x="337689" y="731079"/>
                      <a:pt x="248703" y="838235"/>
                    </a:cubicBezTo>
                    <a:cubicBezTo>
                      <a:pt x="199792" y="897082"/>
                      <a:pt x="152577" y="957268"/>
                      <a:pt x="106701" y="1018525"/>
                    </a:cubicBezTo>
                    <a:cubicBezTo>
                      <a:pt x="95277" y="1033884"/>
                      <a:pt x="77337" y="1055852"/>
                      <a:pt x="59486" y="1080855"/>
                    </a:cubicBezTo>
                    <a:cubicBezTo>
                      <a:pt x="59486" y="1080944"/>
                      <a:pt x="59397" y="1080944"/>
                      <a:pt x="59308" y="1081033"/>
                    </a:cubicBezTo>
                    <a:cubicBezTo>
                      <a:pt x="38601" y="1110233"/>
                      <a:pt x="17626" y="1143095"/>
                      <a:pt x="7184" y="1173723"/>
                    </a:cubicBezTo>
                    <a:cubicBezTo>
                      <a:pt x="222" y="1193637"/>
                      <a:pt x="-2277" y="1212478"/>
                      <a:pt x="2364" y="1228641"/>
                    </a:cubicBezTo>
                    <a:cubicBezTo>
                      <a:pt x="25302" y="1309455"/>
                      <a:pt x="109290" y="1191672"/>
                      <a:pt x="133120" y="1158543"/>
                    </a:cubicBezTo>
                    <a:cubicBezTo>
                      <a:pt x="240403" y="1008346"/>
                      <a:pt x="370266" y="879758"/>
                      <a:pt x="516731" y="771709"/>
                    </a:cubicBezTo>
                    <a:cubicBezTo>
                      <a:pt x="517980" y="770637"/>
                      <a:pt x="519319" y="769744"/>
                      <a:pt x="520747" y="768762"/>
                    </a:cubicBezTo>
                    <a:cubicBezTo>
                      <a:pt x="589294" y="718309"/>
                      <a:pt x="661589" y="672589"/>
                      <a:pt x="736740" y="631066"/>
                    </a:cubicBezTo>
                    <a:cubicBezTo>
                      <a:pt x="737544" y="630530"/>
                      <a:pt x="738436" y="629995"/>
                      <a:pt x="739239" y="629548"/>
                    </a:cubicBezTo>
                    <a:cubicBezTo>
                      <a:pt x="741560" y="628298"/>
                      <a:pt x="743791" y="627048"/>
                      <a:pt x="746112" y="625887"/>
                    </a:cubicBezTo>
                    <a:cubicBezTo>
                      <a:pt x="847057" y="570612"/>
                      <a:pt x="951305" y="520338"/>
                      <a:pt x="1054928" y="468814"/>
                    </a:cubicBezTo>
                    <a:cubicBezTo>
                      <a:pt x="1057784" y="467474"/>
                      <a:pt x="1060730" y="466046"/>
                      <a:pt x="1063675" y="464528"/>
                    </a:cubicBezTo>
                    <a:cubicBezTo>
                      <a:pt x="1116602" y="438364"/>
                      <a:pt x="1169351" y="411753"/>
                      <a:pt x="1221475" y="384339"/>
                    </a:cubicBezTo>
                    <a:cubicBezTo>
                      <a:pt x="1226295" y="381749"/>
                      <a:pt x="1231293" y="379160"/>
                      <a:pt x="1236112" y="376570"/>
                    </a:cubicBezTo>
                    <a:cubicBezTo>
                      <a:pt x="1333934" y="324331"/>
                      <a:pt x="1429257" y="268164"/>
                      <a:pt x="1519224" y="202888"/>
                    </a:cubicBezTo>
                    <a:cubicBezTo>
                      <a:pt x="1558228" y="174759"/>
                      <a:pt x="1697284" y="88945"/>
                      <a:pt x="1640965" y="2858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92" name="Google Shape;492;p10"/>
              <p:cNvSpPr/>
              <p:nvPr/>
            </p:nvSpPr>
            <p:spPr>
              <a:xfrm>
                <a:off x="-124520" y="1013297"/>
                <a:ext cx="1786539" cy="2083031"/>
              </a:xfrm>
              <a:custGeom>
                <a:avLst/>
                <a:gdLst/>
                <a:ahLst/>
                <a:cxnLst/>
                <a:rect l="l" t="t" r="r" b="b"/>
                <a:pathLst>
                  <a:path w="1786539" h="2083031" extrusionOk="0">
                    <a:moveTo>
                      <a:pt x="1632634" y="1472"/>
                    </a:moveTo>
                    <a:cubicBezTo>
                      <a:pt x="1504020" y="18081"/>
                      <a:pt x="1380583" y="98627"/>
                      <a:pt x="1271604" y="165600"/>
                    </a:cubicBezTo>
                    <a:cubicBezTo>
                      <a:pt x="1269998" y="166582"/>
                      <a:pt x="1268570" y="167475"/>
                      <a:pt x="1266963" y="168547"/>
                    </a:cubicBezTo>
                    <a:cubicBezTo>
                      <a:pt x="1262411" y="171315"/>
                      <a:pt x="1258038" y="173994"/>
                      <a:pt x="1253486" y="176851"/>
                    </a:cubicBezTo>
                    <a:cubicBezTo>
                      <a:pt x="1166732" y="231144"/>
                      <a:pt x="1083458" y="291062"/>
                      <a:pt x="1004291" y="355981"/>
                    </a:cubicBezTo>
                    <a:cubicBezTo>
                      <a:pt x="1000899" y="358749"/>
                      <a:pt x="997686" y="361338"/>
                      <a:pt x="994384" y="364196"/>
                    </a:cubicBezTo>
                    <a:cubicBezTo>
                      <a:pt x="976711" y="378751"/>
                      <a:pt x="959218" y="393575"/>
                      <a:pt x="941992" y="408576"/>
                    </a:cubicBezTo>
                    <a:cubicBezTo>
                      <a:pt x="853542" y="485908"/>
                      <a:pt x="770715" y="569757"/>
                      <a:pt x="694314" y="659054"/>
                    </a:cubicBezTo>
                    <a:cubicBezTo>
                      <a:pt x="691993" y="661554"/>
                      <a:pt x="689941" y="664233"/>
                      <a:pt x="687709" y="666734"/>
                    </a:cubicBezTo>
                    <a:cubicBezTo>
                      <a:pt x="588995" y="782998"/>
                      <a:pt x="501170" y="908639"/>
                      <a:pt x="426286" y="1041513"/>
                    </a:cubicBezTo>
                    <a:cubicBezTo>
                      <a:pt x="342031" y="1191085"/>
                      <a:pt x="258579" y="1340300"/>
                      <a:pt x="184142" y="1495766"/>
                    </a:cubicBezTo>
                    <a:cubicBezTo>
                      <a:pt x="98548" y="1674717"/>
                      <a:pt x="7064" y="1860722"/>
                      <a:pt x="13" y="2062355"/>
                    </a:cubicBezTo>
                    <a:cubicBezTo>
                      <a:pt x="-791" y="2085661"/>
                      <a:pt x="37142" y="2091644"/>
                      <a:pt x="41426" y="2067891"/>
                    </a:cubicBezTo>
                    <a:cubicBezTo>
                      <a:pt x="51065" y="2014313"/>
                      <a:pt x="63918" y="1961806"/>
                      <a:pt x="79270" y="1910193"/>
                    </a:cubicBezTo>
                    <a:cubicBezTo>
                      <a:pt x="82572" y="1898941"/>
                      <a:pt x="85963" y="1887779"/>
                      <a:pt x="89534" y="1876528"/>
                    </a:cubicBezTo>
                    <a:cubicBezTo>
                      <a:pt x="96495" y="1855097"/>
                      <a:pt x="103725" y="1833665"/>
                      <a:pt x="111401" y="1812413"/>
                    </a:cubicBezTo>
                    <a:cubicBezTo>
                      <a:pt x="112115" y="1812055"/>
                      <a:pt x="112829" y="1811430"/>
                      <a:pt x="113543" y="1810895"/>
                    </a:cubicBezTo>
                    <a:lnTo>
                      <a:pt x="113900" y="1811252"/>
                    </a:lnTo>
                    <a:cubicBezTo>
                      <a:pt x="125324" y="1797589"/>
                      <a:pt x="137106" y="1784284"/>
                      <a:pt x="149333" y="1771336"/>
                    </a:cubicBezTo>
                    <a:cubicBezTo>
                      <a:pt x="169594" y="1754102"/>
                      <a:pt x="189230" y="1735796"/>
                      <a:pt x="207526" y="1715972"/>
                    </a:cubicBezTo>
                    <a:cubicBezTo>
                      <a:pt x="213596" y="1709364"/>
                      <a:pt x="210829" y="1701774"/>
                      <a:pt x="205027" y="1698470"/>
                    </a:cubicBezTo>
                    <a:cubicBezTo>
                      <a:pt x="206366" y="1697220"/>
                      <a:pt x="207794" y="1696059"/>
                      <a:pt x="209044" y="1694809"/>
                    </a:cubicBezTo>
                    <a:cubicBezTo>
                      <a:pt x="210829" y="1697130"/>
                      <a:pt x="214310" y="1698291"/>
                      <a:pt x="216363" y="1695612"/>
                    </a:cubicBezTo>
                    <a:cubicBezTo>
                      <a:pt x="222432" y="1687754"/>
                      <a:pt x="228590" y="1679807"/>
                      <a:pt x="234659" y="1671949"/>
                    </a:cubicBezTo>
                    <a:cubicBezTo>
                      <a:pt x="236445" y="1670252"/>
                      <a:pt x="238230" y="1668645"/>
                      <a:pt x="239925" y="1667037"/>
                    </a:cubicBezTo>
                    <a:cubicBezTo>
                      <a:pt x="241532" y="1665430"/>
                      <a:pt x="242425" y="1663466"/>
                      <a:pt x="242782" y="1661501"/>
                    </a:cubicBezTo>
                    <a:cubicBezTo>
                      <a:pt x="435569" y="1411738"/>
                      <a:pt x="622822" y="1156527"/>
                      <a:pt x="846402" y="933553"/>
                    </a:cubicBezTo>
                    <a:cubicBezTo>
                      <a:pt x="849704" y="930160"/>
                      <a:pt x="853006" y="926945"/>
                      <a:pt x="856398" y="923641"/>
                    </a:cubicBezTo>
                    <a:cubicBezTo>
                      <a:pt x="872910" y="907210"/>
                      <a:pt x="889779" y="890869"/>
                      <a:pt x="906737" y="874885"/>
                    </a:cubicBezTo>
                    <a:cubicBezTo>
                      <a:pt x="997954" y="788981"/>
                      <a:pt x="1095418" y="711918"/>
                      <a:pt x="1196542" y="639498"/>
                    </a:cubicBezTo>
                    <a:cubicBezTo>
                      <a:pt x="1204843" y="633426"/>
                      <a:pt x="1213233" y="627354"/>
                      <a:pt x="1221801" y="621460"/>
                    </a:cubicBezTo>
                    <a:cubicBezTo>
                      <a:pt x="1268480" y="588420"/>
                      <a:pt x="1316052" y="556274"/>
                      <a:pt x="1363981" y="524752"/>
                    </a:cubicBezTo>
                    <a:cubicBezTo>
                      <a:pt x="1394506" y="504660"/>
                      <a:pt x="1425120" y="484657"/>
                      <a:pt x="1455555" y="464566"/>
                    </a:cubicBezTo>
                    <a:cubicBezTo>
                      <a:pt x="1461892" y="460458"/>
                      <a:pt x="1468140" y="456261"/>
                      <a:pt x="1474477" y="452153"/>
                    </a:cubicBezTo>
                    <a:cubicBezTo>
                      <a:pt x="1516515" y="424471"/>
                      <a:pt x="1558464" y="396700"/>
                      <a:pt x="1600057" y="368125"/>
                    </a:cubicBezTo>
                    <a:cubicBezTo>
                      <a:pt x="1657982" y="328299"/>
                      <a:pt x="1723761" y="288115"/>
                      <a:pt x="1761069" y="226411"/>
                    </a:cubicBezTo>
                    <a:cubicBezTo>
                      <a:pt x="1824439" y="121933"/>
                      <a:pt x="1765086" y="-15762"/>
                      <a:pt x="1632634" y="147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93" name="Google Shape;493;p10"/>
              <p:cNvSpPr/>
              <p:nvPr/>
            </p:nvSpPr>
            <p:spPr>
              <a:xfrm>
                <a:off x="35314" y="1091034"/>
                <a:ext cx="792311" cy="1293567"/>
              </a:xfrm>
              <a:custGeom>
                <a:avLst/>
                <a:gdLst/>
                <a:ahLst/>
                <a:cxnLst/>
                <a:rect l="l" t="t" r="r" b="b"/>
                <a:pathLst>
                  <a:path w="792311" h="1293567" extrusionOk="0">
                    <a:moveTo>
                      <a:pt x="761628" y="39196"/>
                    </a:moveTo>
                    <a:cubicBezTo>
                      <a:pt x="704774" y="-28759"/>
                      <a:pt x="604275" y="4906"/>
                      <a:pt x="538674" y="40982"/>
                    </a:cubicBezTo>
                    <a:cubicBezTo>
                      <a:pt x="471198" y="78040"/>
                      <a:pt x="415861" y="132333"/>
                      <a:pt x="368824" y="192787"/>
                    </a:cubicBezTo>
                    <a:cubicBezTo>
                      <a:pt x="364719" y="197966"/>
                      <a:pt x="360792" y="203145"/>
                      <a:pt x="356954" y="208325"/>
                    </a:cubicBezTo>
                    <a:cubicBezTo>
                      <a:pt x="349278" y="218504"/>
                      <a:pt x="341781" y="228952"/>
                      <a:pt x="334551" y="239489"/>
                    </a:cubicBezTo>
                    <a:cubicBezTo>
                      <a:pt x="318575" y="262617"/>
                      <a:pt x="303045" y="286191"/>
                      <a:pt x="287961" y="310212"/>
                    </a:cubicBezTo>
                    <a:cubicBezTo>
                      <a:pt x="286087" y="313070"/>
                      <a:pt x="284302" y="315927"/>
                      <a:pt x="282695" y="318695"/>
                    </a:cubicBezTo>
                    <a:cubicBezTo>
                      <a:pt x="237711" y="390401"/>
                      <a:pt x="196744" y="465321"/>
                      <a:pt x="160775" y="540866"/>
                    </a:cubicBezTo>
                    <a:cubicBezTo>
                      <a:pt x="147833" y="567923"/>
                      <a:pt x="135606" y="595427"/>
                      <a:pt x="124092" y="623287"/>
                    </a:cubicBezTo>
                    <a:cubicBezTo>
                      <a:pt x="122932" y="626055"/>
                      <a:pt x="121771" y="628734"/>
                      <a:pt x="120700" y="631592"/>
                    </a:cubicBezTo>
                    <a:cubicBezTo>
                      <a:pt x="74199" y="745267"/>
                      <a:pt x="39480" y="865014"/>
                      <a:pt x="19576" y="986815"/>
                    </a:cubicBezTo>
                    <a:cubicBezTo>
                      <a:pt x="16185" y="1007442"/>
                      <a:pt x="13150" y="1028159"/>
                      <a:pt x="10740" y="1048876"/>
                    </a:cubicBezTo>
                    <a:cubicBezTo>
                      <a:pt x="1726" y="1122457"/>
                      <a:pt x="-1755" y="1196484"/>
                      <a:pt x="833" y="1269975"/>
                    </a:cubicBezTo>
                    <a:cubicBezTo>
                      <a:pt x="2975" y="1328465"/>
                      <a:pt x="56527" y="1262206"/>
                      <a:pt x="66524" y="1242472"/>
                    </a:cubicBezTo>
                    <a:cubicBezTo>
                      <a:pt x="134267" y="1108526"/>
                      <a:pt x="196387" y="972170"/>
                      <a:pt x="274573" y="844297"/>
                    </a:cubicBezTo>
                    <a:cubicBezTo>
                      <a:pt x="277518" y="839386"/>
                      <a:pt x="280553" y="834474"/>
                      <a:pt x="283588" y="829652"/>
                    </a:cubicBezTo>
                    <a:cubicBezTo>
                      <a:pt x="294209" y="812507"/>
                      <a:pt x="305276" y="795541"/>
                      <a:pt x="316611" y="778664"/>
                    </a:cubicBezTo>
                    <a:cubicBezTo>
                      <a:pt x="349992" y="729372"/>
                      <a:pt x="385069" y="681509"/>
                      <a:pt x="421662" y="634717"/>
                    </a:cubicBezTo>
                    <a:cubicBezTo>
                      <a:pt x="424786" y="630610"/>
                      <a:pt x="427999" y="626502"/>
                      <a:pt x="431213" y="622394"/>
                    </a:cubicBezTo>
                    <a:cubicBezTo>
                      <a:pt x="500295" y="534615"/>
                      <a:pt x="573929" y="450319"/>
                      <a:pt x="648901" y="367541"/>
                    </a:cubicBezTo>
                    <a:cubicBezTo>
                      <a:pt x="686834" y="325661"/>
                      <a:pt x="741993" y="266010"/>
                      <a:pt x="771625" y="202788"/>
                    </a:cubicBezTo>
                    <a:lnTo>
                      <a:pt x="771625" y="202699"/>
                    </a:lnTo>
                    <a:cubicBezTo>
                      <a:pt x="773231" y="199573"/>
                      <a:pt x="774570" y="196359"/>
                      <a:pt x="775909" y="193233"/>
                    </a:cubicBezTo>
                    <a:cubicBezTo>
                      <a:pt x="798222" y="141084"/>
                      <a:pt x="801614" y="86881"/>
                      <a:pt x="761628" y="3919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94" name="Google Shape;494;p10"/>
              <p:cNvSpPr/>
              <p:nvPr/>
            </p:nvSpPr>
            <p:spPr>
              <a:xfrm>
                <a:off x="124151" y="1621452"/>
                <a:ext cx="1511203" cy="1138535"/>
              </a:xfrm>
              <a:custGeom>
                <a:avLst/>
                <a:gdLst/>
                <a:ahLst/>
                <a:cxnLst/>
                <a:rect l="l" t="t" r="r" b="b"/>
                <a:pathLst>
                  <a:path w="1511203" h="1138535" extrusionOk="0">
                    <a:moveTo>
                      <a:pt x="1510701" y="39826"/>
                    </a:moveTo>
                    <a:cubicBezTo>
                      <a:pt x="1351206" y="123408"/>
                      <a:pt x="1190103" y="203061"/>
                      <a:pt x="1032304" y="288875"/>
                    </a:cubicBezTo>
                    <a:cubicBezTo>
                      <a:pt x="1098530" y="295841"/>
                      <a:pt x="1164042" y="320844"/>
                      <a:pt x="1228839" y="341471"/>
                    </a:cubicBezTo>
                    <a:cubicBezTo>
                      <a:pt x="1224020" y="344061"/>
                      <a:pt x="1219022" y="346650"/>
                      <a:pt x="1214202" y="349240"/>
                    </a:cubicBezTo>
                    <a:cubicBezTo>
                      <a:pt x="1149850" y="334595"/>
                      <a:pt x="1086391" y="308610"/>
                      <a:pt x="1022932" y="293965"/>
                    </a:cubicBezTo>
                    <a:cubicBezTo>
                      <a:pt x="985089" y="314593"/>
                      <a:pt x="947335" y="335399"/>
                      <a:pt x="910027" y="357009"/>
                    </a:cubicBezTo>
                    <a:cubicBezTo>
                      <a:pt x="932697" y="361563"/>
                      <a:pt x="954385" y="378083"/>
                      <a:pt x="973753" y="389334"/>
                    </a:cubicBezTo>
                    <a:cubicBezTo>
                      <a:pt x="1000529" y="404872"/>
                      <a:pt x="1027305" y="419874"/>
                      <a:pt x="1056402" y="429429"/>
                    </a:cubicBezTo>
                    <a:cubicBezTo>
                      <a:pt x="1053457" y="431036"/>
                      <a:pt x="1050511" y="432375"/>
                      <a:pt x="1047655" y="433715"/>
                    </a:cubicBezTo>
                    <a:cubicBezTo>
                      <a:pt x="1026324" y="429161"/>
                      <a:pt x="1006599" y="420410"/>
                      <a:pt x="986695" y="409605"/>
                    </a:cubicBezTo>
                    <a:cubicBezTo>
                      <a:pt x="960008" y="395228"/>
                      <a:pt x="925110" y="381387"/>
                      <a:pt x="901637" y="361831"/>
                    </a:cubicBezTo>
                    <a:cubicBezTo>
                      <a:pt x="803101" y="418892"/>
                      <a:pt x="706440" y="479435"/>
                      <a:pt x="613259" y="546229"/>
                    </a:cubicBezTo>
                    <a:cubicBezTo>
                      <a:pt x="655655" y="557480"/>
                      <a:pt x="698853" y="571411"/>
                      <a:pt x="738839" y="590788"/>
                    </a:cubicBezTo>
                    <a:cubicBezTo>
                      <a:pt x="736518" y="591949"/>
                      <a:pt x="734287" y="593199"/>
                      <a:pt x="731966" y="594449"/>
                    </a:cubicBezTo>
                    <a:cubicBezTo>
                      <a:pt x="731163" y="594896"/>
                      <a:pt x="730271" y="595432"/>
                      <a:pt x="729467" y="595967"/>
                    </a:cubicBezTo>
                    <a:cubicBezTo>
                      <a:pt x="687697" y="580519"/>
                      <a:pt x="646283" y="565249"/>
                      <a:pt x="602817" y="553998"/>
                    </a:cubicBezTo>
                    <a:cubicBezTo>
                      <a:pt x="538108" y="600879"/>
                      <a:pt x="476077" y="650706"/>
                      <a:pt x="416188" y="702945"/>
                    </a:cubicBezTo>
                    <a:cubicBezTo>
                      <a:pt x="449123" y="712321"/>
                      <a:pt x="481254" y="722858"/>
                      <a:pt x="513474" y="733663"/>
                    </a:cubicBezTo>
                    <a:cubicBezTo>
                      <a:pt x="512135" y="734645"/>
                      <a:pt x="510707" y="735538"/>
                      <a:pt x="509458" y="736610"/>
                    </a:cubicBezTo>
                    <a:cubicBezTo>
                      <a:pt x="475631" y="727680"/>
                      <a:pt x="441625" y="719286"/>
                      <a:pt x="407888" y="710178"/>
                    </a:cubicBezTo>
                    <a:cubicBezTo>
                      <a:pt x="337645" y="771882"/>
                      <a:pt x="270527" y="837158"/>
                      <a:pt x="206443" y="905649"/>
                    </a:cubicBezTo>
                    <a:cubicBezTo>
                      <a:pt x="136647" y="980301"/>
                      <a:pt x="69975" y="1061383"/>
                      <a:pt x="0" y="1138535"/>
                    </a:cubicBezTo>
                    <a:cubicBezTo>
                      <a:pt x="10532" y="1107906"/>
                      <a:pt x="31417" y="1074956"/>
                      <a:pt x="52124" y="1045845"/>
                    </a:cubicBezTo>
                    <a:cubicBezTo>
                      <a:pt x="52213" y="1045756"/>
                      <a:pt x="52302" y="1045756"/>
                      <a:pt x="52302" y="1045666"/>
                    </a:cubicBezTo>
                    <a:cubicBezTo>
                      <a:pt x="103534" y="989677"/>
                      <a:pt x="154497" y="933688"/>
                      <a:pt x="207335" y="879217"/>
                    </a:cubicBezTo>
                    <a:cubicBezTo>
                      <a:pt x="312565" y="770453"/>
                      <a:pt x="425024" y="670352"/>
                      <a:pt x="545784" y="579447"/>
                    </a:cubicBezTo>
                    <a:cubicBezTo>
                      <a:pt x="545605" y="579269"/>
                      <a:pt x="545338" y="579090"/>
                      <a:pt x="545248" y="578822"/>
                    </a:cubicBezTo>
                    <a:cubicBezTo>
                      <a:pt x="539268" y="552658"/>
                      <a:pt x="530968" y="525066"/>
                      <a:pt x="526862" y="497562"/>
                    </a:cubicBezTo>
                    <a:cubicBezTo>
                      <a:pt x="529272" y="495151"/>
                      <a:pt x="531682" y="492919"/>
                      <a:pt x="534092" y="490865"/>
                    </a:cubicBezTo>
                    <a:cubicBezTo>
                      <a:pt x="541232" y="519083"/>
                      <a:pt x="553103" y="547211"/>
                      <a:pt x="551228" y="575518"/>
                    </a:cubicBezTo>
                    <a:cubicBezTo>
                      <a:pt x="563813" y="566053"/>
                      <a:pt x="576487" y="556587"/>
                      <a:pt x="589340" y="547301"/>
                    </a:cubicBezTo>
                    <a:cubicBezTo>
                      <a:pt x="643873" y="507831"/>
                      <a:pt x="699835" y="470148"/>
                      <a:pt x="756779" y="433626"/>
                    </a:cubicBezTo>
                    <a:cubicBezTo>
                      <a:pt x="742498" y="398086"/>
                      <a:pt x="739196" y="354955"/>
                      <a:pt x="739196" y="313878"/>
                    </a:cubicBezTo>
                    <a:cubicBezTo>
                      <a:pt x="742498" y="311110"/>
                      <a:pt x="745801" y="308610"/>
                      <a:pt x="749192" y="306020"/>
                    </a:cubicBezTo>
                    <a:cubicBezTo>
                      <a:pt x="750531" y="318433"/>
                      <a:pt x="751781" y="330845"/>
                      <a:pt x="753209" y="343257"/>
                    </a:cubicBezTo>
                    <a:cubicBezTo>
                      <a:pt x="756332" y="371475"/>
                      <a:pt x="763205" y="399782"/>
                      <a:pt x="765436" y="428089"/>
                    </a:cubicBezTo>
                    <a:cubicBezTo>
                      <a:pt x="885571" y="351473"/>
                      <a:pt x="1009901" y="280928"/>
                      <a:pt x="1136819" y="215384"/>
                    </a:cubicBezTo>
                    <a:cubicBezTo>
                      <a:pt x="1123431" y="171182"/>
                      <a:pt x="1115220" y="122694"/>
                      <a:pt x="1112542" y="75367"/>
                    </a:cubicBezTo>
                    <a:cubicBezTo>
                      <a:pt x="1114774" y="74206"/>
                      <a:pt x="1117094" y="73134"/>
                      <a:pt x="1119415" y="72063"/>
                    </a:cubicBezTo>
                    <a:cubicBezTo>
                      <a:pt x="1126466" y="119033"/>
                      <a:pt x="1134588" y="165467"/>
                      <a:pt x="1143067" y="212169"/>
                    </a:cubicBezTo>
                    <a:cubicBezTo>
                      <a:pt x="1192156" y="186898"/>
                      <a:pt x="1241513" y="162163"/>
                      <a:pt x="1291227" y="138410"/>
                    </a:cubicBezTo>
                    <a:cubicBezTo>
                      <a:pt x="1285426" y="93672"/>
                      <a:pt x="1287568" y="48756"/>
                      <a:pt x="1287657" y="3750"/>
                    </a:cubicBezTo>
                    <a:cubicBezTo>
                      <a:pt x="1291763" y="2411"/>
                      <a:pt x="1295869" y="1161"/>
                      <a:pt x="1300064" y="0"/>
                    </a:cubicBezTo>
                    <a:cubicBezTo>
                      <a:pt x="1301045" y="44381"/>
                      <a:pt x="1298992" y="88940"/>
                      <a:pt x="1301849" y="133320"/>
                    </a:cubicBezTo>
                    <a:cubicBezTo>
                      <a:pt x="1370841" y="100370"/>
                      <a:pt x="1440280" y="68669"/>
                      <a:pt x="1509720" y="38130"/>
                    </a:cubicBezTo>
                    <a:cubicBezTo>
                      <a:pt x="1510791" y="37683"/>
                      <a:pt x="1511862" y="39201"/>
                      <a:pt x="1510701" y="398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95" name="Google Shape;495;p10"/>
              <p:cNvSpPr/>
              <p:nvPr/>
            </p:nvSpPr>
            <p:spPr>
              <a:xfrm>
                <a:off x="-8335" y="1171732"/>
                <a:ext cx="1637962" cy="1569377"/>
              </a:xfrm>
              <a:custGeom>
                <a:avLst/>
                <a:gdLst/>
                <a:ahLst/>
                <a:cxnLst/>
                <a:rect l="l" t="t" r="r" b="b"/>
                <a:pathLst>
                  <a:path w="1637962" h="1569377" extrusionOk="0">
                    <a:moveTo>
                      <a:pt x="1636137" y="79495"/>
                    </a:moveTo>
                    <a:cubicBezTo>
                      <a:pt x="1529926" y="96105"/>
                      <a:pt x="1417199" y="100837"/>
                      <a:pt x="1309381" y="96730"/>
                    </a:cubicBezTo>
                    <a:cubicBezTo>
                      <a:pt x="1214415" y="150129"/>
                      <a:pt x="1121324" y="206119"/>
                      <a:pt x="1032071" y="270680"/>
                    </a:cubicBezTo>
                    <a:cubicBezTo>
                      <a:pt x="1141406" y="293004"/>
                      <a:pt x="1247885" y="291486"/>
                      <a:pt x="1358292" y="293808"/>
                    </a:cubicBezTo>
                    <a:cubicBezTo>
                      <a:pt x="1351955" y="297916"/>
                      <a:pt x="1345707" y="302113"/>
                      <a:pt x="1339370" y="306220"/>
                    </a:cubicBezTo>
                    <a:cubicBezTo>
                      <a:pt x="1233069" y="311399"/>
                      <a:pt x="1121860" y="306399"/>
                      <a:pt x="1019754" y="279699"/>
                    </a:cubicBezTo>
                    <a:cubicBezTo>
                      <a:pt x="929073" y="346136"/>
                      <a:pt x="842943" y="418556"/>
                      <a:pt x="761812" y="495976"/>
                    </a:cubicBezTo>
                    <a:cubicBezTo>
                      <a:pt x="872575" y="476063"/>
                      <a:pt x="991282" y="462043"/>
                      <a:pt x="1105616" y="463115"/>
                    </a:cubicBezTo>
                    <a:cubicBezTo>
                      <a:pt x="1097136" y="469009"/>
                      <a:pt x="1088657" y="474991"/>
                      <a:pt x="1080357" y="481153"/>
                    </a:cubicBezTo>
                    <a:cubicBezTo>
                      <a:pt x="971825" y="490440"/>
                      <a:pt x="862043" y="495530"/>
                      <a:pt x="753958" y="503656"/>
                    </a:cubicBezTo>
                    <a:cubicBezTo>
                      <a:pt x="708885" y="546875"/>
                      <a:pt x="665240" y="591792"/>
                      <a:pt x="623201" y="638137"/>
                    </a:cubicBezTo>
                    <a:cubicBezTo>
                      <a:pt x="577772" y="688232"/>
                      <a:pt x="533859" y="739667"/>
                      <a:pt x="490660" y="791995"/>
                    </a:cubicBezTo>
                    <a:cubicBezTo>
                      <a:pt x="571435" y="776815"/>
                      <a:pt x="657118" y="769403"/>
                      <a:pt x="740123" y="765117"/>
                    </a:cubicBezTo>
                    <a:cubicBezTo>
                      <a:pt x="736732" y="768421"/>
                      <a:pt x="733429" y="771636"/>
                      <a:pt x="730127" y="775029"/>
                    </a:cubicBezTo>
                    <a:cubicBezTo>
                      <a:pt x="648728" y="788423"/>
                      <a:pt x="564473" y="798782"/>
                      <a:pt x="483431" y="800746"/>
                    </a:cubicBezTo>
                    <a:cubicBezTo>
                      <a:pt x="405066" y="896205"/>
                      <a:pt x="329915" y="994521"/>
                      <a:pt x="256192" y="1093015"/>
                    </a:cubicBezTo>
                    <a:cubicBezTo>
                      <a:pt x="149980" y="1234997"/>
                      <a:pt x="54747" y="1386177"/>
                      <a:pt x="18957" y="1562359"/>
                    </a:cubicBezTo>
                    <a:cubicBezTo>
                      <a:pt x="16547" y="1574682"/>
                      <a:pt x="-2196" y="1569414"/>
                      <a:pt x="213" y="1557091"/>
                    </a:cubicBezTo>
                    <a:cubicBezTo>
                      <a:pt x="35201" y="1379658"/>
                      <a:pt x="132576" y="1225978"/>
                      <a:pt x="239769" y="1083460"/>
                    </a:cubicBezTo>
                    <a:cubicBezTo>
                      <a:pt x="355531" y="929334"/>
                      <a:pt x="475755" y="776726"/>
                      <a:pt x="604994" y="633851"/>
                    </a:cubicBezTo>
                    <a:cubicBezTo>
                      <a:pt x="610260" y="628136"/>
                      <a:pt x="615615" y="622421"/>
                      <a:pt x="620881" y="616706"/>
                    </a:cubicBezTo>
                    <a:cubicBezTo>
                      <a:pt x="603923" y="588488"/>
                      <a:pt x="594462" y="554733"/>
                      <a:pt x="580717" y="524998"/>
                    </a:cubicBezTo>
                    <a:cubicBezTo>
                      <a:pt x="577950" y="519104"/>
                      <a:pt x="574737" y="513568"/>
                      <a:pt x="571524" y="508121"/>
                    </a:cubicBezTo>
                    <a:cubicBezTo>
                      <a:pt x="573755" y="505620"/>
                      <a:pt x="575808" y="502941"/>
                      <a:pt x="578129" y="500441"/>
                    </a:cubicBezTo>
                    <a:cubicBezTo>
                      <a:pt x="586161" y="513032"/>
                      <a:pt x="594640" y="525623"/>
                      <a:pt x="600353" y="538839"/>
                    </a:cubicBezTo>
                    <a:cubicBezTo>
                      <a:pt x="609903" y="561074"/>
                      <a:pt x="622041" y="583755"/>
                      <a:pt x="629360" y="607240"/>
                    </a:cubicBezTo>
                    <a:cubicBezTo>
                      <a:pt x="716560" y="513121"/>
                      <a:pt x="812061" y="421949"/>
                      <a:pt x="914167" y="338278"/>
                    </a:cubicBezTo>
                    <a:cubicBezTo>
                      <a:pt x="891675" y="300773"/>
                      <a:pt x="879983" y="248088"/>
                      <a:pt x="878198" y="205404"/>
                    </a:cubicBezTo>
                    <a:cubicBezTo>
                      <a:pt x="881500" y="202547"/>
                      <a:pt x="884714" y="199957"/>
                      <a:pt x="888105" y="197189"/>
                    </a:cubicBezTo>
                    <a:cubicBezTo>
                      <a:pt x="895959" y="224157"/>
                      <a:pt x="899976" y="252017"/>
                      <a:pt x="906848" y="279253"/>
                    </a:cubicBezTo>
                    <a:cubicBezTo>
                      <a:pt x="911400" y="297112"/>
                      <a:pt x="917380" y="314704"/>
                      <a:pt x="920861" y="332741"/>
                    </a:cubicBezTo>
                    <a:cubicBezTo>
                      <a:pt x="986552" y="279253"/>
                      <a:pt x="1055009" y="228711"/>
                      <a:pt x="1125787" y="182633"/>
                    </a:cubicBezTo>
                    <a:cubicBezTo>
                      <a:pt x="1123912" y="128073"/>
                      <a:pt x="1129268" y="72709"/>
                      <a:pt x="1137390" y="18059"/>
                    </a:cubicBezTo>
                    <a:cubicBezTo>
                      <a:pt x="1141942" y="15202"/>
                      <a:pt x="1146315" y="12523"/>
                      <a:pt x="1150867" y="9755"/>
                    </a:cubicBezTo>
                    <a:cubicBezTo>
                      <a:pt x="1147118" y="64762"/>
                      <a:pt x="1144262" y="119947"/>
                      <a:pt x="1138282" y="174686"/>
                    </a:cubicBezTo>
                    <a:cubicBezTo>
                      <a:pt x="1246993" y="104945"/>
                      <a:pt x="1360969" y="45206"/>
                      <a:pt x="1478873" y="111"/>
                    </a:cubicBezTo>
                    <a:cubicBezTo>
                      <a:pt x="1480658" y="-604"/>
                      <a:pt x="1481818" y="2343"/>
                      <a:pt x="1480122" y="3236"/>
                    </a:cubicBezTo>
                    <a:cubicBezTo>
                      <a:pt x="1427017" y="31900"/>
                      <a:pt x="1374268" y="60386"/>
                      <a:pt x="1321965" y="89586"/>
                    </a:cubicBezTo>
                    <a:cubicBezTo>
                      <a:pt x="1426035" y="82174"/>
                      <a:pt x="1531443" y="76013"/>
                      <a:pt x="1635512" y="74406"/>
                    </a:cubicBezTo>
                    <a:cubicBezTo>
                      <a:pt x="1638279" y="74584"/>
                      <a:pt x="1638993" y="79049"/>
                      <a:pt x="1636137" y="794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96" name="Google Shape;496;p10"/>
              <p:cNvSpPr/>
              <p:nvPr/>
            </p:nvSpPr>
            <p:spPr>
              <a:xfrm>
                <a:off x="46054" y="1199520"/>
                <a:ext cx="765257" cy="940479"/>
              </a:xfrm>
              <a:custGeom>
                <a:avLst/>
                <a:gdLst/>
                <a:ahLst/>
                <a:cxnLst/>
                <a:rect l="l" t="t" r="r" b="b"/>
                <a:pathLst>
                  <a:path w="765257" h="940479" extrusionOk="0">
                    <a:moveTo>
                      <a:pt x="765258" y="85015"/>
                    </a:moveTo>
                    <a:cubicBezTo>
                      <a:pt x="763919" y="88141"/>
                      <a:pt x="762491" y="91355"/>
                      <a:pt x="760974" y="94481"/>
                    </a:cubicBezTo>
                    <a:lnTo>
                      <a:pt x="760974" y="94570"/>
                    </a:lnTo>
                    <a:cubicBezTo>
                      <a:pt x="674398" y="115287"/>
                      <a:pt x="586751" y="130557"/>
                      <a:pt x="499104" y="145291"/>
                    </a:cubicBezTo>
                    <a:cubicBezTo>
                      <a:pt x="401104" y="265038"/>
                      <a:pt x="305514" y="385142"/>
                      <a:pt x="221527" y="515159"/>
                    </a:cubicBezTo>
                    <a:cubicBezTo>
                      <a:pt x="286592" y="509622"/>
                      <a:pt x="354782" y="513908"/>
                      <a:pt x="420562" y="514087"/>
                    </a:cubicBezTo>
                    <a:cubicBezTo>
                      <a:pt x="417259" y="518195"/>
                      <a:pt x="414135" y="522302"/>
                      <a:pt x="411011" y="526410"/>
                    </a:cubicBezTo>
                    <a:cubicBezTo>
                      <a:pt x="346928" y="531143"/>
                      <a:pt x="278292" y="534089"/>
                      <a:pt x="216439" y="523017"/>
                    </a:cubicBezTo>
                    <a:cubicBezTo>
                      <a:pt x="189217" y="565611"/>
                      <a:pt x="163155" y="609367"/>
                      <a:pt x="138610" y="654462"/>
                    </a:cubicBezTo>
                    <a:cubicBezTo>
                      <a:pt x="127007" y="675714"/>
                      <a:pt x="115762" y="697056"/>
                      <a:pt x="104873" y="718666"/>
                    </a:cubicBezTo>
                    <a:cubicBezTo>
                      <a:pt x="104694" y="718755"/>
                      <a:pt x="104694" y="719023"/>
                      <a:pt x="104516" y="719202"/>
                    </a:cubicBezTo>
                    <a:cubicBezTo>
                      <a:pt x="67208" y="791800"/>
                      <a:pt x="32577" y="865738"/>
                      <a:pt x="0" y="940479"/>
                    </a:cubicBezTo>
                    <a:cubicBezTo>
                      <a:pt x="2410" y="919763"/>
                      <a:pt x="5444" y="899046"/>
                      <a:pt x="8836" y="878418"/>
                    </a:cubicBezTo>
                    <a:cubicBezTo>
                      <a:pt x="45876" y="796890"/>
                      <a:pt x="85415" y="716344"/>
                      <a:pt x="128703" y="637763"/>
                    </a:cubicBezTo>
                    <a:cubicBezTo>
                      <a:pt x="135754" y="625172"/>
                      <a:pt x="142805" y="612581"/>
                      <a:pt x="150035" y="600080"/>
                    </a:cubicBezTo>
                    <a:cubicBezTo>
                      <a:pt x="134237" y="576059"/>
                      <a:pt x="121474" y="549895"/>
                      <a:pt x="109960" y="523106"/>
                    </a:cubicBezTo>
                    <a:cubicBezTo>
                      <a:pt x="111031" y="520248"/>
                      <a:pt x="112191" y="517569"/>
                      <a:pt x="113352" y="514801"/>
                    </a:cubicBezTo>
                    <a:cubicBezTo>
                      <a:pt x="126472" y="541055"/>
                      <a:pt x="140842" y="566504"/>
                      <a:pt x="154230" y="592668"/>
                    </a:cubicBezTo>
                    <a:cubicBezTo>
                      <a:pt x="210370" y="496049"/>
                      <a:pt x="273204" y="403002"/>
                      <a:pt x="340858" y="313705"/>
                    </a:cubicBezTo>
                    <a:cubicBezTo>
                      <a:pt x="313725" y="281469"/>
                      <a:pt x="291680" y="246732"/>
                      <a:pt x="271866" y="210120"/>
                    </a:cubicBezTo>
                    <a:cubicBezTo>
                      <a:pt x="273472" y="207263"/>
                      <a:pt x="275257" y="204405"/>
                      <a:pt x="277131" y="201637"/>
                    </a:cubicBezTo>
                    <a:cubicBezTo>
                      <a:pt x="298285" y="238606"/>
                      <a:pt x="320955" y="274682"/>
                      <a:pt x="342643" y="311383"/>
                    </a:cubicBezTo>
                    <a:cubicBezTo>
                      <a:pt x="367813" y="278343"/>
                      <a:pt x="393607" y="245839"/>
                      <a:pt x="420026" y="213692"/>
                    </a:cubicBezTo>
                    <a:cubicBezTo>
                      <a:pt x="392982" y="183063"/>
                      <a:pt x="370223" y="149309"/>
                      <a:pt x="352283" y="112340"/>
                    </a:cubicBezTo>
                    <a:cubicBezTo>
                      <a:pt x="350408" y="108322"/>
                      <a:pt x="348266" y="104125"/>
                      <a:pt x="346035" y="99749"/>
                    </a:cubicBezTo>
                    <a:cubicBezTo>
                      <a:pt x="349962" y="94481"/>
                      <a:pt x="353800" y="89302"/>
                      <a:pt x="357906" y="84212"/>
                    </a:cubicBezTo>
                    <a:cubicBezTo>
                      <a:pt x="363172" y="96713"/>
                      <a:pt x="368973" y="108947"/>
                      <a:pt x="375399" y="120823"/>
                    </a:cubicBezTo>
                    <a:cubicBezTo>
                      <a:pt x="379416" y="128324"/>
                      <a:pt x="417170" y="194226"/>
                      <a:pt x="429755" y="202084"/>
                    </a:cubicBezTo>
                    <a:cubicBezTo>
                      <a:pt x="487769" y="132432"/>
                      <a:pt x="548729" y="65281"/>
                      <a:pt x="611653" y="719"/>
                    </a:cubicBezTo>
                    <a:cubicBezTo>
                      <a:pt x="613616" y="-1424"/>
                      <a:pt x="616562" y="1701"/>
                      <a:pt x="614777" y="3845"/>
                    </a:cubicBezTo>
                    <a:cubicBezTo>
                      <a:pt x="577112" y="50011"/>
                      <a:pt x="539268" y="95820"/>
                      <a:pt x="501871" y="141630"/>
                    </a:cubicBezTo>
                    <a:cubicBezTo>
                      <a:pt x="590321" y="125110"/>
                      <a:pt x="677700" y="104482"/>
                      <a:pt x="765258" y="850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497" name="Google Shape;497;p10"/>
              <p:cNvSpPr/>
              <p:nvPr/>
            </p:nvSpPr>
            <p:spPr>
              <a:xfrm>
                <a:off x="150598" y="1917739"/>
                <a:ext cx="168392" cy="18035"/>
              </a:xfrm>
              <a:custGeom>
                <a:avLst/>
                <a:gdLst/>
                <a:ahLst/>
                <a:cxnLst/>
                <a:rect l="l" t="t" r="r" b="b"/>
                <a:pathLst>
                  <a:path w="168392" h="18035" extrusionOk="0">
                    <a:moveTo>
                      <a:pt x="168393" y="3125"/>
                    </a:moveTo>
                    <a:cubicBezTo>
                      <a:pt x="165358" y="7947"/>
                      <a:pt x="162324" y="12770"/>
                      <a:pt x="159378" y="17770"/>
                    </a:cubicBezTo>
                    <a:cubicBezTo>
                      <a:pt x="106362" y="19467"/>
                      <a:pt x="52542" y="12859"/>
                      <a:pt x="1043" y="2947"/>
                    </a:cubicBezTo>
                    <a:cubicBezTo>
                      <a:pt x="61" y="2768"/>
                      <a:pt x="-117" y="1786"/>
                      <a:pt x="61" y="1072"/>
                    </a:cubicBezTo>
                    <a:cubicBezTo>
                      <a:pt x="150" y="893"/>
                      <a:pt x="150" y="625"/>
                      <a:pt x="418" y="536"/>
                    </a:cubicBezTo>
                    <a:cubicBezTo>
                      <a:pt x="597" y="179"/>
                      <a:pt x="1043" y="0"/>
                      <a:pt x="1489" y="0"/>
                    </a:cubicBezTo>
                    <a:cubicBezTo>
                      <a:pt x="57094" y="3572"/>
                      <a:pt x="112788" y="2500"/>
                      <a:pt x="168393" y="31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498" name="Google Shape;498;p10"/>
            <p:cNvGrpSpPr/>
            <p:nvPr/>
          </p:nvGrpSpPr>
          <p:grpSpPr>
            <a:xfrm rot="8228139">
              <a:off x="-259491" y="200923"/>
              <a:ext cx="862555" cy="1479514"/>
              <a:chOff x="10518644" y="5290214"/>
              <a:chExt cx="1495326" cy="2622649"/>
            </a:xfrm>
          </p:grpSpPr>
          <p:grpSp>
            <p:nvGrpSpPr>
              <p:cNvPr id="499" name="Google Shape;499;p10"/>
              <p:cNvGrpSpPr/>
              <p:nvPr/>
            </p:nvGrpSpPr>
            <p:grpSpPr>
              <a:xfrm>
                <a:off x="10518644" y="6629176"/>
                <a:ext cx="582413" cy="846780"/>
                <a:chOff x="10518644" y="6629176"/>
                <a:chExt cx="582413" cy="846780"/>
              </a:xfrm>
            </p:grpSpPr>
            <p:sp>
              <p:nvSpPr>
                <p:cNvPr id="500" name="Google Shape;500;p10"/>
                <p:cNvSpPr/>
                <p:nvPr/>
              </p:nvSpPr>
              <p:spPr>
                <a:xfrm>
                  <a:off x="10518644" y="6629176"/>
                  <a:ext cx="582413" cy="846780"/>
                </a:xfrm>
                <a:custGeom>
                  <a:avLst/>
                  <a:gdLst/>
                  <a:ahLst/>
                  <a:cxnLst/>
                  <a:rect l="l" t="t" r="r" b="b"/>
                  <a:pathLst>
                    <a:path w="582413" h="846780" extrusionOk="0">
                      <a:moveTo>
                        <a:pt x="378646" y="438493"/>
                      </a:moveTo>
                      <a:cubicBezTo>
                        <a:pt x="244678" y="319907"/>
                        <a:pt x="47338" y="213822"/>
                        <a:pt x="52694" y="8350"/>
                      </a:cubicBezTo>
                      <a:cubicBezTo>
                        <a:pt x="52961" y="-1205"/>
                        <a:pt x="40644" y="-2455"/>
                        <a:pt x="36807" y="4064"/>
                      </a:cubicBezTo>
                      <a:cubicBezTo>
                        <a:pt x="35468" y="3706"/>
                        <a:pt x="33862" y="4064"/>
                        <a:pt x="32879" y="5403"/>
                      </a:cubicBezTo>
                      <a:cubicBezTo>
                        <a:pt x="32702" y="5492"/>
                        <a:pt x="32612" y="5582"/>
                        <a:pt x="32523" y="5760"/>
                      </a:cubicBezTo>
                      <a:cubicBezTo>
                        <a:pt x="19759" y="30942"/>
                        <a:pt x="11013" y="57106"/>
                        <a:pt x="6014" y="83716"/>
                      </a:cubicBezTo>
                      <a:cubicBezTo>
                        <a:pt x="5926" y="83895"/>
                        <a:pt x="6014" y="84073"/>
                        <a:pt x="5926" y="84163"/>
                      </a:cubicBezTo>
                      <a:cubicBezTo>
                        <a:pt x="-17905" y="207392"/>
                        <a:pt x="32969" y="340802"/>
                        <a:pt x="107942" y="438403"/>
                      </a:cubicBezTo>
                      <a:cubicBezTo>
                        <a:pt x="164796" y="512252"/>
                        <a:pt x="236377" y="572706"/>
                        <a:pt x="311618" y="627177"/>
                      </a:cubicBezTo>
                      <a:cubicBezTo>
                        <a:pt x="353924" y="657717"/>
                        <a:pt x="397836" y="685935"/>
                        <a:pt x="440142" y="716385"/>
                      </a:cubicBezTo>
                      <a:cubicBezTo>
                        <a:pt x="480039" y="745049"/>
                        <a:pt x="514312" y="779696"/>
                        <a:pt x="551531" y="810861"/>
                      </a:cubicBezTo>
                      <a:cubicBezTo>
                        <a:pt x="553048" y="812201"/>
                        <a:pt x="554655" y="813718"/>
                        <a:pt x="556350" y="814969"/>
                      </a:cubicBezTo>
                      <a:cubicBezTo>
                        <a:pt x="557065" y="823898"/>
                        <a:pt x="557689" y="832739"/>
                        <a:pt x="557957" y="841668"/>
                      </a:cubicBezTo>
                      <a:cubicBezTo>
                        <a:pt x="558136" y="848455"/>
                        <a:pt x="568221" y="848455"/>
                        <a:pt x="568310" y="841847"/>
                      </a:cubicBezTo>
                      <a:cubicBezTo>
                        <a:pt x="568399" y="840329"/>
                        <a:pt x="568310" y="838632"/>
                        <a:pt x="568221" y="837204"/>
                      </a:cubicBezTo>
                      <a:cubicBezTo>
                        <a:pt x="568221" y="837204"/>
                        <a:pt x="568399" y="837114"/>
                        <a:pt x="568310" y="837025"/>
                      </a:cubicBezTo>
                      <a:cubicBezTo>
                        <a:pt x="568310" y="832739"/>
                        <a:pt x="568310" y="828631"/>
                        <a:pt x="568132" y="824434"/>
                      </a:cubicBezTo>
                      <a:cubicBezTo>
                        <a:pt x="569827" y="825684"/>
                        <a:pt x="571345" y="827024"/>
                        <a:pt x="572951" y="828184"/>
                      </a:cubicBezTo>
                      <a:cubicBezTo>
                        <a:pt x="577682" y="831846"/>
                        <a:pt x="584822" y="827292"/>
                        <a:pt x="581609" y="821487"/>
                      </a:cubicBezTo>
                      <a:cubicBezTo>
                        <a:pt x="577235" y="813897"/>
                        <a:pt x="572327" y="806485"/>
                        <a:pt x="567150" y="799342"/>
                      </a:cubicBezTo>
                      <a:cubicBezTo>
                        <a:pt x="566614" y="792912"/>
                        <a:pt x="566525" y="787376"/>
                        <a:pt x="565722" y="781036"/>
                      </a:cubicBezTo>
                      <a:cubicBezTo>
                        <a:pt x="565722" y="780678"/>
                        <a:pt x="565543" y="780411"/>
                        <a:pt x="565365" y="780143"/>
                      </a:cubicBezTo>
                      <a:cubicBezTo>
                        <a:pt x="551084" y="646287"/>
                        <a:pt x="480842" y="529129"/>
                        <a:pt x="378646" y="43849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01" name="Google Shape;501;p10"/>
                <p:cNvSpPr/>
                <p:nvPr/>
              </p:nvSpPr>
              <p:spPr>
                <a:xfrm>
                  <a:off x="10524362" y="6634757"/>
                  <a:ext cx="576695" cy="831621"/>
                </a:xfrm>
                <a:custGeom>
                  <a:avLst/>
                  <a:gdLst/>
                  <a:ahLst/>
                  <a:cxnLst/>
                  <a:rect l="l" t="t" r="r" b="b"/>
                  <a:pathLst>
                    <a:path w="576695" h="831621" extrusionOk="0">
                      <a:moveTo>
                        <a:pt x="559647" y="774740"/>
                      </a:moveTo>
                      <a:cubicBezTo>
                        <a:pt x="559826" y="775007"/>
                        <a:pt x="560004" y="775276"/>
                        <a:pt x="560004" y="775633"/>
                      </a:cubicBezTo>
                      <a:cubicBezTo>
                        <a:pt x="560807" y="781883"/>
                        <a:pt x="560897" y="787509"/>
                        <a:pt x="561433" y="793938"/>
                      </a:cubicBezTo>
                      <a:cubicBezTo>
                        <a:pt x="566609" y="800993"/>
                        <a:pt x="571517" y="808494"/>
                        <a:pt x="575892" y="816084"/>
                      </a:cubicBezTo>
                      <a:cubicBezTo>
                        <a:pt x="579105" y="821888"/>
                        <a:pt x="571964" y="826443"/>
                        <a:pt x="567233" y="822782"/>
                      </a:cubicBezTo>
                      <a:cubicBezTo>
                        <a:pt x="565627" y="821621"/>
                        <a:pt x="564110" y="820281"/>
                        <a:pt x="562414" y="819031"/>
                      </a:cubicBezTo>
                      <a:cubicBezTo>
                        <a:pt x="562592" y="823228"/>
                        <a:pt x="562592" y="827336"/>
                        <a:pt x="562592" y="831622"/>
                      </a:cubicBezTo>
                      <a:cubicBezTo>
                        <a:pt x="558129" y="820906"/>
                        <a:pt x="553310" y="810459"/>
                        <a:pt x="548133" y="800189"/>
                      </a:cubicBezTo>
                      <a:cubicBezTo>
                        <a:pt x="460755" y="625971"/>
                        <a:pt x="281533" y="511314"/>
                        <a:pt x="145066" y="373797"/>
                      </a:cubicBezTo>
                      <a:cubicBezTo>
                        <a:pt x="70361" y="298519"/>
                        <a:pt x="-3362" y="188416"/>
                        <a:pt x="119" y="78760"/>
                      </a:cubicBezTo>
                      <a:cubicBezTo>
                        <a:pt x="296" y="78671"/>
                        <a:pt x="208" y="78581"/>
                        <a:pt x="208" y="78314"/>
                      </a:cubicBezTo>
                      <a:cubicBezTo>
                        <a:pt x="5206" y="51703"/>
                        <a:pt x="13952" y="25449"/>
                        <a:pt x="26716" y="357"/>
                      </a:cubicBezTo>
                      <a:cubicBezTo>
                        <a:pt x="26805" y="179"/>
                        <a:pt x="26895" y="89"/>
                        <a:pt x="27072" y="0"/>
                      </a:cubicBezTo>
                      <a:cubicBezTo>
                        <a:pt x="-24783" y="221546"/>
                        <a:pt x="161488" y="363528"/>
                        <a:pt x="312772" y="497205"/>
                      </a:cubicBezTo>
                      <a:cubicBezTo>
                        <a:pt x="401312" y="575250"/>
                        <a:pt x="501900" y="666066"/>
                        <a:pt x="559647" y="77474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502" name="Google Shape;502;p10"/>
              <p:cNvSpPr/>
              <p:nvPr/>
            </p:nvSpPr>
            <p:spPr>
              <a:xfrm>
                <a:off x="10819641" y="5904130"/>
                <a:ext cx="612308" cy="2008733"/>
              </a:xfrm>
              <a:custGeom>
                <a:avLst/>
                <a:gdLst/>
                <a:ahLst/>
                <a:cxnLst/>
                <a:rect l="l" t="t" r="r" b="b"/>
                <a:pathLst>
                  <a:path w="612308" h="2008733" extrusionOk="0">
                    <a:moveTo>
                      <a:pt x="609957" y="0"/>
                    </a:moveTo>
                    <a:cubicBezTo>
                      <a:pt x="617008" y="176451"/>
                      <a:pt x="607815" y="346294"/>
                      <a:pt x="587554" y="506313"/>
                    </a:cubicBezTo>
                    <a:cubicBezTo>
                      <a:pt x="587466" y="506492"/>
                      <a:pt x="587466" y="506492"/>
                      <a:pt x="587466" y="506760"/>
                    </a:cubicBezTo>
                    <a:cubicBezTo>
                      <a:pt x="580682" y="561320"/>
                      <a:pt x="572560" y="614720"/>
                      <a:pt x="563456" y="666958"/>
                    </a:cubicBezTo>
                    <a:lnTo>
                      <a:pt x="563277" y="667048"/>
                    </a:lnTo>
                    <a:cubicBezTo>
                      <a:pt x="562832" y="669191"/>
                      <a:pt x="562474" y="671423"/>
                      <a:pt x="562117" y="673745"/>
                    </a:cubicBezTo>
                    <a:cubicBezTo>
                      <a:pt x="561671" y="676245"/>
                      <a:pt x="561135" y="678567"/>
                      <a:pt x="560867" y="680978"/>
                    </a:cubicBezTo>
                    <a:lnTo>
                      <a:pt x="560690" y="681067"/>
                    </a:lnTo>
                    <a:cubicBezTo>
                      <a:pt x="559707" y="687050"/>
                      <a:pt x="558547" y="692944"/>
                      <a:pt x="557386" y="698927"/>
                    </a:cubicBezTo>
                    <a:cubicBezTo>
                      <a:pt x="533467" y="827961"/>
                      <a:pt x="503210" y="949136"/>
                      <a:pt x="470098" y="1060311"/>
                    </a:cubicBezTo>
                    <a:cubicBezTo>
                      <a:pt x="467062" y="1070848"/>
                      <a:pt x="463938" y="1081028"/>
                      <a:pt x="460725" y="1091387"/>
                    </a:cubicBezTo>
                    <a:cubicBezTo>
                      <a:pt x="460368" y="1092726"/>
                      <a:pt x="459833" y="1094155"/>
                      <a:pt x="459565" y="1095494"/>
                    </a:cubicBezTo>
                    <a:cubicBezTo>
                      <a:pt x="459476" y="1095673"/>
                      <a:pt x="459476" y="1095673"/>
                      <a:pt x="459386" y="1095762"/>
                    </a:cubicBezTo>
                    <a:lnTo>
                      <a:pt x="459297" y="1095940"/>
                    </a:lnTo>
                    <a:lnTo>
                      <a:pt x="459208" y="1096119"/>
                    </a:lnTo>
                    <a:cubicBezTo>
                      <a:pt x="459297" y="1096298"/>
                      <a:pt x="459120" y="1096298"/>
                      <a:pt x="459120" y="1096298"/>
                    </a:cubicBezTo>
                    <a:cubicBezTo>
                      <a:pt x="459208" y="1096476"/>
                      <a:pt x="459030" y="1096476"/>
                      <a:pt x="459030" y="1096476"/>
                    </a:cubicBezTo>
                    <a:cubicBezTo>
                      <a:pt x="456263" y="1105942"/>
                      <a:pt x="453318" y="1115139"/>
                      <a:pt x="450461" y="1124248"/>
                    </a:cubicBezTo>
                    <a:lnTo>
                      <a:pt x="450282" y="1124873"/>
                    </a:lnTo>
                    <a:cubicBezTo>
                      <a:pt x="450105" y="1124962"/>
                      <a:pt x="450194" y="1125051"/>
                      <a:pt x="450105" y="1125141"/>
                    </a:cubicBezTo>
                    <a:cubicBezTo>
                      <a:pt x="422793" y="1211669"/>
                      <a:pt x="393964" y="1291411"/>
                      <a:pt x="365492" y="1363385"/>
                    </a:cubicBezTo>
                    <a:cubicBezTo>
                      <a:pt x="364868" y="1364903"/>
                      <a:pt x="364243" y="1366332"/>
                      <a:pt x="363707" y="1367760"/>
                    </a:cubicBezTo>
                    <a:cubicBezTo>
                      <a:pt x="363529" y="1367850"/>
                      <a:pt x="363529" y="1367850"/>
                      <a:pt x="363529" y="1368028"/>
                    </a:cubicBezTo>
                    <a:cubicBezTo>
                      <a:pt x="363350" y="1368118"/>
                      <a:pt x="363439" y="1368207"/>
                      <a:pt x="363439" y="1368207"/>
                    </a:cubicBezTo>
                    <a:lnTo>
                      <a:pt x="363529" y="1368385"/>
                    </a:lnTo>
                    <a:cubicBezTo>
                      <a:pt x="355764" y="1387852"/>
                      <a:pt x="348088" y="1406694"/>
                      <a:pt x="340502" y="1425179"/>
                    </a:cubicBezTo>
                    <a:cubicBezTo>
                      <a:pt x="338716" y="1429554"/>
                      <a:pt x="336931" y="1433840"/>
                      <a:pt x="335057" y="1438037"/>
                    </a:cubicBezTo>
                    <a:lnTo>
                      <a:pt x="334879" y="1438126"/>
                    </a:lnTo>
                    <a:cubicBezTo>
                      <a:pt x="334343" y="1439733"/>
                      <a:pt x="333629" y="1441073"/>
                      <a:pt x="333094" y="1442502"/>
                    </a:cubicBezTo>
                    <a:cubicBezTo>
                      <a:pt x="330951" y="1447503"/>
                      <a:pt x="328898" y="1452592"/>
                      <a:pt x="326578" y="1457504"/>
                    </a:cubicBezTo>
                    <a:cubicBezTo>
                      <a:pt x="324257" y="1463130"/>
                      <a:pt x="321937" y="1468577"/>
                      <a:pt x="319527" y="1474113"/>
                    </a:cubicBezTo>
                    <a:cubicBezTo>
                      <a:pt x="308192" y="1500366"/>
                      <a:pt x="296767" y="1525816"/>
                      <a:pt x="285432" y="1550551"/>
                    </a:cubicBezTo>
                    <a:cubicBezTo>
                      <a:pt x="281237" y="1559481"/>
                      <a:pt x="277221" y="1568411"/>
                      <a:pt x="273026" y="1576983"/>
                    </a:cubicBezTo>
                    <a:lnTo>
                      <a:pt x="273115" y="1577161"/>
                    </a:lnTo>
                    <a:cubicBezTo>
                      <a:pt x="147089" y="1845945"/>
                      <a:pt x="32042" y="2007037"/>
                      <a:pt x="30792" y="2008733"/>
                    </a:cubicBezTo>
                    <a:lnTo>
                      <a:pt x="0" y="1986499"/>
                    </a:lnTo>
                    <a:cubicBezTo>
                      <a:pt x="1339" y="1984623"/>
                      <a:pt x="121563" y="1816209"/>
                      <a:pt x="250445" y="1535906"/>
                    </a:cubicBezTo>
                    <a:cubicBezTo>
                      <a:pt x="251248" y="1534120"/>
                      <a:pt x="251962" y="1532424"/>
                      <a:pt x="252766" y="1530638"/>
                    </a:cubicBezTo>
                    <a:cubicBezTo>
                      <a:pt x="256603" y="1522422"/>
                      <a:pt x="260442" y="1513850"/>
                      <a:pt x="264279" y="1505278"/>
                    </a:cubicBezTo>
                    <a:cubicBezTo>
                      <a:pt x="271152" y="1490276"/>
                      <a:pt x="277846" y="1474738"/>
                      <a:pt x="284629" y="1459022"/>
                    </a:cubicBezTo>
                    <a:cubicBezTo>
                      <a:pt x="291591" y="1443216"/>
                      <a:pt x="298374" y="1427143"/>
                      <a:pt x="305246" y="1410623"/>
                    </a:cubicBezTo>
                    <a:cubicBezTo>
                      <a:pt x="316136" y="1384459"/>
                      <a:pt x="327114" y="1356956"/>
                      <a:pt x="338181" y="1328291"/>
                    </a:cubicBezTo>
                    <a:cubicBezTo>
                      <a:pt x="338360" y="1328202"/>
                      <a:pt x="338270" y="1328112"/>
                      <a:pt x="338270" y="1328112"/>
                    </a:cubicBezTo>
                    <a:cubicBezTo>
                      <a:pt x="338449" y="1328023"/>
                      <a:pt x="338360" y="1327934"/>
                      <a:pt x="338360" y="1327934"/>
                    </a:cubicBezTo>
                    <a:cubicBezTo>
                      <a:pt x="341930" y="1318915"/>
                      <a:pt x="345499" y="1309539"/>
                      <a:pt x="349159" y="1299984"/>
                    </a:cubicBezTo>
                    <a:cubicBezTo>
                      <a:pt x="349962" y="1297841"/>
                      <a:pt x="350766" y="1295698"/>
                      <a:pt x="351569" y="1293554"/>
                    </a:cubicBezTo>
                    <a:cubicBezTo>
                      <a:pt x="352640" y="1290876"/>
                      <a:pt x="353800" y="1288018"/>
                      <a:pt x="354782" y="1285161"/>
                    </a:cubicBezTo>
                    <a:cubicBezTo>
                      <a:pt x="384057" y="1206848"/>
                      <a:pt x="413065" y="1120676"/>
                      <a:pt x="440109" y="1027718"/>
                    </a:cubicBezTo>
                    <a:cubicBezTo>
                      <a:pt x="442429" y="1019413"/>
                      <a:pt x="444838" y="1010930"/>
                      <a:pt x="447337" y="1002357"/>
                    </a:cubicBezTo>
                    <a:cubicBezTo>
                      <a:pt x="450194" y="992089"/>
                      <a:pt x="453050" y="981819"/>
                      <a:pt x="455995" y="971372"/>
                    </a:cubicBezTo>
                    <a:lnTo>
                      <a:pt x="457512" y="965835"/>
                    </a:lnTo>
                    <a:cubicBezTo>
                      <a:pt x="479647" y="884218"/>
                      <a:pt x="499997" y="797600"/>
                      <a:pt x="517312" y="706963"/>
                    </a:cubicBezTo>
                    <a:lnTo>
                      <a:pt x="517222" y="706785"/>
                    </a:lnTo>
                    <a:cubicBezTo>
                      <a:pt x="517848" y="703659"/>
                      <a:pt x="518561" y="700355"/>
                      <a:pt x="519008" y="697320"/>
                    </a:cubicBezTo>
                    <a:cubicBezTo>
                      <a:pt x="526684" y="656957"/>
                      <a:pt x="533646" y="615881"/>
                      <a:pt x="539893" y="574089"/>
                    </a:cubicBezTo>
                    <a:lnTo>
                      <a:pt x="539804" y="573911"/>
                    </a:lnTo>
                    <a:cubicBezTo>
                      <a:pt x="558904" y="445949"/>
                      <a:pt x="571221" y="311111"/>
                      <a:pt x="573720" y="171004"/>
                    </a:cubicBezTo>
                    <a:cubicBezTo>
                      <a:pt x="573631" y="170825"/>
                      <a:pt x="573542" y="170736"/>
                      <a:pt x="573631" y="170468"/>
                    </a:cubicBezTo>
                    <a:cubicBezTo>
                      <a:pt x="574702" y="114836"/>
                      <a:pt x="574166" y="58311"/>
                      <a:pt x="571757" y="1161"/>
                    </a:cubicBezTo>
                    <a:lnTo>
                      <a:pt x="595319" y="268"/>
                    </a:lnTo>
                    <a:lnTo>
                      <a:pt x="609957"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03" name="Google Shape;503;p10"/>
              <p:cNvSpPr/>
              <p:nvPr/>
            </p:nvSpPr>
            <p:spPr>
              <a:xfrm>
                <a:off x="10778432" y="5893319"/>
                <a:ext cx="1235448" cy="1155481"/>
              </a:xfrm>
              <a:custGeom>
                <a:avLst/>
                <a:gdLst/>
                <a:ahLst/>
                <a:cxnLst/>
                <a:rect l="l" t="t" r="r" b="b"/>
                <a:pathLst>
                  <a:path w="1235448" h="1155481" extrusionOk="0">
                    <a:moveTo>
                      <a:pt x="1221049" y="287900"/>
                    </a:moveTo>
                    <a:cubicBezTo>
                      <a:pt x="1073245" y="414255"/>
                      <a:pt x="924816" y="541235"/>
                      <a:pt x="795131" y="686789"/>
                    </a:cubicBezTo>
                    <a:cubicBezTo>
                      <a:pt x="695881" y="798499"/>
                      <a:pt x="606628" y="923872"/>
                      <a:pt x="530496" y="1054335"/>
                    </a:cubicBezTo>
                    <a:cubicBezTo>
                      <a:pt x="523979" y="1059782"/>
                      <a:pt x="517643" y="1065319"/>
                      <a:pt x="511217" y="1071123"/>
                    </a:cubicBezTo>
                    <a:cubicBezTo>
                      <a:pt x="509254" y="1072819"/>
                      <a:pt x="507110" y="1074605"/>
                      <a:pt x="505147" y="1076481"/>
                    </a:cubicBezTo>
                    <a:cubicBezTo>
                      <a:pt x="501310" y="1079606"/>
                      <a:pt x="497829" y="1082910"/>
                      <a:pt x="494169" y="1086214"/>
                    </a:cubicBezTo>
                    <a:cubicBezTo>
                      <a:pt x="495419" y="1079338"/>
                      <a:pt x="496311" y="1072462"/>
                      <a:pt x="497203" y="1065586"/>
                    </a:cubicBezTo>
                    <a:cubicBezTo>
                      <a:pt x="500149" y="1066479"/>
                      <a:pt x="503631" y="1066033"/>
                      <a:pt x="506039" y="1064425"/>
                    </a:cubicBezTo>
                    <a:cubicBezTo>
                      <a:pt x="508717" y="1062639"/>
                      <a:pt x="510324" y="1059514"/>
                      <a:pt x="508628" y="1055317"/>
                    </a:cubicBezTo>
                    <a:cubicBezTo>
                      <a:pt x="508004" y="1053621"/>
                      <a:pt x="507200" y="1051835"/>
                      <a:pt x="506575" y="1050138"/>
                    </a:cubicBezTo>
                    <a:lnTo>
                      <a:pt x="506486" y="1049959"/>
                    </a:lnTo>
                    <a:cubicBezTo>
                      <a:pt x="504165" y="1044333"/>
                      <a:pt x="501934" y="1039155"/>
                      <a:pt x="499345" y="1033707"/>
                    </a:cubicBezTo>
                    <a:cubicBezTo>
                      <a:pt x="499792" y="1016652"/>
                      <a:pt x="498989" y="999507"/>
                      <a:pt x="497203" y="982451"/>
                    </a:cubicBezTo>
                    <a:cubicBezTo>
                      <a:pt x="496579" y="974593"/>
                      <a:pt x="495508" y="966556"/>
                      <a:pt x="493990" y="958876"/>
                    </a:cubicBezTo>
                    <a:cubicBezTo>
                      <a:pt x="493990" y="958252"/>
                      <a:pt x="493901" y="957805"/>
                      <a:pt x="493722" y="957358"/>
                    </a:cubicBezTo>
                    <a:cubicBezTo>
                      <a:pt x="475961" y="845827"/>
                      <a:pt x="416609" y="738849"/>
                      <a:pt x="357166" y="642587"/>
                    </a:cubicBezTo>
                    <a:cubicBezTo>
                      <a:pt x="236763" y="448187"/>
                      <a:pt x="127428" y="242894"/>
                      <a:pt x="104043" y="11705"/>
                    </a:cubicBezTo>
                    <a:cubicBezTo>
                      <a:pt x="103329" y="3668"/>
                      <a:pt x="95832" y="-1243"/>
                      <a:pt x="89227" y="274"/>
                    </a:cubicBezTo>
                    <a:lnTo>
                      <a:pt x="89048" y="364"/>
                    </a:lnTo>
                    <a:cubicBezTo>
                      <a:pt x="87709" y="631"/>
                      <a:pt x="86371" y="1167"/>
                      <a:pt x="85122" y="2239"/>
                    </a:cubicBezTo>
                    <a:cubicBezTo>
                      <a:pt x="83961" y="3132"/>
                      <a:pt x="82890" y="4293"/>
                      <a:pt x="81909" y="5811"/>
                    </a:cubicBezTo>
                    <a:cubicBezTo>
                      <a:pt x="-8327" y="156812"/>
                      <a:pt x="-27160" y="345943"/>
                      <a:pt x="41209" y="509267"/>
                    </a:cubicBezTo>
                    <a:cubicBezTo>
                      <a:pt x="81998" y="606332"/>
                      <a:pt x="149205" y="689646"/>
                      <a:pt x="223999" y="762513"/>
                    </a:cubicBezTo>
                    <a:cubicBezTo>
                      <a:pt x="314057" y="850470"/>
                      <a:pt x="424998" y="923336"/>
                      <a:pt x="481228" y="1038797"/>
                    </a:cubicBezTo>
                    <a:cubicBezTo>
                      <a:pt x="484530" y="1045852"/>
                      <a:pt x="487654" y="1052817"/>
                      <a:pt x="490688" y="1060050"/>
                    </a:cubicBezTo>
                    <a:cubicBezTo>
                      <a:pt x="491045" y="1060586"/>
                      <a:pt x="491491" y="1061121"/>
                      <a:pt x="491759" y="1061479"/>
                    </a:cubicBezTo>
                    <a:cubicBezTo>
                      <a:pt x="491135" y="1071391"/>
                      <a:pt x="489974" y="1081392"/>
                      <a:pt x="488635" y="1091304"/>
                    </a:cubicBezTo>
                    <a:lnTo>
                      <a:pt x="479799" y="1099251"/>
                    </a:lnTo>
                    <a:cubicBezTo>
                      <a:pt x="473998" y="1104698"/>
                      <a:pt x="478818" y="1112378"/>
                      <a:pt x="484976" y="1113271"/>
                    </a:cubicBezTo>
                    <a:cubicBezTo>
                      <a:pt x="482299" y="1127022"/>
                      <a:pt x="478639" y="1140863"/>
                      <a:pt x="474266" y="1154794"/>
                    </a:cubicBezTo>
                    <a:cubicBezTo>
                      <a:pt x="473908" y="1155508"/>
                      <a:pt x="475158" y="1155776"/>
                      <a:pt x="475337" y="1155062"/>
                    </a:cubicBezTo>
                    <a:cubicBezTo>
                      <a:pt x="475426" y="1154615"/>
                      <a:pt x="475515" y="1154437"/>
                      <a:pt x="475694" y="1154080"/>
                    </a:cubicBezTo>
                    <a:cubicBezTo>
                      <a:pt x="476229" y="1155062"/>
                      <a:pt x="477657" y="1155151"/>
                      <a:pt x="478371" y="1154168"/>
                    </a:cubicBezTo>
                    <a:cubicBezTo>
                      <a:pt x="482655" y="1147918"/>
                      <a:pt x="486851" y="1141935"/>
                      <a:pt x="491224" y="1136042"/>
                    </a:cubicBezTo>
                    <a:cubicBezTo>
                      <a:pt x="491403" y="1135952"/>
                      <a:pt x="491314" y="1135863"/>
                      <a:pt x="491403" y="1135773"/>
                    </a:cubicBezTo>
                    <a:lnTo>
                      <a:pt x="491580" y="1135149"/>
                    </a:lnTo>
                    <a:cubicBezTo>
                      <a:pt x="502737" y="1119164"/>
                      <a:pt x="513716" y="1102912"/>
                      <a:pt x="524515" y="1086749"/>
                    </a:cubicBezTo>
                    <a:cubicBezTo>
                      <a:pt x="527371" y="1082642"/>
                      <a:pt x="530228" y="1078534"/>
                      <a:pt x="532994" y="1074338"/>
                    </a:cubicBezTo>
                    <a:cubicBezTo>
                      <a:pt x="551023" y="1058621"/>
                      <a:pt x="569410" y="1043530"/>
                      <a:pt x="587974" y="1028439"/>
                    </a:cubicBezTo>
                    <a:cubicBezTo>
                      <a:pt x="588153" y="1028349"/>
                      <a:pt x="588153" y="1028349"/>
                      <a:pt x="588153" y="1028349"/>
                    </a:cubicBezTo>
                    <a:cubicBezTo>
                      <a:pt x="700791" y="937088"/>
                      <a:pt x="820836" y="855113"/>
                      <a:pt x="922585" y="751440"/>
                    </a:cubicBezTo>
                    <a:cubicBezTo>
                      <a:pt x="982028" y="690986"/>
                      <a:pt x="1030671" y="624549"/>
                      <a:pt x="1070121" y="549540"/>
                    </a:cubicBezTo>
                    <a:cubicBezTo>
                      <a:pt x="1107696" y="477834"/>
                      <a:pt x="1148039" y="413183"/>
                      <a:pt x="1195165" y="349514"/>
                    </a:cubicBezTo>
                    <a:lnTo>
                      <a:pt x="1195254" y="349336"/>
                    </a:lnTo>
                    <a:cubicBezTo>
                      <a:pt x="1207393" y="332816"/>
                      <a:pt x="1220066" y="316296"/>
                      <a:pt x="1233187" y="299865"/>
                    </a:cubicBezTo>
                    <a:cubicBezTo>
                      <a:pt x="1236043" y="296383"/>
                      <a:pt x="1235953" y="292632"/>
                      <a:pt x="1234258" y="289685"/>
                    </a:cubicBezTo>
                    <a:lnTo>
                      <a:pt x="1234169" y="289507"/>
                    </a:lnTo>
                    <a:cubicBezTo>
                      <a:pt x="1231848" y="285489"/>
                      <a:pt x="1226046" y="283524"/>
                      <a:pt x="1221049" y="287900"/>
                    </a:cubicBezTo>
                    <a:close/>
                    <a:moveTo>
                      <a:pt x="500774" y="1106127"/>
                    </a:moveTo>
                    <a:cubicBezTo>
                      <a:pt x="500684" y="1106306"/>
                      <a:pt x="500684" y="1106306"/>
                      <a:pt x="500595" y="1106395"/>
                    </a:cubicBezTo>
                    <a:lnTo>
                      <a:pt x="500506" y="1106574"/>
                    </a:lnTo>
                    <a:lnTo>
                      <a:pt x="500416" y="1106752"/>
                    </a:lnTo>
                    <a:cubicBezTo>
                      <a:pt x="500506" y="1106931"/>
                      <a:pt x="500328" y="1106931"/>
                      <a:pt x="500328" y="1106931"/>
                    </a:cubicBezTo>
                    <a:cubicBezTo>
                      <a:pt x="500416" y="1107109"/>
                      <a:pt x="500239" y="1107109"/>
                      <a:pt x="500239" y="1107109"/>
                    </a:cubicBezTo>
                    <a:cubicBezTo>
                      <a:pt x="492385" y="1121575"/>
                      <a:pt x="484441" y="1136042"/>
                      <a:pt x="476765" y="1150597"/>
                    </a:cubicBezTo>
                    <a:cubicBezTo>
                      <a:pt x="481407" y="1138006"/>
                      <a:pt x="485333" y="1125415"/>
                      <a:pt x="488546" y="1112735"/>
                    </a:cubicBezTo>
                    <a:cubicBezTo>
                      <a:pt x="489706" y="1112467"/>
                      <a:pt x="490777" y="1111842"/>
                      <a:pt x="491938" y="1110770"/>
                    </a:cubicBezTo>
                    <a:cubicBezTo>
                      <a:pt x="495240" y="1107735"/>
                      <a:pt x="498542" y="1104698"/>
                      <a:pt x="501934" y="1101841"/>
                    </a:cubicBezTo>
                    <a:cubicBezTo>
                      <a:pt x="502737" y="1101037"/>
                      <a:pt x="503720" y="1100055"/>
                      <a:pt x="504612" y="1099341"/>
                    </a:cubicBezTo>
                    <a:cubicBezTo>
                      <a:pt x="503273" y="1102109"/>
                      <a:pt x="502470" y="1104252"/>
                      <a:pt x="500774" y="1106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04" name="Google Shape;504;p10"/>
              <p:cNvSpPr/>
              <p:nvPr/>
            </p:nvSpPr>
            <p:spPr>
              <a:xfrm>
                <a:off x="11225501" y="5290214"/>
                <a:ext cx="288465" cy="1281678"/>
              </a:xfrm>
              <a:custGeom>
                <a:avLst/>
                <a:gdLst/>
                <a:ahLst/>
                <a:cxnLst/>
                <a:rect l="l" t="t" r="r" b="b"/>
                <a:pathLst>
                  <a:path w="288465" h="1281678" extrusionOk="0">
                    <a:moveTo>
                      <a:pt x="200170" y="5269"/>
                    </a:moveTo>
                    <a:cubicBezTo>
                      <a:pt x="197939" y="8215"/>
                      <a:pt x="195707" y="11162"/>
                      <a:pt x="193655" y="14109"/>
                    </a:cubicBezTo>
                    <a:cubicBezTo>
                      <a:pt x="128499" y="101799"/>
                      <a:pt x="70395" y="184220"/>
                      <a:pt x="36569" y="290572"/>
                    </a:cubicBezTo>
                    <a:cubicBezTo>
                      <a:pt x="3187" y="395764"/>
                      <a:pt x="-7880" y="507474"/>
                      <a:pt x="5597" y="616863"/>
                    </a:cubicBezTo>
                    <a:cubicBezTo>
                      <a:pt x="20682" y="736967"/>
                      <a:pt x="68253" y="850642"/>
                      <a:pt x="98778" y="967264"/>
                    </a:cubicBezTo>
                    <a:cubicBezTo>
                      <a:pt x="118056" y="1041023"/>
                      <a:pt x="130373" y="1113711"/>
                      <a:pt x="133854" y="1188005"/>
                    </a:cubicBezTo>
                    <a:lnTo>
                      <a:pt x="133944" y="1188184"/>
                    </a:lnTo>
                    <a:cubicBezTo>
                      <a:pt x="135372" y="1219171"/>
                      <a:pt x="135283" y="1250067"/>
                      <a:pt x="133587" y="1281678"/>
                    </a:cubicBezTo>
                    <a:cubicBezTo>
                      <a:pt x="149563" y="1228100"/>
                      <a:pt x="165629" y="1174254"/>
                      <a:pt x="181427" y="1120676"/>
                    </a:cubicBezTo>
                    <a:cubicBezTo>
                      <a:pt x="181516" y="1120497"/>
                      <a:pt x="181516" y="1120497"/>
                      <a:pt x="181516" y="1120229"/>
                    </a:cubicBezTo>
                    <a:cubicBezTo>
                      <a:pt x="225072" y="969853"/>
                      <a:pt x="263808" y="818406"/>
                      <a:pt x="280498" y="662047"/>
                    </a:cubicBezTo>
                    <a:cubicBezTo>
                      <a:pt x="303436" y="446931"/>
                      <a:pt x="275589" y="241102"/>
                      <a:pt x="213201" y="36523"/>
                    </a:cubicBezTo>
                    <a:cubicBezTo>
                      <a:pt x="213111" y="36344"/>
                      <a:pt x="213111" y="36344"/>
                      <a:pt x="213111" y="36344"/>
                    </a:cubicBezTo>
                    <a:cubicBezTo>
                      <a:pt x="209630" y="24110"/>
                      <a:pt x="205882" y="12144"/>
                      <a:pt x="201865" y="0"/>
                    </a:cubicBezTo>
                    <a:cubicBezTo>
                      <a:pt x="201955" y="1875"/>
                      <a:pt x="201598" y="3572"/>
                      <a:pt x="200170" y="52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05" name="Google Shape;505;p10"/>
              <p:cNvSpPr/>
              <p:nvPr/>
            </p:nvSpPr>
            <p:spPr>
              <a:xfrm>
                <a:off x="11336546" y="5774947"/>
                <a:ext cx="639434" cy="845640"/>
              </a:xfrm>
              <a:custGeom>
                <a:avLst/>
                <a:gdLst/>
                <a:ahLst/>
                <a:cxnLst/>
                <a:rect l="l" t="t" r="r" b="b"/>
                <a:pathLst>
                  <a:path w="639434" h="845640" extrusionOk="0">
                    <a:moveTo>
                      <a:pt x="623752" y="2471"/>
                    </a:moveTo>
                    <a:cubicBezTo>
                      <a:pt x="373039" y="219106"/>
                      <a:pt x="175522" y="489497"/>
                      <a:pt x="47711" y="795249"/>
                    </a:cubicBezTo>
                    <a:cubicBezTo>
                      <a:pt x="47265" y="795517"/>
                      <a:pt x="46908" y="795696"/>
                      <a:pt x="46551" y="796142"/>
                    </a:cubicBezTo>
                    <a:lnTo>
                      <a:pt x="46372" y="796231"/>
                    </a:lnTo>
                    <a:cubicBezTo>
                      <a:pt x="32716" y="805250"/>
                      <a:pt x="19151" y="814448"/>
                      <a:pt x="5316" y="823556"/>
                    </a:cubicBezTo>
                    <a:cubicBezTo>
                      <a:pt x="3977" y="824538"/>
                      <a:pt x="2906" y="825521"/>
                      <a:pt x="2103" y="826681"/>
                    </a:cubicBezTo>
                    <a:cubicBezTo>
                      <a:pt x="50" y="829539"/>
                      <a:pt x="-396" y="833022"/>
                      <a:pt x="317" y="836147"/>
                    </a:cubicBezTo>
                    <a:lnTo>
                      <a:pt x="407" y="836326"/>
                    </a:lnTo>
                    <a:cubicBezTo>
                      <a:pt x="2192" y="843291"/>
                      <a:pt x="9421" y="848649"/>
                      <a:pt x="17009" y="843737"/>
                    </a:cubicBezTo>
                    <a:cubicBezTo>
                      <a:pt x="24862" y="838647"/>
                      <a:pt x="32716" y="833379"/>
                      <a:pt x="40481" y="828110"/>
                    </a:cubicBezTo>
                    <a:cubicBezTo>
                      <a:pt x="169274" y="741939"/>
                      <a:pt x="294586" y="649517"/>
                      <a:pt x="378573" y="516197"/>
                    </a:cubicBezTo>
                    <a:cubicBezTo>
                      <a:pt x="474342" y="364392"/>
                      <a:pt x="550118" y="196781"/>
                      <a:pt x="628126" y="34976"/>
                    </a:cubicBezTo>
                    <a:cubicBezTo>
                      <a:pt x="628215" y="34797"/>
                      <a:pt x="628304" y="34707"/>
                      <a:pt x="628394" y="34440"/>
                    </a:cubicBezTo>
                    <a:cubicBezTo>
                      <a:pt x="631696" y="27474"/>
                      <a:pt x="635088" y="20509"/>
                      <a:pt x="638390" y="13544"/>
                    </a:cubicBezTo>
                    <a:cubicBezTo>
                      <a:pt x="638657" y="13008"/>
                      <a:pt x="638746" y="12562"/>
                      <a:pt x="638925" y="12116"/>
                    </a:cubicBezTo>
                    <a:cubicBezTo>
                      <a:pt x="641870" y="3186"/>
                      <a:pt x="631428" y="-3958"/>
                      <a:pt x="623752" y="24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06" name="Google Shape;506;p10"/>
              <p:cNvSpPr/>
              <p:nvPr/>
            </p:nvSpPr>
            <p:spPr>
              <a:xfrm>
                <a:off x="10649487" y="6330410"/>
                <a:ext cx="540091" cy="946722"/>
              </a:xfrm>
              <a:custGeom>
                <a:avLst/>
                <a:gdLst/>
                <a:ahLst/>
                <a:cxnLst/>
                <a:rect l="l" t="t" r="r" b="b"/>
                <a:pathLst>
                  <a:path w="540091" h="946722" extrusionOk="0">
                    <a:moveTo>
                      <a:pt x="361513" y="494639"/>
                    </a:moveTo>
                    <a:cubicBezTo>
                      <a:pt x="248964" y="326046"/>
                      <a:pt x="61978" y="215318"/>
                      <a:pt x="19762" y="4846"/>
                    </a:cubicBezTo>
                    <a:cubicBezTo>
                      <a:pt x="18512" y="-1852"/>
                      <a:pt x="10747" y="-959"/>
                      <a:pt x="7980" y="3595"/>
                    </a:cubicBezTo>
                    <a:cubicBezTo>
                      <a:pt x="7355" y="4488"/>
                      <a:pt x="6819" y="5381"/>
                      <a:pt x="6552" y="6631"/>
                    </a:cubicBezTo>
                    <a:cubicBezTo>
                      <a:pt x="2714" y="36188"/>
                      <a:pt x="393" y="65210"/>
                      <a:pt x="215" y="93517"/>
                    </a:cubicBezTo>
                    <a:cubicBezTo>
                      <a:pt x="-499" y="120485"/>
                      <a:pt x="572" y="146827"/>
                      <a:pt x="3339" y="172634"/>
                    </a:cubicBezTo>
                    <a:cubicBezTo>
                      <a:pt x="14763" y="283898"/>
                      <a:pt x="56445" y="385965"/>
                      <a:pt x="136773" y="477494"/>
                    </a:cubicBezTo>
                    <a:cubicBezTo>
                      <a:pt x="253694" y="610278"/>
                      <a:pt x="409709" y="706272"/>
                      <a:pt x="503693" y="857898"/>
                    </a:cubicBezTo>
                    <a:cubicBezTo>
                      <a:pt x="507085" y="872543"/>
                      <a:pt x="509227" y="887456"/>
                      <a:pt x="508602" y="901654"/>
                    </a:cubicBezTo>
                    <a:cubicBezTo>
                      <a:pt x="508602" y="901654"/>
                      <a:pt x="508692" y="901832"/>
                      <a:pt x="508513" y="901832"/>
                    </a:cubicBezTo>
                    <a:cubicBezTo>
                      <a:pt x="508513" y="901832"/>
                      <a:pt x="508602" y="902011"/>
                      <a:pt x="508424" y="902011"/>
                    </a:cubicBezTo>
                    <a:cubicBezTo>
                      <a:pt x="508066" y="914691"/>
                      <a:pt x="505924" y="926478"/>
                      <a:pt x="500748" y="937909"/>
                    </a:cubicBezTo>
                    <a:cubicBezTo>
                      <a:pt x="497891" y="944606"/>
                      <a:pt x="507442" y="950499"/>
                      <a:pt x="510834" y="943712"/>
                    </a:cubicBezTo>
                    <a:cubicBezTo>
                      <a:pt x="519491" y="926746"/>
                      <a:pt x="522525" y="908708"/>
                      <a:pt x="522257" y="890403"/>
                    </a:cubicBezTo>
                    <a:lnTo>
                      <a:pt x="523596" y="892814"/>
                    </a:lnTo>
                    <a:cubicBezTo>
                      <a:pt x="523954" y="893349"/>
                      <a:pt x="524311" y="894063"/>
                      <a:pt x="524757" y="894510"/>
                    </a:cubicBezTo>
                    <a:cubicBezTo>
                      <a:pt x="525828" y="895760"/>
                      <a:pt x="527256" y="896564"/>
                      <a:pt x="528774" y="896921"/>
                    </a:cubicBezTo>
                    <a:cubicBezTo>
                      <a:pt x="535110" y="898528"/>
                      <a:pt x="542965" y="891474"/>
                      <a:pt x="539037" y="883884"/>
                    </a:cubicBezTo>
                    <a:cubicBezTo>
                      <a:pt x="534486" y="875311"/>
                      <a:pt x="529845" y="867007"/>
                      <a:pt x="525025" y="858880"/>
                    </a:cubicBezTo>
                    <a:cubicBezTo>
                      <a:pt x="521901" y="853433"/>
                      <a:pt x="518420" y="848076"/>
                      <a:pt x="515207" y="842897"/>
                    </a:cubicBezTo>
                    <a:cubicBezTo>
                      <a:pt x="506817" y="810928"/>
                      <a:pt x="492894" y="779317"/>
                      <a:pt x="482987" y="751010"/>
                    </a:cubicBezTo>
                    <a:cubicBezTo>
                      <a:pt x="451748" y="661803"/>
                      <a:pt x="414172" y="573577"/>
                      <a:pt x="361513" y="4946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07" name="Google Shape;507;p10"/>
              <p:cNvSpPr/>
              <p:nvPr/>
            </p:nvSpPr>
            <p:spPr>
              <a:xfrm>
                <a:off x="11121852" y="6606749"/>
                <a:ext cx="835505" cy="764081"/>
              </a:xfrm>
              <a:custGeom>
                <a:avLst/>
                <a:gdLst/>
                <a:ahLst/>
                <a:cxnLst/>
                <a:rect l="l" t="t" r="r" b="b"/>
                <a:pathLst>
                  <a:path w="835505" h="764081" extrusionOk="0">
                    <a:moveTo>
                      <a:pt x="827914" y="147"/>
                    </a:moveTo>
                    <a:cubicBezTo>
                      <a:pt x="827200" y="147"/>
                      <a:pt x="826396" y="415"/>
                      <a:pt x="825682" y="1040"/>
                    </a:cubicBezTo>
                    <a:cubicBezTo>
                      <a:pt x="658154" y="119805"/>
                      <a:pt x="496963" y="247321"/>
                      <a:pt x="344428" y="384838"/>
                    </a:cubicBezTo>
                    <a:cubicBezTo>
                      <a:pt x="246964" y="472349"/>
                      <a:pt x="147000" y="561110"/>
                      <a:pt x="63548" y="662908"/>
                    </a:cubicBezTo>
                    <a:cubicBezTo>
                      <a:pt x="62835" y="663712"/>
                      <a:pt x="62299" y="664605"/>
                      <a:pt x="61585" y="665320"/>
                    </a:cubicBezTo>
                    <a:cubicBezTo>
                      <a:pt x="61406" y="665409"/>
                      <a:pt x="61406" y="665409"/>
                      <a:pt x="61406" y="665588"/>
                    </a:cubicBezTo>
                    <a:cubicBezTo>
                      <a:pt x="61228" y="665677"/>
                      <a:pt x="61317" y="665766"/>
                      <a:pt x="61317" y="665766"/>
                    </a:cubicBezTo>
                    <a:cubicBezTo>
                      <a:pt x="48644" y="680947"/>
                      <a:pt x="36504" y="696574"/>
                      <a:pt x="24902" y="712647"/>
                    </a:cubicBezTo>
                    <a:cubicBezTo>
                      <a:pt x="23474" y="713451"/>
                      <a:pt x="22135" y="714254"/>
                      <a:pt x="20618" y="715326"/>
                    </a:cubicBezTo>
                    <a:cubicBezTo>
                      <a:pt x="13835" y="732025"/>
                      <a:pt x="6873" y="748187"/>
                      <a:pt x="0" y="764082"/>
                    </a:cubicBezTo>
                    <a:cubicBezTo>
                      <a:pt x="8747" y="756224"/>
                      <a:pt x="18029" y="748991"/>
                      <a:pt x="27758" y="742204"/>
                    </a:cubicBezTo>
                    <a:cubicBezTo>
                      <a:pt x="28829" y="741401"/>
                      <a:pt x="29810" y="740597"/>
                      <a:pt x="30971" y="739972"/>
                    </a:cubicBezTo>
                    <a:cubicBezTo>
                      <a:pt x="39272" y="734257"/>
                      <a:pt x="47840" y="728720"/>
                      <a:pt x="56676" y="723631"/>
                    </a:cubicBezTo>
                    <a:lnTo>
                      <a:pt x="64977" y="718808"/>
                    </a:lnTo>
                    <a:cubicBezTo>
                      <a:pt x="65512" y="718451"/>
                      <a:pt x="66226" y="718094"/>
                      <a:pt x="66851" y="717916"/>
                    </a:cubicBezTo>
                    <a:cubicBezTo>
                      <a:pt x="127007" y="684251"/>
                      <a:pt x="196001" y="660498"/>
                      <a:pt x="253033" y="629422"/>
                    </a:cubicBezTo>
                    <a:cubicBezTo>
                      <a:pt x="334789" y="584863"/>
                      <a:pt x="413333" y="532356"/>
                      <a:pt x="478755" y="465473"/>
                    </a:cubicBezTo>
                    <a:cubicBezTo>
                      <a:pt x="594784" y="347423"/>
                      <a:pt x="669668" y="197047"/>
                      <a:pt x="776772" y="72031"/>
                    </a:cubicBezTo>
                    <a:cubicBezTo>
                      <a:pt x="776950" y="71764"/>
                      <a:pt x="777129" y="71406"/>
                      <a:pt x="777485" y="71228"/>
                    </a:cubicBezTo>
                    <a:cubicBezTo>
                      <a:pt x="795247" y="50511"/>
                      <a:pt x="813812" y="30330"/>
                      <a:pt x="833805" y="11309"/>
                    </a:cubicBezTo>
                    <a:cubicBezTo>
                      <a:pt x="838178" y="6934"/>
                      <a:pt x="833358" y="-1192"/>
                      <a:pt x="827914" y="1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08" name="Google Shape;508;p10"/>
              <p:cNvSpPr/>
              <p:nvPr/>
            </p:nvSpPr>
            <p:spPr>
              <a:xfrm>
                <a:off x="10649487" y="6424106"/>
                <a:ext cx="522793" cy="783223"/>
              </a:xfrm>
              <a:custGeom>
                <a:avLst/>
                <a:gdLst/>
                <a:ahLst/>
                <a:cxnLst/>
                <a:rect l="l" t="t" r="r" b="b"/>
                <a:pathLst>
                  <a:path w="522793" h="783223" extrusionOk="0">
                    <a:moveTo>
                      <a:pt x="195323" y="342007"/>
                    </a:moveTo>
                    <a:cubicBezTo>
                      <a:pt x="121956" y="269052"/>
                      <a:pt x="38415" y="179487"/>
                      <a:pt x="3339" y="79117"/>
                    </a:cubicBezTo>
                    <a:cubicBezTo>
                      <a:pt x="572" y="53221"/>
                      <a:pt x="-499" y="26878"/>
                      <a:pt x="215" y="0"/>
                    </a:cubicBezTo>
                    <a:cubicBezTo>
                      <a:pt x="19494" y="198150"/>
                      <a:pt x="234862" y="342007"/>
                      <a:pt x="359103" y="485508"/>
                    </a:cubicBezTo>
                    <a:cubicBezTo>
                      <a:pt x="432558" y="570161"/>
                      <a:pt x="493250" y="667405"/>
                      <a:pt x="521812" y="773758"/>
                    </a:cubicBezTo>
                    <a:cubicBezTo>
                      <a:pt x="522169" y="775008"/>
                      <a:pt x="522436" y="776169"/>
                      <a:pt x="522793" y="777508"/>
                    </a:cubicBezTo>
                    <a:lnTo>
                      <a:pt x="520115" y="783223"/>
                    </a:lnTo>
                    <a:cubicBezTo>
                      <a:pt x="519938" y="782241"/>
                      <a:pt x="519580" y="781259"/>
                      <a:pt x="519402" y="780276"/>
                    </a:cubicBezTo>
                    <a:cubicBezTo>
                      <a:pt x="469063" y="607041"/>
                      <a:pt x="322598" y="468809"/>
                      <a:pt x="195323" y="34200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09" name="Google Shape;509;p10"/>
              <p:cNvSpPr/>
              <p:nvPr/>
            </p:nvSpPr>
            <p:spPr>
              <a:xfrm>
                <a:off x="11149610" y="6606889"/>
                <a:ext cx="807717" cy="742332"/>
              </a:xfrm>
              <a:custGeom>
                <a:avLst/>
                <a:gdLst/>
                <a:ahLst/>
                <a:cxnLst/>
                <a:rect l="l" t="t" r="r" b="b"/>
                <a:pathLst>
                  <a:path w="807717" h="742332" extrusionOk="0">
                    <a:moveTo>
                      <a:pt x="805958" y="11259"/>
                    </a:moveTo>
                    <a:cubicBezTo>
                      <a:pt x="785965" y="30369"/>
                      <a:pt x="767311" y="50461"/>
                      <a:pt x="749638" y="71177"/>
                    </a:cubicBezTo>
                    <a:cubicBezTo>
                      <a:pt x="749371" y="71356"/>
                      <a:pt x="749193" y="71624"/>
                      <a:pt x="748925" y="71981"/>
                    </a:cubicBezTo>
                    <a:cubicBezTo>
                      <a:pt x="654048" y="169761"/>
                      <a:pt x="578986" y="286919"/>
                      <a:pt x="476255" y="381037"/>
                    </a:cubicBezTo>
                    <a:cubicBezTo>
                      <a:pt x="340502" y="505338"/>
                      <a:pt x="162798" y="575794"/>
                      <a:pt x="39093" y="712240"/>
                    </a:cubicBezTo>
                    <a:cubicBezTo>
                      <a:pt x="39093" y="714114"/>
                      <a:pt x="39093" y="716169"/>
                      <a:pt x="39093" y="718044"/>
                    </a:cubicBezTo>
                    <a:cubicBezTo>
                      <a:pt x="38469" y="718222"/>
                      <a:pt x="37754" y="718669"/>
                      <a:pt x="37219" y="718937"/>
                    </a:cubicBezTo>
                    <a:cubicBezTo>
                      <a:pt x="37308" y="717418"/>
                      <a:pt x="37308" y="715901"/>
                      <a:pt x="37219" y="714472"/>
                    </a:cubicBezTo>
                    <a:cubicBezTo>
                      <a:pt x="34541" y="717508"/>
                      <a:pt x="31685" y="720723"/>
                      <a:pt x="28918" y="723759"/>
                    </a:cubicBezTo>
                    <a:cubicBezTo>
                      <a:pt x="20082" y="728849"/>
                      <a:pt x="11514" y="734385"/>
                      <a:pt x="3213" y="740100"/>
                    </a:cubicBezTo>
                    <a:cubicBezTo>
                      <a:pt x="2053" y="740725"/>
                      <a:pt x="1071" y="741529"/>
                      <a:pt x="0" y="742333"/>
                    </a:cubicBezTo>
                    <a:cubicBezTo>
                      <a:pt x="1696" y="740011"/>
                      <a:pt x="3213" y="737868"/>
                      <a:pt x="4999" y="735725"/>
                    </a:cubicBezTo>
                    <a:lnTo>
                      <a:pt x="5177" y="735635"/>
                    </a:lnTo>
                    <a:cubicBezTo>
                      <a:pt x="9461" y="730367"/>
                      <a:pt x="13656" y="725098"/>
                      <a:pt x="18029" y="720008"/>
                    </a:cubicBezTo>
                    <a:lnTo>
                      <a:pt x="18119" y="720187"/>
                    </a:lnTo>
                    <a:lnTo>
                      <a:pt x="47573" y="688040"/>
                    </a:lnTo>
                    <a:lnTo>
                      <a:pt x="48465" y="686968"/>
                    </a:lnTo>
                    <a:cubicBezTo>
                      <a:pt x="171010" y="561774"/>
                      <a:pt x="337825" y="492301"/>
                      <a:pt x="465546" y="370411"/>
                    </a:cubicBezTo>
                    <a:cubicBezTo>
                      <a:pt x="585769" y="255754"/>
                      <a:pt x="671275" y="103324"/>
                      <a:pt x="800335" y="186"/>
                    </a:cubicBezTo>
                    <a:cubicBezTo>
                      <a:pt x="805600" y="-1332"/>
                      <a:pt x="810420" y="6794"/>
                      <a:pt x="805958" y="112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10" name="Google Shape;510;p10"/>
              <p:cNvSpPr/>
              <p:nvPr/>
            </p:nvSpPr>
            <p:spPr>
              <a:xfrm>
                <a:off x="11299857" y="6183094"/>
                <a:ext cx="714113" cy="797042"/>
              </a:xfrm>
              <a:custGeom>
                <a:avLst/>
                <a:gdLst/>
                <a:ahLst/>
                <a:cxnLst/>
                <a:rect l="l" t="t" r="r" b="b"/>
                <a:pathLst>
                  <a:path w="714113" h="797042" extrusionOk="0">
                    <a:moveTo>
                      <a:pt x="712922" y="0"/>
                    </a:moveTo>
                    <a:cubicBezTo>
                      <a:pt x="714618" y="2947"/>
                      <a:pt x="714707" y="6608"/>
                      <a:pt x="711851" y="10180"/>
                    </a:cubicBezTo>
                    <a:cubicBezTo>
                      <a:pt x="698730" y="26611"/>
                      <a:pt x="686057" y="43131"/>
                      <a:pt x="673919" y="59650"/>
                    </a:cubicBezTo>
                    <a:lnTo>
                      <a:pt x="673829" y="59829"/>
                    </a:lnTo>
                    <a:cubicBezTo>
                      <a:pt x="571099" y="152073"/>
                      <a:pt x="470957" y="246460"/>
                      <a:pt x="387951" y="358527"/>
                    </a:cubicBezTo>
                    <a:cubicBezTo>
                      <a:pt x="288791" y="492472"/>
                      <a:pt x="186149" y="622578"/>
                      <a:pt x="66907" y="738575"/>
                    </a:cubicBezTo>
                    <a:cubicBezTo>
                      <a:pt x="66907" y="738575"/>
                      <a:pt x="66907" y="738575"/>
                      <a:pt x="66728" y="738664"/>
                    </a:cubicBezTo>
                    <a:cubicBezTo>
                      <a:pt x="46557" y="758398"/>
                      <a:pt x="25850" y="777508"/>
                      <a:pt x="4608" y="796349"/>
                    </a:cubicBezTo>
                    <a:cubicBezTo>
                      <a:pt x="4251" y="796707"/>
                      <a:pt x="3804" y="796796"/>
                      <a:pt x="3269" y="796975"/>
                    </a:cubicBezTo>
                    <a:cubicBezTo>
                      <a:pt x="949" y="797510"/>
                      <a:pt x="-1193" y="794742"/>
                      <a:pt x="770" y="792599"/>
                    </a:cubicBezTo>
                    <a:cubicBezTo>
                      <a:pt x="243182" y="532120"/>
                      <a:pt x="444269" y="233869"/>
                      <a:pt x="712922"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11" name="Google Shape;511;p10"/>
              <p:cNvSpPr/>
              <p:nvPr/>
            </p:nvSpPr>
            <p:spPr>
              <a:xfrm>
                <a:off x="11361630" y="5787062"/>
                <a:ext cx="613751" cy="811189"/>
              </a:xfrm>
              <a:custGeom>
                <a:avLst/>
                <a:gdLst/>
                <a:ahLst/>
                <a:cxnLst/>
                <a:rect l="l" t="t" r="r" b="b"/>
                <a:pathLst>
                  <a:path w="613751" h="811189" extrusionOk="0">
                    <a:moveTo>
                      <a:pt x="613751" y="0"/>
                    </a:moveTo>
                    <a:cubicBezTo>
                      <a:pt x="613662" y="446"/>
                      <a:pt x="613483" y="893"/>
                      <a:pt x="613216" y="1429"/>
                    </a:cubicBezTo>
                    <a:cubicBezTo>
                      <a:pt x="609914" y="8394"/>
                      <a:pt x="606522" y="15359"/>
                      <a:pt x="603220" y="22324"/>
                    </a:cubicBezTo>
                    <a:cubicBezTo>
                      <a:pt x="603131" y="22503"/>
                      <a:pt x="603041" y="22592"/>
                      <a:pt x="602952" y="22860"/>
                    </a:cubicBezTo>
                    <a:cubicBezTo>
                      <a:pt x="405435" y="278249"/>
                      <a:pt x="277088" y="600968"/>
                      <a:pt x="18789" y="798046"/>
                    </a:cubicBezTo>
                    <a:cubicBezTo>
                      <a:pt x="12899" y="802422"/>
                      <a:pt x="7008" y="806708"/>
                      <a:pt x="1117" y="811084"/>
                    </a:cubicBezTo>
                    <a:cubicBezTo>
                      <a:pt x="403" y="811530"/>
                      <a:pt x="-400" y="810459"/>
                      <a:pt x="224" y="809923"/>
                    </a:cubicBezTo>
                    <a:cubicBezTo>
                      <a:pt x="6829" y="803672"/>
                      <a:pt x="13434" y="797242"/>
                      <a:pt x="20038" y="790813"/>
                    </a:cubicBezTo>
                    <a:cubicBezTo>
                      <a:pt x="156507" y="657135"/>
                      <a:pt x="264325" y="508367"/>
                      <a:pt x="367502" y="346829"/>
                    </a:cubicBezTo>
                    <a:cubicBezTo>
                      <a:pt x="444796" y="225921"/>
                      <a:pt x="521464" y="107692"/>
                      <a:pt x="613751"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12" name="Google Shape;512;p10"/>
              <p:cNvSpPr/>
              <p:nvPr/>
            </p:nvSpPr>
            <p:spPr>
              <a:xfrm>
                <a:off x="10846501" y="5893504"/>
                <a:ext cx="438506" cy="1096287"/>
              </a:xfrm>
              <a:custGeom>
                <a:avLst/>
                <a:gdLst/>
                <a:ahLst/>
                <a:cxnLst/>
                <a:rect l="l" t="t" r="r" b="b"/>
                <a:pathLst>
                  <a:path w="438506" h="1096287" extrusionOk="0">
                    <a:moveTo>
                      <a:pt x="215374" y="642670"/>
                    </a:moveTo>
                    <a:cubicBezTo>
                      <a:pt x="295433" y="739736"/>
                      <a:pt x="391559" y="837516"/>
                      <a:pt x="425654" y="957084"/>
                    </a:cubicBezTo>
                    <a:cubicBezTo>
                      <a:pt x="425922" y="957530"/>
                      <a:pt x="426011" y="957977"/>
                      <a:pt x="425922" y="958602"/>
                    </a:cubicBezTo>
                    <a:cubicBezTo>
                      <a:pt x="427618" y="964496"/>
                      <a:pt x="429224" y="970478"/>
                      <a:pt x="430563" y="976640"/>
                    </a:cubicBezTo>
                    <a:cubicBezTo>
                      <a:pt x="435918" y="1000125"/>
                      <a:pt x="438685" y="1024325"/>
                      <a:pt x="438417" y="1049685"/>
                    </a:cubicBezTo>
                    <a:lnTo>
                      <a:pt x="438507" y="1049863"/>
                    </a:lnTo>
                    <a:cubicBezTo>
                      <a:pt x="438417" y="1054596"/>
                      <a:pt x="438328" y="1059329"/>
                      <a:pt x="437971" y="1064151"/>
                    </a:cubicBezTo>
                    <a:cubicBezTo>
                      <a:pt x="437882" y="1068169"/>
                      <a:pt x="437614" y="1072188"/>
                      <a:pt x="437078" y="1076206"/>
                    </a:cubicBezTo>
                    <a:cubicBezTo>
                      <a:pt x="436810" y="1080850"/>
                      <a:pt x="436275" y="1085493"/>
                      <a:pt x="435651" y="1090136"/>
                    </a:cubicBezTo>
                    <a:cubicBezTo>
                      <a:pt x="434668" y="1098173"/>
                      <a:pt x="422174" y="1098530"/>
                      <a:pt x="422887" y="1090047"/>
                    </a:cubicBezTo>
                    <a:cubicBezTo>
                      <a:pt x="424940" y="1063258"/>
                      <a:pt x="423958" y="1037630"/>
                      <a:pt x="420477" y="1013073"/>
                    </a:cubicBezTo>
                    <a:cubicBezTo>
                      <a:pt x="391470" y="812512"/>
                      <a:pt x="191453" y="676960"/>
                      <a:pt x="99523" y="501849"/>
                    </a:cubicBezTo>
                    <a:cubicBezTo>
                      <a:pt x="18303" y="347097"/>
                      <a:pt x="-26592" y="173147"/>
                      <a:pt x="16964" y="1875"/>
                    </a:cubicBezTo>
                    <a:cubicBezTo>
                      <a:pt x="18213" y="804"/>
                      <a:pt x="19551" y="179"/>
                      <a:pt x="20890" y="0"/>
                    </a:cubicBezTo>
                    <a:cubicBezTo>
                      <a:pt x="-29626" y="232440"/>
                      <a:pt x="68016" y="464433"/>
                      <a:pt x="215374" y="64267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13" name="Google Shape;513;p10"/>
              <p:cNvSpPr/>
              <p:nvPr/>
            </p:nvSpPr>
            <p:spPr>
              <a:xfrm>
                <a:off x="11387453" y="5290304"/>
                <a:ext cx="51426" cy="949672"/>
              </a:xfrm>
              <a:custGeom>
                <a:avLst/>
                <a:gdLst/>
                <a:ahLst/>
                <a:cxnLst/>
                <a:rect l="l" t="t" r="r" b="b"/>
                <a:pathLst>
                  <a:path w="51426" h="949672" extrusionOk="0">
                    <a:moveTo>
                      <a:pt x="40091" y="0"/>
                    </a:moveTo>
                    <a:cubicBezTo>
                      <a:pt x="44108" y="12055"/>
                      <a:pt x="47856" y="24110"/>
                      <a:pt x="51337" y="36344"/>
                    </a:cubicBezTo>
                    <a:cubicBezTo>
                      <a:pt x="51337" y="36344"/>
                      <a:pt x="51337" y="36344"/>
                      <a:pt x="51427" y="36523"/>
                    </a:cubicBezTo>
                    <a:cubicBezTo>
                      <a:pt x="42769" y="80099"/>
                      <a:pt x="34915" y="123676"/>
                      <a:pt x="30810" y="168324"/>
                    </a:cubicBezTo>
                    <a:cubicBezTo>
                      <a:pt x="23401" y="246638"/>
                      <a:pt x="22687" y="325665"/>
                      <a:pt x="23312" y="404247"/>
                    </a:cubicBezTo>
                    <a:cubicBezTo>
                      <a:pt x="23937" y="474166"/>
                      <a:pt x="25990" y="544265"/>
                      <a:pt x="27596" y="614362"/>
                    </a:cubicBezTo>
                    <a:cubicBezTo>
                      <a:pt x="30542" y="724466"/>
                      <a:pt x="32505" y="834836"/>
                      <a:pt x="26793" y="944582"/>
                    </a:cubicBezTo>
                    <a:cubicBezTo>
                      <a:pt x="26525" y="951458"/>
                      <a:pt x="16796" y="951279"/>
                      <a:pt x="16172" y="944582"/>
                    </a:cubicBezTo>
                    <a:cubicBezTo>
                      <a:pt x="11531" y="891540"/>
                      <a:pt x="8228" y="838051"/>
                      <a:pt x="5908" y="784652"/>
                    </a:cubicBezTo>
                    <a:cubicBezTo>
                      <a:pt x="17" y="648028"/>
                      <a:pt x="553" y="510599"/>
                      <a:pt x="17" y="374511"/>
                    </a:cubicBezTo>
                    <a:cubicBezTo>
                      <a:pt x="-341" y="253871"/>
                      <a:pt x="4837" y="131624"/>
                      <a:pt x="31791" y="14020"/>
                    </a:cubicBezTo>
                    <a:cubicBezTo>
                      <a:pt x="33844" y="11162"/>
                      <a:pt x="36075" y="8215"/>
                      <a:pt x="38307" y="5179"/>
                    </a:cubicBezTo>
                    <a:cubicBezTo>
                      <a:pt x="39646" y="3483"/>
                      <a:pt x="40002" y="1786"/>
                      <a:pt x="40091"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514" name="Google Shape;514;p10"/>
            <p:cNvGrpSpPr/>
            <p:nvPr/>
          </p:nvGrpSpPr>
          <p:grpSpPr>
            <a:xfrm rot="8228139">
              <a:off x="-18818" y="394463"/>
              <a:ext cx="893813" cy="774713"/>
              <a:chOff x="163698" y="1355357"/>
              <a:chExt cx="1549514" cy="1373288"/>
            </a:xfrm>
          </p:grpSpPr>
          <p:sp>
            <p:nvSpPr>
              <p:cNvPr id="515" name="Google Shape;515;p10"/>
              <p:cNvSpPr/>
              <p:nvPr/>
            </p:nvSpPr>
            <p:spPr>
              <a:xfrm>
                <a:off x="213192" y="1355357"/>
                <a:ext cx="1500020" cy="1095786"/>
              </a:xfrm>
              <a:custGeom>
                <a:avLst/>
                <a:gdLst/>
                <a:ahLst/>
                <a:cxnLst/>
                <a:rect l="l" t="t" r="r" b="b"/>
                <a:pathLst>
                  <a:path w="1500020" h="1095786" extrusionOk="0">
                    <a:moveTo>
                      <a:pt x="1345527" y="250022"/>
                    </a:moveTo>
                    <a:cubicBezTo>
                      <a:pt x="1405951" y="209928"/>
                      <a:pt x="1514483" y="124203"/>
                      <a:pt x="1498418" y="37495"/>
                    </a:cubicBezTo>
                    <a:cubicBezTo>
                      <a:pt x="1492973" y="8027"/>
                      <a:pt x="1467982" y="3831"/>
                      <a:pt x="1441206" y="1598"/>
                    </a:cubicBezTo>
                    <a:cubicBezTo>
                      <a:pt x="1377122" y="-3849"/>
                      <a:pt x="1312146" y="5081"/>
                      <a:pt x="1250204" y="21511"/>
                    </a:cubicBezTo>
                    <a:cubicBezTo>
                      <a:pt x="994226" y="89466"/>
                      <a:pt x="767612" y="276007"/>
                      <a:pt x="571165" y="446386"/>
                    </a:cubicBezTo>
                    <a:cubicBezTo>
                      <a:pt x="452458" y="549345"/>
                      <a:pt x="339374" y="658644"/>
                      <a:pt x="227361" y="768837"/>
                    </a:cubicBezTo>
                    <a:cubicBezTo>
                      <a:pt x="139179" y="855544"/>
                      <a:pt x="25470" y="946716"/>
                      <a:pt x="13778" y="1078429"/>
                    </a:cubicBezTo>
                    <a:cubicBezTo>
                      <a:pt x="9405" y="1082894"/>
                      <a:pt x="4942" y="1087270"/>
                      <a:pt x="658" y="1091824"/>
                    </a:cubicBezTo>
                    <a:cubicBezTo>
                      <a:pt x="-1395" y="1093967"/>
                      <a:pt x="1818" y="1097181"/>
                      <a:pt x="3960" y="1095128"/>
                    </a:cubicBezTo>
                    <a:cubicBezTo>
                      <a:pt x="7174" y="1092091"/>
                      <a:pt x="10387" y="1089145"/>
                      <a:pt x="13600" y="1086109"/>
                    </a:cubicBezTo>
                    <a:cubicBezTo>
                      <a:pt x="15028" y="1097896"/>
                      <a:pt x="34396" y="1097271"/>
                      <a:pt x="35288" y="1084055"/>
                    </a:cubicBezTo>
                    <a:cubicBezTo>
                      <a:pt x="35735" y="1077179"/>
                      <a:pt x="36538" y="1070392"/>
                      <a:pt x="37609" y="1063695"/>
                    </a:cubicBezTo>
                    <a:cubicBezTo>
                      <a:pt x="41982" y="1059677"/>
                      <a:pt x="46356" y="1055837"/>
                      <a:pt x="50729" y="1051908"/>
                    </a:cubicBezTo>
                    <a:cubicBezTo>
                      <a:pt x="444872" y="994937"/>
                      <a:pt x="831160" y="892870"/>
                      <a:pt x="1200133" y="742405"/>
                    </a:cubicBezTo>
                    <a:cubicBezTo>
                      <a:pt x="1240922" y="725796"/>
                      <a:pt x="1354809" y="701686"/>
                      <a:pt x="1358468" y="645429"/>
                    </a:cubicBezTo>
                    <a:cubicBezTo>
                      <a:pt x="1361860" y="593547"/>
                      <a:pt x="1279569" y="599083"/>
                      <a:pt x="1248330" y="599441"/>
                    </a:cubicBezTo>
                    <a:cubicBezTo>
                      <a:pt x="1151758" y="600512"/>
                      <a:pt x="1057060" y="627391"/>
                      <a:pt x="965129" y="654626"/>
                    </a:cubicBezTo>
                    <a:cubicBezTo>
                      <a:pt x="870878" y="682576"/>
                      <a:pt x="777876" y="714634"/>
                      <a:pt x="685945" y="749370"/>
                    </a:cubicBezTo>
                    <a:cubicBezTo>
                      <a:pt x="489498" y="823576"/>
                      <a:pt x="298586" y="910283"/>
                      <a:pt x="109101" y="1000651"/>
                    </a:cubicBezTo>
                    <a:cubicBezTo>
                      <a:pt x="277790" y="857330"/>
                      <a:pt x="463704" y="737404"/>
                      <a:pt x="657205" y="628819"/>
                    </a:cubicBezTo>
                    <a:cubicBezTo>
                      <a:pt x="884444" y="501214"/>
                      <a:pt x="1128106" y="394147"/>
                      <a:pt x="1345527" y="250022"/>
                    </a:cubicBezTo>
                    <a:close/>
                    <a:moveTo>
                      <a:pt x="1046082" y="651322"/>
                    </a:moveTo>
                    <a:cubicBezTo>
                      <a:pt x="1087317" y="640517"/>
                      <a:pt x="1128820" y="631052"/>
                      <a:pt x="1171037" y="625247"/>
                    </a:cubicBezTo>
                    <a:cubicBezTo>
                      <a:pt x="1193439" y="622122"/>
                      <a:pt x="1215842" y="619979"/>
                      <a:pt x="1238423" y="619354"/>
                    </a:cubicBezTo>
                    <a:cubicBezTo>
                      <a:pt x="1250740" y="618997"/>
                      <a:pt x="1309201" y="613996"/>
                      <a:pt x="1315984" y="623551"/>
                    </a:cubicBezTo>
                    <a:cubicBezTo>
                      <a:pt x="1315359" y="631320"/>
                      <a:pt x="1314645" y="639089"/>
                      <a:pt x="1314020" y="646857"/>
                    </a:cubicBezTo>
                    <a:cubicBezTo>
                      <a:pt x="1319286" y="663288"/>
                      <a:pt x="1314645" y="673021"/>
                      <a:pt x="1300275" y="676057"/>
                    </a:cubicBezTo>
                    <a:cubicBezTo>
                      <a:pt x="1293938" y="681951"/>
                      <a:pt x="1272161" y="688023"/>
                      <a:pt x="1265377" y="690881"/>
                    </a:cubicBezTo>
                    <a:cubicBezTo>
                      <a:pt x="1244671" y="699632"/>
                      <a:pt x="1223964" y="708204"/>
                      <a:pt x="1203168" y="716598"/>
                    </a:cubicBezTo>
                    <a:cubicBezTo>
                      <a:pt x="1163718" y="732582"/>
                      <a:pt x="1124000" y="748031"/>
                      <a:pt x="1084104" y="762943"/>
                    </a:cubicBezTo>
                    <a:cubicBezTo>
                      <a:pt x="927554" y="821433"/>
                      <a:pt x="768058" y="871975"/>
                      <a:pt x="606420" y="914301"/>
                    </a:cubicBezTo>
                    <a:cubicBezTo>
                      <a:pt x="435232" y="959128"/>
                      <a:pt x="261724" y="994401"/>
                      <a:pt x="86698" y="1020118"/>
                    </a:cubicBezTo>
                    <a:cubicBezTo>
                      <a:pt x="89911" y="1017350"/>
                      <a:pt x="93035" y="1014582"/>
                      <a:pt x="96248" y="1011903"/>
                    </a:cubicBezTo>
                    <a:cubicBezTo>
                      <a:pt x="407385" y="879029"/>
                      <a:pt x="717898" y="737494"/>
                      <a:pt x="1046082" y="651322"/>
                    </a:cubicBezTo>
                    <a:close/>
                    <a:moveTo>
                      <a:pt x="71079" y="1022172"/>
                    </a:moveTo>
                    <a:cubicBezTo>
                      <a:pt x="63046" y="1023333"/>
                      <a:pt x="55103" y="1024494"/>
                      <a:pt x="47070" y="1025655"/>
                    </a:cubicBezTo>
                    <a:cubicBezTo>
                      <a:pt x="79826" y="928232"/>
                      <a:pt x="171935" y="853937"/>
                      <a:pt x="242802" y="784196"/>
                    </a:cubicBezTo>
                    <a:cubicBezTo>
                      <a:pt x="330181" y="698203"/>
                      <a:pt x="418185" y="612835"/>
                      <a:pt x="509134" y="530503"/>
                    </a:cubicBezTo>
                    <a:cubicBezTo>
                      <a:pt x="693174" y="363786"/>
                      <a:pt x="893727" y="196176"/>
                      <a:pt x="1120965" y="91609"/>
                    </a:cubicBezTo>
                    <a:cubicBezTo>
                      <a:pt x="1175589" y="66517"/>
                      <a:pt x="1232175" y="45532"/>
                      <a:pt x="1290993" y="32763"/>
                    </a:cubicBezTo>
                    <a:cubicBezTo>
                      <a:pt x="1335709" y="23119"/>
                      <a:pt x="1506718" y="-13493"/>
                      <a:pt x="1475747" y="84019"/>
                    </a:cubicBezTo>
                    <a:cubicBezTo>
                      <a:pt x="1440939" y="193497"/>
                      <a:pt x="1318394" y="252790"/>
                      <a:pt x="1225749" y="305207"/>
                    </a:cubicBezTo>
                    <a:cubicBezTo>
                      <a:pt x="1023144" y="420043"/>
                      <a:pt x="814470" y="523628"/>
                      <a:pt x="612489" y="639535"/>
                    </a:cubicBezTo>
                    <a:cubicBezTo>
                      <a:pt x="420773" y="749638"/>
                      <a:pt x="232895" y="870903"/>
                      <a:pt x="71079" y="102217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516" name="Google Shape;516;p10"/>
              <p:cNvSpPr/>
              <p:nvPr/>
            </p:nvSpPr>
            <p:spPr>
              <a:xfrm>
                <a:off x="163698" y="1683842"/>
                <a:ext cx="758064" cy="1044803"/>
              </a:xfrm>
              <a:custGeom>
                <a:avLst/>
                <a:gdLst/>
                <a:ahLst/>
                <a:cxnLst/>
                <a:rect l="l" t="t" r="r" b="b"/>
                <a:pathLst>
                  <a:path w="758064" h="1044803" extrusionOk="0">
                    <a:moveTo>
                      <a:pt x="724104" y="2797"/>
                    </a:moveTo>
                    <a:cubicBezTo>
                      <a:pt x="698399" y="-6580"/>
                      <a:pt x="667964" y="9762"/>
                      <a:pt x="645383" y="20299"/>
                    </a:cubicBezTo>
                    <a:cubicBezTo>
                      <a:pt x="610395" y="36729"/>
                      <a:pt x="577729" y="57535"/>
                      <a:pt x="547115" y="81021"/>
                    </a:cubicBezTo>
                    <a:cubicBezTo>
                      <a:pt x="405648" y="190141"/>
                      <a:pt x="301668" y="350876"/>
                      <a:pt x="196885" y="493304"/>
                    </a:cubicBezTo>
                    <a:cubicBezTo>
                      <a:pt x="93083" y="634483"/>
                      <a:pt x="-37851" y="819863"/>
                      <a:pt x="10345" y="1004707"/>
                    </a:cubicBezTo>
                    <a:cubicBezTo>
                      <a:pt x="6954" y="1010333"/>
                      <a:pt x="3473" y="1015959"/>
                      <a:pt x="260" y="1021763"/>
                    </a:cubicBezTo>
                    <a:cubicBezTo>
                      <a:pt x="-901" y="1023728"/>
                      <a:pt x="2134" y="1025514"/>
                      <a:pt x="3294" y="1023549"/>
                    </a:cubicBezTo>
                    <a:cubicBezTo>
                      <a:pt x="6061" y="1019084"/>
                      <a:pt x="9096" y="1014798"/>
                      <a:pt x="11952" y="1010422"/>
                    </a:cubicBezTo>
                    <a:cubicBezTo>
                      <a:pt x="14630" y="1020066"/>
                      <a:pt x="17664" y="1029711"/>
                      <a:pt x="21413" y="1039265"/>
                    </a:cubicBezTo>
                    <a:cubicBezTo>
                      <a:pt x="25072" y="1048731"/>
                      <a:pt x="39531" y="1045248"/>
                      <a:pt x="36943" y="1034979"/>
                    </a:cubicBezTo>
                    <a:cubicBezTo>
                      <a:pt x="32837" y="1018816"/>
                      <a:pt x="29803" y="1002922"/>
                      <a:pt x="27571" y="987116"/>
                    </a:cubicBezTo>
                    <a:cubicBezTo>
                      <a:pt x="129588" y="840669"/>
                      <a:pt x="268198" y="721369"/>
                      <a:pt x="389583" y="591799"/>
                    </a:cubicBezTo>
                    <a:cubicBezTo>
                      <a:pt x="457772" y="518932"/>
                      <a:pt x="524266" y="444370"/>
                      <a:pt x="588796" y="368289"/>
                    </a:cubicBezTo>
                    <a:cubicBezTo>
                      <a:pt x="642884" y="304531"/>
                      <a:pt x="705450" y="239165"/>
                      <a:pt x="738028" y="161031"/>
                    </a:cubicBezTo>
                    <a:cubicBezTo>
                      <a:pt x="753736" y="123526"/>
                      <a:pt x="779887" y="23156"/>
                      <a:pt x="724104" y="2797"/>
                    </a:cubicBezTo>
                    <a:close/>
                    <a:moveTo>
                      <a:pt x="734190" y="129509"/>
                    </a:moveTo>
                    <a:cubicBezTo>
                      <a:pt x="722587" y="170139"/>
                      <a:pt x="699202" y="207108"/>
                      <a:pt x="674479" y="240951"/>
                    </a:cubicBezTo>
                    <a:cubicBezTo>
                      <a:pt x="573534" y="379361"/>
                      <a:pt x="452417" y="507056"/>
                      <a:pt x="334335" y="630821"/>
                    </a:cubicBezTo>
                    <a:cubicBezTo>
                      <a:pt x="227231" y="743068"/>
                      <a:pt x="111202" y="848349"/>
                      <a:pt x="26590" y="978811"/>
                    </a:cubicBezTo>
                    <a:cubicBezTo>
                      <a:pt x="9096" y="827721"/>
                      <a:pt x="77196" y="693240"/>
                      <a:pt x="165200" y="568314"/>
                    </a:cubicBezTo>
                    <a:cubicBezTo>
                      <a:pt x="259630" y="434279"/>
                      <a:pt x="355577" y="294262"/>
                      <a:pt x="468215" y="174693"/>
                    </a:cubicBezTo>
                    <a:cubicBezTo>
                      <a:pt x="519982" y="119686"/>
                      <a:pt x="578353" y="69948"/>
                      <a:pt x="646454" y="36461"/>
                    </a:cubicBezTo>
                    <a:cubicBezTo>
                      <a:pt x="657878" y="30836"/>
                      <a:pt x="670552" y="21013"/>
                      <a:pt x="683137" y="20567"/>
                    </a:cubicBezTo>
                    <a:cubicBezTo>
                      <a:pt x="692151" y="20209"/>
                      <a:pt x="733208" y="37354"/>
                      <a:pt x="739277" y="46909"/>
                    </a:cubicBezTo>
                    <a:cubicBezTo>
                      <a:pt x="750523" y="64501"/>
                      <a:pt x="739366" y="111471"/>
                      <a:pt x="734190" y="12950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1">
    <p:bg>
      <p:bgPr>
        <a:blipFill>
          <a:blip r:embed="rId2">
            <a:alphaModFix/>
          </a:blip>
          <a:stretch>
            <a:fillRect/>
          </a:stretch>
        </a:blipFill>
        <a:effectLst/>
      </p:bgPr>
    </p:bg>
    <p:spTree>
      <p:nvGrpSpPr>
        <p:cNvPr id="1" name="Shape 63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2">
  <p:cSld name="CUSTOM_8">
    <p:bg>
      <p:bgPr>
        <a:solidFill>
          <a:schemeClr val="dk2"/>
        </a:solidFill>
        <a:effectLst/>
      </p:bgPr>
    </p:bg>
    <p:spTree>
      <p:nvGrpSpPr>
        <p:cNvPr id="1" name="Shape 63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3">
  <p:cSld name="CUSTOM_8_1">
    <p:bg>
      <p:bgPr>
        <a:solidFill>
          <a:schemeClr val="accent1"/>
        </a:solidFill>
        <a:effectLst/>
      </p:bgPr>
    </p:bg>
    <p:spTree>
      <p:nvGrpSpPr>
        <p:cNvPr id="1" name="Shape 63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1">
  <p:cSld name="ONE_COLUMN_TEXT_2">
    <p:bg>
      <p:bgPr>
        <a:blipFill>
          <a:blip r:embed="rId2">
            <a:alphaModFix/>
          </a:blip>
          <a:stretch>
            <a:fillRect/>
          </a:stretch>
        </a:blipFill>
        <a:effectLst/>
      </p:bgPr>
    </p:bg>
    <p:spTree>
      <p:nvGrpSpPr>
        <p:cNvPr id="1" name="Shape 1179"/>
        <p:cNvGrpSpPr/>
        <p:nvPr/>
      </p:nvGrpSpPr>
      <p:grpSpPr>
        <a:xfrm>
          <a:off x="0" y="0"/>
          <a:ext cx="0" cy="0"/>
          <a:chOff x="0" y="0"/>
          <a:chExt cx="0" cy="0"/>
        </a:xfrm>
      </p:grpSpPr>
      <p:sp>
        <p:nvSpPr>
          <p:cNvPr id="1180" name="Google Shape;1180;p25"/>
          <p:cNvSpPr txBox="1">
            <a:spLocks noGrp="1"/>
          </p:cNvSpPr>
          <p:nvPr>
            <p:ph type="title"/>
          </p:nvPr>
        </p:nvSpPr>
        <p:spPr>
          <a:xfrm>
            <a:off x="713225" y="1186700"/>
            <a:ext cx="3990900" cy="499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Overpass ExtraBold"/>
              <a:buNone/>
              <a:defRPr sz="3000">
                <a:latin typeface="Overpass ExtraBold"/>
                <a:ea typeface="Overpass ExtraBold"/>
                <a:cs typeface="Overpass ExtraBold"/>
                <a:sym typeface="Overpas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81" name="Google Shape;1181;p25"/>
          <p:cNvSpPr txBox="1">
            <a:spLocks noGrp="1"/>
          </p:cNvSpPr>
          <p:nvPr>
            <p:ph type="subTitle" idx="1"/>
          </p:nvPr>
        </p:nvSpPr>
        <p:spPr>
          <a:xfrm>
            <a:off x="713225" y="1768388"/>
            <a:ext cx="3990900" cy="198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dk1"/>
                </a:solidFill>
                <a:latin typeface="Barlow"/>
                <a:ea typeface="Barlow"/>
                <a:cs typeface="Barlow"/>
                <a:sym typeface="Barlow"/>
              </a:defRPr>
            </a:lvl1pPr>
            <a:lvl2pPr lvl="1" rtl="0">
              <a:spcBef>
                <a:spcPts val="1600"/>
              </a:spcBef>
              <a:spcAft>
                <a:spcPts val="0"/>
              </a:spcAft>
              <a:buNone/>
              <a:defRPr>
                <a:latin typeface="Barlow"/>
                <a:ea typeface="Barlow"/>
                <a:cs typeface="Barlow"/>
                <a:sym typeface="Barlow"/>
              </a:defRPr>
            </a:lvl2pPr>
            <a:lvl3pPr lvl="2" rtl="0">
              <a:spcBef>
                <a:spcPts val="1600"/>
              </a:spcBef>
              <a:spcAft>
                <a:spcPts val="0"/>
              </a:spcAft>
              <a:buNone/>
              <a:defRPr>
                <a:latin typeface="Barlow"/>
                <a:ea typeface="Barlow"/>
                <a:cs typeface="Barlow"/>
                <a:sym typeface="Barlow"/>
              </a:defRPr>
            </a:lvl3pPr>
            <a:lvl4pPr lvl="3" rtl="0">
              <a:spcBef>
                <a:spcPts val="1600"/>
              </a:spcBef>
              <a:spcAft>
                <a:spcPts val="0"/>
              </a:spcAft>
              <a:buNone/>
              <a:defRPr>
                <a:latin typeface="Barlow"/>
                <a:ea typeface="Barlow"/>
                <a:cs typeface="Barlow"/>
                <a:sym typeface="Barlow"/>
              </a:defRPr>
            </a:lvl4pPr>
            <a:lvl5pPr lvl="4" rtl="0">
              <a:spcBef>
                <a:spcPts val="1600"/>
              </a:spcBef>
              <a:spcAft>
                <a:spcPts val="0"/>
              </a:spcAft>
              <a:buNone/>
              <a:defRPr>
                <a:latin typeface="Barlow"/>
                <a:ea typeface="Barlow"/>
                <a:cs typeface="Barlow"/>
                <a:sym typeface="Barlow"/>
              </a:defRPr>
            </a:lvl5pPr>
            <a:lvl6pPr lvl="5" rtl="0">
              <a:spcBef>
                <a:spcPts val="1600"/>
              </a:spcBef>
              <a:spcAft>
                <a:spcPts val="0"/>
              </a:spcAft>
              <a:buNone/>
              <a:defRPr>
                <a:latin typeface="Barlow"/>
                <a:ea typeface="Barlow"/>
                <a:cs typeface="Barlow"/>
                <a:sym typeface="Barlow"/>
              </a:defRPr>
            </a:lvl6pPr>
            <a:lvl7pPr lvl="6" rtl="0">
              <a:spcBef>
                <a:spcPts val="1600"/>
              </a:spcBef>
              <a:spcAft>
                <a:spcPts val="0"/>
              </a:spcAft>
              <a:buNone/>
              <a:defRPr>
                <a:latin typeface="Barlow"/>
                <a:ea typeface="Barlow"/>
                <a:cs typeface="Barlow"/>
                <a:sym typeface="Barlow"/>
              </a:defRPr>
            </a:lvl7pPr>
            <a:lvl8pPr lvl="7" rtl="0">
              <a:spcBef>
                <a:spcPts val="1600"/>
              </a:spcBef>
              <a:spcAft>
                <a:spcPts val="0"/>
              </a:spcAft>
              <a:buNone/>
              <a:defRPr>
                <a:latin typeface="Barlow"/>
                <a:ea typeface="Barlow"/>
                <a:cs typeface="Barlow"/>
                <a:sym typeface="Barlow"/>
              </a:defRPr>
            </a:lvl8pPr>
            <a:lvl9pPr lvl="8" rtl="0">
              <a:spcBef>
                <a:spcPts val="1600"/>
              </a:spcBef>
              <a:spcAft>
                <a:spcPts val="1600"/>
              </a:spcAft>
              <a:buNone/>
              <a:defRPr>
                <a:latin typeface="Barlow"/>
                <a:ea typeface="Barlow"/>
                <a:cs typeface="Barlow"/>
                <a:sym typeface="Barlow"/>
              </a:defRPr>
            </a:lvl9pPr>
          </a:lstStyle>
          <a:p>
            <a:endParaRPr/>
          </a:p>
        </p:txBody>
      </p:sp>
      <p:sp>
        <p:nvSpPr>
          <p:cNvPr id="1182" name="Google Shape;1182;p25"/>
          <p:cNvSpPr/>
          <p:nvPr/>
        </p:nvSpPr>
        <p:spPr>
          <a:xfrm rot="-2544630">
            <a:off x="7754175" y="4167674"/>
            <a:ext cx="1380261" cy="1405619"/>
          </a:xfrm>
          <a:custGeom>
            <a:avLst/>
            <a:gdLst/>
            <a:ahLst/>
            <a:cxnLst/>
            <a:rect l="l" t="t" r="r" b="b"/>
            <a:pathLst>
              <a:path w="1959789" h="1995794" extrusionOk="0">
                <a:moveTo>
                  <a:pt x="1664723" y="1405623"/>
                </a:moveTo>
                <a:cubicBezTo>
                  <a:pt x="1671953" y="1357938"/>
                  <a:pt x="1643927" y="1312218"/>
                  <a:pt x="1612242" y="1275785"/>
                </a:cubicBezTo>
                <a:cubicBezTo>
                  <a:pt x="1535663" y="1187738"/>
                  <a:pt x="1429987" y="1125409"/>
                  <a:pt x="1315921" y="1101031"/>
                </a:cubicBezTo>
                <a:cubicBezTo>
                  <a:pt x="1455424" y="1113354"/>
                  <a:pt x="1636787" y="1123087"/>
                  <a:pt x="1766026" y="1064151"/>
                </a:cubicBezTo>
                <a:cubicBezTo>
                  <a:pt x="1790481" y="1052989"/>
                  <a:pt x="1816543" y="1037809"/>
                  <a:pt x="1824308" y="1012091"/>
                </a:cubicBezTo>
                <a:cubicBezTo>
                  <a:pt x="1839124" y="962889"/>
                  <a:pt x="1780306" y="925741"/>
                  <a:pt x="1732020" y="908060"/>
                </a:cubicBezTo>
                <a:cubicBezTo>
                  <a:pt x="1680075" y="889040"/>
                  <a:pt x="1628040" y="870020"/>
                  <a:pt x="1576095" y="850999"/>
                </a:cubicBezTo>
                <a:cubicBezTo>
                  <a:pt x="1715865" y="802869"/>
                  <a:pt x="1872862" y="738396"/>
                  <a:pt x="1921237" y="598646"/>
                </a:cubicBezTo>
                <a:cubicBezTo>
                  <a:pt x="1926592" y="583109"/>
                  <a:pt x="1930341" y="565607"/>
                  <a:pt x="1923469" y="550694"/>
                </a:cubicBezTo>
                <a:cubicBezTo>
                  <a:pt x="1916060" y="534442"/>
                  <a:pt x="1898299" y="525780"/>
                  <a:pt x="1881341" y="520065"/>
                </a:cubicBezTo>
                <a:cubicBezTo>
                  <a:pt x="1802084" y="493544"/>
                  <a:pt x="1710867" y="508189"/>
                  <a:pt x="1642410" y="555694"/>
                </a:cubicBezTo>
                <a:cubicBezTo>
                  <a:pt x="1768971" y="449699"/>
                  <a:pt x="1892141" y="331738"/>
                  <a:pt x="1945068" y="176630"/>
                </a:cubicBezTo>
                <a:cubicBezTo>
                  <a:pt x="1957028" y="141625"/>
                  <a:pt x="1965061" y="103585"/>
                  <a:pt x="1955689" y="67866"/>
                </a:cubicBezTo>
                <a:cubicBezTo>
                  <a:pt x="1946317" y="32147"/>
                  <a:pt x="1915168" y="-89"/>
                  <a:pt x="1878217" y="0"/>
                </a:cubicBezTo>
                <a:cubicBezTo>
                  <a:pt x="1855100" y="0"/>
                  <a:pt x="1833858" y="12056"/>
                  <a:pt x="1814133" y="24110"/>
                </a:cubicBezTo>
                <a:cubicBezTo>
                  <a:pt x="1641696" y="129570"/>
                  <a:pt x="1488983" y="267355"/>
                  <a:pt x="1366349" y="428089"/>
                </a:cubicBezTo>
                <a:cubicBezTo>
                  <a:pt x="1424186" y="336471"/>
                  <a:pt x="1457923" y="229672"/>
                  <a:pt x="1463100" y="121355"/>
                </a:cubicBezTo>
                <a:cubicBezTo>
                  <a:pt x="1463903" y="104388"/>
                  <a:pt x="1463725" y="86261"/>
                  <a:pt x="1454532" y="72063"/>
                </a:cubicBezTo>
                <a:cubicBezTo>
                  <a:pt x="1425881" y="27950"/>
                  <a:pt x="1357781" y="65187"/>
                  <a:pt x="1323686" y="105281"/>
                </a:cubicBezTo>
                <a:cubicBezTo>
                  <a:pt x="1206408" y="243067"/>
                  <a:pt x="1111888" y="400229"/>
                  <a:pt x="1045038" y="568464"/>
                </a:cubicBezTo>
                <a:cubicBezTo>
                  <a:pt x="1072260" y="473274"/>
                  <a:pt x="1089039" y="375047"/>
                  <a:pt x="1094930" y="276285"/>
                </a:cubicBezTo>
                <a:cubicBezTo>
                  <a:pt x="1097697" y="229404"/>
                  <a:pt x="1092877" y="172879"/>
                  <a:pt x="1051553" y="150555"/>
                </a:cubicBezTo>
                <a:cubicBezTo>
                  <a:pt x="989968" y="117247"/>
                  <a:pt x="933292" y="179755"/>
                  <a:pt x="900179" y="224403"/>
                </a:cubicBezTo>
                <a:cubicBezTo>
                  <a:pt x="783972" y="381387"/>
                  <a:pt x="710070" y="567035"/>
                  <a:pt x="667764" y="757773"/>
                </a:cubicBezTo>
                <a:cubicBezTo>
                  <a:pt x="683294" y="682586"/>
                  <a:pt x="698824" y="604451"/>
                  <a:pt x="680795" y="529799"/>
                </a:cubicBezTo>
                <a:cubicBezTo>
                  <a:pt x="662766" y="455147"/>
                  <a:pt x="600913" y="385138"/>
                  <a:pt x="524155" y="384334"/>
                </a:cubicBezTo>
                <a:cubicBezTo>
                  <a:pt x="446326" y="383441"/>
                  <a:pt x="384652" y="450503"/>
                  <a:pt x="347969" y="519262"/>
                </a:cubicBezTo>
                <a:cubicBezTo>
                  <a:pt x="247470" y="707678"/>
                  <a:pt x="255414" y="932974"/>
                  <a:pt x="265946" y="1146304"/>
                </a:cubicBezTo>
                <a:cubicBezTo>
                  <a:pt x="259698" y="1092101"/>
                  <a:pt x="248987" y="1038345"/>
                  <a:pt x="233993" y="985838"/>
                </a:cubicBezTo>
                <a:cubicBezTo>
                  <a:pt x="227031" y="961638"/>
                  <a:pt x="218463" y="936367"/>
                  <a:pt x="199452" y="919758"/>
                </a:cubicBezTo>
                <a:cubicBezTo>
                  <a:pt x="163394" y="888147"/>
                  <a:pt x="103326" y="902345"/>
                  <a:pt x="70927" y="937707"/>
                </a:cubicBezTo>
                <a:cubicBezTo>
                  <a:pt x="38528" y="973069"/>
                  <a:pt x="27371" y="1022539"/>
                  <a:pt x="19785" y="1069866"/>
                </a:cubicBezTo>
                <a:cubicBezTo>
                  <a:pt x="-1190" y="1216491"/>
                  <a:pt x="-4403" y="1362938"/>
                  <a:pt x="5058" y="1510725"/>
                </a:cubicBezTo>
                <a:cubicBezTo>
                  <a:pt x="13537" y="1644224"/>
                  <a:pt x="13448" y="1787724"/>
                  <a:pt x="41116" y="1917383"/>
                </a:cubicBezTo>
                <a:cubicBezTo>
                  <a:pt x="42991" y="1926045"/>
                  <a:pt x="45133" y="1935242"/>
                  <a:pt x="51648" y="1941225"/>
                </a:cubicBezTo>
                <a:cubicBezTo>
                  <a:pt x="58075" y="1947118"/>
                  <a:pt x="67357" y="1948548"/>
                  <a:pt x="76015" y="1949619"/>
                </a:cubicBezTo>
                <a:cubicBezTo>
                  <a:pt x="186510" y="1963996"/>
                  <a:pt x="297095" y="1978283"/>
                  <a:pt x="408037" y="1988463"/>
                </a:cubicBezTo>
                <a:cubicBezTo>
                  <a:pt x="513534" y="1998197"/>
                  <a:pt x="622602" y="2003644"/>
                  <a:pt x="722655" y="1968818"/>
                </a:cubicBezTo>
                <a:cubicBezTo>
                  <a:pt x="748717" y="1959710"/>
                  <a:pt x="775760" y="1946226"/>
                  <a:pt x="788077" y="1921580"/>
                </a:cubicBezTo>
                <a:cubicBezTo>
                  <a:pt x="809052" y="1879699"/>
                  <a:pt x="777992" y="1830586"/>
                  <a:pt x="744075" y="1798261"/>
                </a:cubicBezTo>
                <a:cubicBezTo>
                  <a:pt x="729170" y="1784062"/>
                  <a:pt x="713372" y="1770757"/>
                  <a:pt x="696771" y="1758434"/>
                </a:cubicBezTo>
                <a:cubicBezTo>
                  <a:pt x="765050" y="1797814"/>
                  <a:pt x="835382" y="1833176"/>
                  <a:pt x="911158" y="1853714"/>
                </a:cubicBezTo>
                <a:cubicBezTo>
                  <a:pt x="1018976" y="1883003"/>
                  <a:pt x="1141163" y="1879074"/>
                  <a:pt x="1234255" y="1817281"/>
                </a:cubicBezTo>
                <a:cubicBezTo>
                  <a:pt x="1265672" y="1796475"/>
                  <a:pt x="1293787" y="1768078"/>
                  <a:pt x="1307532" y="1733431"/>
                </a:cubicBezTo>
                <a:cubicBezTo>
                  <a:pt x="1309852" y="1727627"/>
                  <a:pt x="1311726" y="1721733"/>
                  <a:pt x="1313154" y="1715572"/>
                </a:cubicBezTo>
                <a:cubicBezTo>
                  <a:pt x="1326364" y="1660029"/>
                  <a:pt x="1299231" y="1601093"/>
                  <a:pt x="1258353" y="1561267"/>
                </a:cubicBezTo>
                <a:cubicBezTo>
                  <a:pt x="1238628" y="1542068"/>
                  <a:pt x="1216136" y="1526530"/>
                  <a:pt x="1192306" y="1512868"/>
                </a:cubicBezTo>
                <a:cubicBezTo>
                  <a:pt x="1221670" y="1523583"/>
                  <a:pt x="1251570" y="1532603"/>
                  <a:pt x="1282184" y="1539300"/>
                </a:cubicBezTo>
                <a:cubicBezTo>
                  <a:pt x="1380541" y="1560910"/>
                  <a:pt x="1487555" y="1556802"/>
                  <a:pt x="1576452" y="1509653"/>
                </a:cubicBezTo>
                <a:cubicBezTo>
                  <a:pt x="1618311" y="1487687"/>
                  <a:pt x="1657583" y="1452325"/>
                  <a:pt x="1664723" y="14056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83" name="Google Shape;1183;p25"/>
          <p:cNvSpPr/>
          <p:nvPr/>
        </p:nvSpPr>
        <p:spPr>
          <a:xfrm rot="-3006130">
            <a:off x="6397749" y="2914295"/>
            <a:ext cx="1304183" cy="2765576"/>
          </a:xfrm>
          <a:custGeom>
            <a:avLst/>
            <a:gdLst/>
            <a:ahLst/>
            <a:cxnLst/>
            <a:rect l="l" t="t" r="r" b="b"/>
            <a:pathLst>
              <a:path w="1640255" h="3478230" extrusionOk="0">
                <a:moveTo>
                  <a:pt x="110534" y="3353098"/>
                </a:moveTo>
                <a:cubicBezTo>
                  <a:pt x="174975" y="3415516"/>
                  <a:pt x="266638" y="3438912"/>
                  <a:pt x="354017" y="3459450"/>
                </a:cubicBezTo>
                <a:cubicBezTo>
                  <a:pt x="504944" y="3494902"/>
                  <a:pt x="612138" y="3484900"/>
                  <a:pt x="739502" y="3388281"/>
                </a:cubicBezTo>
                <a:cubicBezTo>
                  <a:pt x="840269" y="3311843"/>
                  <a:pt x="941036" y="3192899"/>
                  <a:pt x="953531" y="3061990"/>
                </a:cubicBezTo>
                <a:cubicBezTo>
                  <a:pt x="962725" y="2965192"/>
                  <a:pt x="920240" y="2860269"/>
                  <a:pt x="965313" y="2774097"/>
                </a:cubicBezTo>
                <a:cubicBezTo>
                  <a:pt x="985663" y="2735253"/>
                  <a:pt x="1020918" y="2707035"/>
                  <a:pt x="1050639" y="2674888"/>
                </a:cubicBezTo>
                <a:cubicBezTo>
                  <a:pt x="1124362" y="2594878"/>
                  <a:pt x="1164526" y="2484864"/>
                  <a:pt x="1159617" y="2376101"/>
                </a:cubicBezTo>
                <a:cubicBezTo>
                  <a:pt x="1156761" y="2311896"/>
                  <a:pt x="1139178" y="2245549"/>
                  <a:pt x="1160064" y="2184827"/>
                </a:cubicBezTo>
                <a:cubicBezTo>
                  <a:pt x="1187911" y="2103478"/>
                  <a:pt x="1275825" y="2057222"/>
                  <a:pt x="1314204" y="1980248"/>
                </a:cubicBezTo>
                <a:cubicBezTo>
                  <a:pt x="1375432" y="1857643"/>
                  <a:pt x="1292694" y="1705213"/>
                  <a:pt x="1334197" y="1574661"/>
                </a:cubicBezTo>
                <a:cubicBezTo>
                  <a:pt x="1363383" y="1482954"/>
                  <a:pt x="1448887" y="1418481"/>
                  <a:pt x="1481554" y="1328023"/>
                </a:cubicBezTo>
                <a:cubicBezTo>
                  <a:pt x="1520558" y="1220152"/>
                  <a:pt x="1464864" y="1106210"/>
                  <a:pt x="1494585" y="1000572"/>
                </a:cubicBezTo>
                <a:cubicBezTo>
                  <a:pt x="1508687" y="950387"/>
                  <a:pt x="1537159" y="919936"/>
                  <a:pt x="1538676" y="861358"/>
                </a:cubicBezTo>
                <a:cubicBezTo>
                  <a:pt x="1540015" y="806351"/>
                  <a:pt x="1527877" y="751166"/>
                  <a:pt x="1520736" y="696962"/>
                </a:cubicBezTo>
                <a:cubicBezTo>
                  <a:pt x="1498155" y="525512"/>
                  <a:pt x="1526716" y="347544"/>
                  <a:pt x="1601778" y="191810"/>
                </a:cubicBezTo>
                <a:cubicBezTo>
                  <a:pt x="1631946" y="129213"/>
                  <a:pt x="1665505" y="44291"/>
                  <a:pt x="1612042" y="0"/>
                </a:cubicBezTo>
                <a:cubicBezTo>
                  <a:pt x="1478073" y="56078"/>
                  <a:pt x="1363383" y="157163"/>
                  <a:pt x="1290998" y="283071"/>
                </a:cubicBezTo>
                <a:cubicBezTo>
                  <a:pt x="1219953" y="406479"/>
                  <a:pt x="1188357" y="552480"/>
                  <a:pt x="1099461" y="663565"/>
                </a:cubicBezTo>
                <a:cubicBezTo>
                  <a:pt x="1034306" y="745004"/>
                  <a:pt x="943535" y="801082"/>
                  <a:pt x="864367" y="868859"/>
                </a:cubicBezTo>
                <a:cubicBezTo>
                  <a:pt x="785111" y="936635"/>
                  <a:pt x="713172" y="1025664"/>
                  <a:pt x="708710" y="1129873"/>
                </a:cubicBezTo>
                <a:cubicBezTo>
                  <a:pt x="703890" y="1243459"/>
                  <a:pt x="780380" y="1353473"/>
                  <a:pt x="756460" y="1464558"/>
                </a:cubicBezTo>
                <a:cubicBezTo>
                  <a:pt x="725936" y="1606451"/>
                  <a:pt x="547697" y="1678782"/>
                  <a:pt x="517083" y="1820674"/>
                </a:cubicBezTo>
                <a:cubicBezTo>
                  <a:pt x="490664" y="1943368"/>
                  <a:pt x="584558" y="2081510"/>
                  <a:pt x="521992" y="2190184"/>
                </a:cubicBezTo>
                <a:cubicBezTo>
                  <a:pt x="491467" y="2243227"/>
                  <a:pt x="431846" y="2271177"/>
                  <a:pt x="385523" y="2311271"/>
                </a:cubicBezTo>
                <a:cubicBezTo>
                  <a:pt x="334917" y="2355027"/>
                  <a:pt x="294753" y="2376726"/>
                  <a:pt x="275742" y="2444056"/>
                </a:cubicBezTo>
                <a:cubicBezTo>
                  <a:pt x="258873" y="2503527"/>
                  <a:pt x="267441" y="2570857"/>
                  <a:pt x="226920" y="2622382"/>
                </a:cubicBezTo>
                <a:cubicBezTo>
                  <a:pt x="199163" y="2657743"/>
                  <a:pt x="154000" y="2673549"/>
                  <a:pt x="117407" y="2699712"/>
                </a:cubicBezTo>
                <a:cubicBezTo>
                  <a:pt x="6375" y="2779008"/>
                  <a:pt x="-9155" y="2937421"/>
                  <a:pt x="3876" y="3073241"/>
                </a:cubicBezTo>
                <a:cubicBezTo>
                  <a:pt x="13694" y="3174683"/>
                  <a:pt x="37257" y="3282107"/>
                  <a:pt x="110534" y="335309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1184" name="Google Shape;1184;p25"/>
          <p:cNvGrpSpPr/>
          <p:nvPr/>
        </p:nvGrpSpPr>
        <p:grpSpPr>
          <a:xfrm rot="-3014487">
            <a:off x="8790129" y="4534784"/>
            <a:ext cx="684017" cy="671419"/>
            <a:chOff x="1645290" y="5853325"/>
            <a:chExt cx="859630" cy="843798"/>
          </a:xfrm>
        </p:grpSpPr>
        <p:sp>
          <p:nvSpPr>
            <p:cNvPr id="1185" name="Google Shape;1185;p25"/>
            <p:cNvSpPr/>
            <p:nvPr/>
          </p:nvSpPr>
          <p:spPr>
            <a:xfrm>
              <a:off x="1645290" y="5853325"/>
              <a:ext cx="859630" cy="843798"/>
            </a:xfrm>
            <a:custGeom>
              <a:avLst/>
              <a:gdLst/>
              <a:ahLst/>
              <a:cxnLst/>
              <a:rect l="l" t="t" r="r" b="b"/>
              <a:pathLst>
                <a:path w="859630" h="843798" extrusionOk="0">
                  <a:moveTo>
                    <a:pt x="386472" y="838403"/>
                  </a:moveTo>
                  <a:cubicBezTo>
                    <a:pt x="302663" y="775627"/>
                    <a:pt x="180832" y="780003"/>
                    <a:pt x="101129" y="711959"/>
                  </a:cubicBezTo>
                  <a:cubicBezTo>
                    <a:pt x="59359" y="676329"/>
                    <a:pt x="34546" y="624894"/>
                    <a:pt x="15267" y="573460"/>
                  </a:cubicBezTo>
                  <a:cubicBezTo>
                    <a:pt x="6074" y="548814"/>
                    <a:pt x="-2226" y="522917"/>
                    <a:pt x="541" y="496753"/>
                  </a:cubicBezTo>
                  <a:cubicBezTo>
                    <a:pt x="3308" y="470590"/>
                    <a:pt x="20087" y="444247"/>
                    <a:pt x="45614" y="438175"/>
                  </a:cubicBezTo>
                  <a:cubicBezTo>
                    <a:pt x="72925" y="431656"/>
                    <a:pt x="99790" y="449247"/>
                    <a:pt x="121568" y="467107"/>
                  </a:cubicBezTo>
                  <a:cubicBezTo>
                    <a:pt x="143257" y="484966"/>
                    <a:pt x="166730" y="505237"/>
                    <a:pt x="194845" y="505237"/>
                  </a:cubicBezTo>
                  <a:cubicBezTo>
                    <a:pt x="222960" y="505237"/>
                    <a:pt x="249557" y="469786"/>
                    <a:pt x="230814" y="448890"/>
                  </a:cubicBezTo>
                  <a:cubicBezTo>
                    <a:pt x="225548" y="442997"/>
                    <a:pt x="218051" y="439693"/>
                    <a:pt x="210821" y="436657"/>
                  </a:cubicBezTo>
                  <a:cubicBezTo>
                    <a:pt x="182707" y="424601"/>
                    <a:pt x="154592" y="412547"/>
                    <a:pt x="126388" y="400492"/>
                  </a:cubicBezTo>
                  <a:cubicBezTo>
                    <a:pt x="109697" y="393348"/>
                    <a:pt x="91757" y="385132"/>
                    <a:pt x="83011" y="369148"/>
                  </a:cubicBezTo>
                  <a:cubicBezTo>
                    <a:pt x="72479" y="349949"/>
                    <a:pt x="78905" y="325572"/>
                    <a:pt x="90597" y="307087"/>
                  </a:cubicBezTo>
                  <a:cubicBezTo>
                    <a:pt x="102379" y="288602"/>
                    <a:pt x="118891" y="273690"/>
                    <a:pt x="130850" y="255384"/>
                  </a:cubicBezTo>
                  <a:cubicBezTo>
                    <a:pt x="150040" y="226095"/>
                    <a:pt x="167801" y="182607"/>
                    <a:pt x="202432" y="187608"/>
                  </a:cubicBezTo>
                  <a:cubicBezTo>
                    <a:pt x="234117" y="192162"/>
                    <a:pt x="250450" y="238418"/>
                    <a:pt x="282403" y="236096"/>
                  </a:cubicBezTo>
                  <a:cubicBezTo>
                    <a:pt x="287044" y="235739"/>
                    <a:pt x="291685" y="234220"/>
                    <a:pt x="294987" y="231006"/>
                  </a:cubicBezTo>
                  <a:cubicBezTo>
                    <a:pt x="304805" y="221183"/>
                    <a:pt x="296237" y="203860"/>
                    <a:pt x="284545" y="196269"/>
                  </a:cubicBezTo>
                  <a:cubicBezTo>
                    <a:pt x="272942" y="188679"/>
                    <a:pt x="258215" y="184929"/>
                    <a:pt x="249914" y="173767"/>
                  </a:cubicBezTo>
                  <a:cubicBezTo>
                    <a:pt x="237597" y="157158"/>
                    <a:pt x="246612" y="132065"/>
                    <a:pt x="262588" y="118938"/>
                  </a:cubicBezTo>
                  <a:cubicBezTo>
                    <a:pt x="278565" y="105723"/>
                    <a:pt x="299450" y="100633"/>
                    <a:pt x="318639" y="92774"/>
                  </a:cubicBezTo>
                  <a:cubicBezTo>
                    <a:pt x="345772" y="81702"/>
                    <a:pt x="370406" y="64735"/>
                    <a:pt x="390399" y="43393"/>
                  </a:cubicBezTo>
                  <a:cubicBezTo>
                    <a:pt x="404858" y="27855"/>
                    <a:pt x="418157" y="9282"/>
                    <a:pt x="438328" y="2585"/>
                  </a:cubicBezTo>
                  <a:cubicBezTo>
                    <a:pt x="468317" y="-7328"/>
                    <a:pt x="499110" y="13122"/>
                    <a:pt x="524100" y="32499"/>
                  </a:cubicBezTo>
                  <a:cubicBezTo>
                    <a:pt x="547217" y="50448"/>
                    <a:pt x="570869" y="68932"/>
                    <a:pt x="585864" y="94025"/>
                  </a:cubicBezTo>
                  <a:cubicBezTo>
                    <a:pt x="600858" y="119117"/>
                    <a:pt x="605410" y="152693"/>
                    <a:pt x="589345" y="177160"/>
                  </a:cubicBezTo>
                  <a:cubicBezTo>
                    <a:pt x="579259" y="192519"/>
                    <a:pt x="562747" y="202163"/>
                    <a:pt x="549984" y="215379"/>
                  </a:cubicBezTo>
                  <a:cubicBezTo>
                    <a:pt x="537221" y="228595"/>
                    <a:pt x="528295" y="249312"/>
                    <a:pt x="537846" y="265028"/>
                  </a:cubicBezTo>
                  <a:cubicBezTo>
                    <a:pt x="544629" y="276190"/>
                    <a:pt x="558731" y="280923"/>
                    <a:pt x="571851" y="281012"/>
                  </a:cubicBezTo>
                  <a:cubicBezTo>
                    <a:pt x="606303" y="281369"/>
                    <a:pt x="638702" y="253241"/>
                    <a:pt x="643075" y="219040"/>
                  </a:cubicBezTo>
                  <a:cubicBezTo>
                    <a:pt x="660658" y="215379"/>
                    <a:pt x="677170" y="230113"/>
                    <a:pt x="685024" y="246276"/>
                  </a:cubicBezTo>
                  <a:cubicBezTo>
                    <a:pt x="692878" y="262439"/>
                    <a:pt x="695378" y="280923"/>
                    <a:pt x="703857" y="296728"/>
                  </a:cubicBezTo>
                  <a:cubicBezTo>
                    <a:pt x="719654" y="326197"/>
                    <a:pt x="755534" y="346467"/>
                    <a:pt x="757052" y="379864"/>
                  </a:cubicBezTo>
                  <a:cubicBezTo>
                    <a:pt x="758390" y="409421"/>
                    <a:pt x="730543" y="432638"/>
                    <a:pt x="702429" y="441747"/>
                  </a:cubicBezTo>
                  <a:cubicBezTo>
                    <a:pt x="674314" y="450855"/>
                    <a:pt x="643700" y="451212"/>
                    <a:pt x="616210" y="462196"/>
                  </a:cubicBezTo>
                  <a:cubicBezTo>
                    <a:pt x="588720" y="473179"/>
                    <a:pt x="563729" y="500951"/>
                    <a:pt x="570869" y="529704"/>
                  </a:cubicBezTo>
                  <a:cubicBezTo>
                    <a:pt x="576492" y="552296"/>
                    <a:pt x="600055" y="566316"/>
                    <a:pt x="623082" y="569977"/>
                  </a:cubicBezTo>
                  <a:cubicBezTo>
                    <a:pt x="660926" y="575960"/>
                    <a:pt x="701536" y="558994"/>
                    <a:pt x="723939" y="527829"/>
                  </a:cubicBezTo>
                  <a:cubicBezTo>
                    <a:pt x="733489" y="514523"/>
                    <a:pt x="739826" y="499075"/>
                    <a:pt x="750358" y="486573"/>
                  </a:cubicBezTo>
                  <a:cubicBezTo>
                    <a:pt x="760889" y="474072"/>
                    <a:pt x="777669" y="464607"/>
                    <a:pt x="793288" y="469339"/>
                  </a:cubicBezTo>
                  <a:cubicBezTo>
                    <a:pt x="822742" y="478358"/>
                    <a:pt x="818636" y="521042"/>
                    <a:pt x="831667" y="549081"/>
                  </a:cubicBezTo>
                  <a:cubicBezTo>
                    <a:pt x="838808" y="564351"/>
                    <a:pt x="852285" y="576406"/>
                    <a:pt x="857372" y="592480"/>
                  </a:cubicBezTo>
                  <a:cubicBezTo>
                    <a:pt x="865137" y="616947"/>
                    <a:pt x="851571" y="642754"/>
                    <a:pt x="836576" y="663560"/>
                  </a:cubicBezTo>
                  <a:cubicBezTo>
                    <a:pt x="733221" y="807775"/>
                    <a:pt x="535793" y="876801"/>
                    <a:pt x="365140" y="828492"/>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1186" name="Google Shape;1186;p25"/>
            <p:cNvGrpSpPr/>
            <p:nvPr/>
          </p:nvGrpSpPr>
          <p:grpSpPr>
            <a:xfrm>
              <a:off x="1975522" y="6477098"/>
              <a:ext cx="308909" cy="168431"/>
              <a:chOff x="1975522" y="6477098"/>
              <a:chExt cx="308909" cy="168431"/>
            </a:xfrm>
          </p:grpSpPr>
          <p:sp>
            <p:nvSpPr>
              <p:cNvPr id="1187" name="Google Shape;1187;p25"/>
              <p:cNvSpPr/>
              <p:nvPr/>
            </p:nvSpPr>
            <p:spPr>
              <a:xfrm>
                <a:off x="2061453" y="6584521"/>
                <a:ext cx="43619" cy="38930"/>
              </a:xfrm>
              <a:custGeom>
                <a:avLst/>
                <a:gdLst/>
                <a:ahLst/>
                <a:cxnLst/>
                <a:rect l="l" t="t" r="r" b="b"/>
                <a:pathLst>
                  <a:path w="43619" h="38930" extrusionOk="0">
                    <a:moveTo>
                      <a:pt x="3332" y="19965"/>
                    </a:moveTo>
                    <a:cubicBezTo>
                      <a:pt x="-1933" y="23447"/>
                      <a:pt x="-1219" y="33627"/>
                      <a:pt x="7349" y="35324"/>
                    </a:cubicBezTo>
                    <a:cubicBezTo>
                      <a:pt x="10473" y="35949"/>
                      <a:pt x="13864" y="36396"/>
                      <a:pt x="17345" y="36485"/>
                    </a:cubicBezTo>
                    <a:cubicBezTo>
                      <a:pt x="23950" y="39700"/>
                      <a:pt x="31537" y="39700"/>
                      <a:pt x="37338" y="36753"/>
                    </a:cubicBezTo>
                    <a:cubicBezTo>
                      <a:pt x="41087" y="34878"/>
                      <a:pt x="42693" y="31573"/>
                      <a:pt x="42604" y="28002"/>
                    </a:cubicBezTo>
                    <a:cubicBezTo>
                      <a:pt x="44568" y="24876"/>
                      <a:pt x="43496" y="20679"/>
                      <a:pt x="40997" y="17732"/>
                    </a:cubicBezTo>
                    <a:cubicBezTo>
                      <a:pt x="39034" y="5945"/>
                      <a:pt x="24307" y="-3431"/>
                      <a:pt x="13329" y="1213"/>
                    </a:cubicBezTo>
                    <a:cubicBezTo>
                      <a:pt x="8331" y="3356"/>
                      <a:pt x="5385" y="7463"/>
                      <a:pt x="4404" y="12196"/>
                    </a:cubicBezTo>
                    <a:cubicBezTo>
                      <a:pt x="2797" y="13982"/>
                      <a:pt x="2351" y="17197"/>
                      <a:pt x="3332" y="1996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88" name="Google Shape;1188;p25"/>
              <p:cNvSpPr/>
              <p:nvPr/>
            </p:nvSpPr>
            <p:spPr>
              <a:xfrm>
                <a:off x="2146960" y="6550029"/>
                <a:ext cx="46754" cy="34930"/>
              </a:xfrm>
              <a:custGeom>
                <a:avLst/>
                <a:gdLst/>
                <a:ahLst/>
                <a:cxnLst/>
                <a:rect l="l" t="t" r="r" b="b"/>
                <a:pathLst>
                  <a:path w="46754" h="34930" extrusionOk="0">
                    <a:moveTo>
                      <a:pt x="3420" y="26954"/>
                    </a:moveTo>
                    <a:cubicBezTo>
                      <a:pt x="8596" y="33562"/>
                      <a:pt x="17075" y="34633"/>
                      <a:pt x="24394" y="34901"/>
                    </a:cubicBezTo>
                    <a:cubicBezTo>
                      <a:pt x="31356" y="35169"/>
                      <a:pt x="38407" y="33651"/>
                      <a:pt x="42423" y="28382"/>
                    </a:cubicBezTo>
                    <a:cubicBezTo>
                      <a:pt x="45101" y="24810"/>
                      <a:pt x="46083" y="19631"/>
                      <a:pt x="44744" y="14809"/>
                    </a:cubicBezTo>
                    <a:cubicBezTo>
                      <a:pt x="45190" y="14095"/>
                      <a:pt x="45636" y="13381"/>
                      <a:pt x="45993" y="12577"/>
                    </a:cubicBezTo>
                    <a:cubicBezTo>
                      <a:pt x="49296" y="5969"/>
                      <a:pt x="41174" y="-907"/>
                      <a:pt x="34569" y="254"/>
                    </a:cubicBezTo>
                    <a:cubicBezTo>
                      <a:pt x="27786" y="1415"/>
                      <a:pt x="20289" y="-1086"/>
                      <a:pt x="13505" y="611"/>
                    </a:cubicBezTo>
                    <a:cubicBezTo>
                      <a:pt x="8061" y="1950"/>
                      <a:pt x="3420" y="5790"/>
                      <a:pt x="1278" y="10791"/>
                    </a:cubicBezTo>
                    <a:cubicBezTo>
                      <a:pt x="-865" y="15792"/>
                      <a:pt x="-418" y="22042"/>
                      <a:pt x="3420" y="2695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89" name="Google Shape;1189;p25"/>
              <p:cNvSpPr/>
              <p:nvPr/>
            </p:nvSpPr>
            <p:spPr>
              <a:xfrm>
                <a:off x="1975522" y="6531433"/>
                <a:ext cx="55381" cy="40575"/>
              </a:xfrm>
              <a:custGeom>
                <a:avLst/>
                <a:gdLst/>
                <a:ahLst/>
                <a:cxnLst/>
                <a:rect l="l" t="t" r="r" b="b"/>
                <a:pathLst>
                  <a:path w="55381" h="40575" extrusionOk="0">
                    <a:moveTo>
                      <a:pt x="1706" y="9741"/>
                    </a:moveTo>
                    <a:cubicBezTo>
                      <a:pt x="-882" y="11974"/>
                      <a:pt x="-258" y="16885"/>
                      <a:pt x="1795" y="19832"/>
                    </a:cubicBezTo>
                    <a:cubicBezTo>
                      <a:pt x="2241" y="20456"/>
                      <a:pt x="2688" y="20993"/>
                      <a:pt x="3134" y="21529"/>
                    </a:cubicBezTo>
                    <a:cubicBezTo>
                      <a:pt x="3402" y="27422"/>
                      <a:pt x="6347" y="33762"/>
                      <a:pt x="11970" y="37512"/>
                    </a:cubicBezTo>
                    <a:cubicBezTo>
                      <a:pt x="18753" y="42067"/>
                      <a:pt x="25715" y="41085"/>
                      <a:pt x="30535" y="37244"/>
                    </a:cubicBezTo>
                    <a:cubicBezTo>
                      <a:pt x="31427" y="37334"/>
                      <a:pt x="32409" y="37423"/>
                      <a:pt x="33302" y="37512"/>
                    </a:cubicBezTo>
                    <a:cubicBezTo>
                      <a:pt x="36069" y="40281"/>
                      <a:pt x="40174" y="41709"/>
                      <a:pt x="43923" y="39477"/>
                    </a:cubicBezTo>
                    <a:cubicBezTo>
                      <a:pt x="54365" y="33226"/>
                      <a:pt x="57757" y="20993"/>
                      <a:pt x="53741" y="8580"/>
                    </a:cubicBezTo>
                    <a:cubicBezTo>
                      <a:pt x="52759" y="5633"/>
                      <a:pt x="49635" y="3401"/>
                      <a:pt x="46779" y="2597"/>
                    </a:cubicBezTo>
                    <a:cubicBezTo>
                      <a:pt x="38657" y="276"/>
                      <a:pt x="29910" y="-1510"/>
                      <a:pt x="22591" y="1883"/>
                    </a:cubicBezTo>
                    <a:cubicBezTo>
                      <a:pt x="20985" y="2686"/>
                      <a:pt x="19467" y="3669"/>
                      <a:pt x="18218" y="4919"/>
                    </a:cubicBezTo>
                    <a:cubicBezTo>
                      <a:pt x="11970" y="3847"/>
                      <a:pt x="6347" y="5812"/>
                      <a:pt x="1706" y="97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90" name="Google Shape;1190;p25"/>
              <p:cNvSpPr/>
              <p:nvPr/>
            </p:nvSpPr>
            <p:spPr>
              <a:xfrm>
                <a:off x="2056046" y="6510716"/>
                <a:ext cx="45182" cy="30244"/>
              </a:xfrm>
              <a:custGeom>
                <a:avLst/>
                <a:gdLst/>
                <a:ahLst/>
                <a:cxnLst/>
                <a:rect l="l" t="t" r="r" b="b"/>
                <a:pathLst>
                  <a:path w="45182" h="30244" extrusionOk="0">
                    <a:moveTo>
                      <a:pt x="6865" y="24743"/>
                    </a:moveTo>
                    <a:cubicBezTo>
                      <a:pt x="8828" y="28315"/>
                      <a:pt x="12755" y="31083"/>
                      <a:pt x="17396" y="30011"/>
                    </a:cubicBezTo>
                    <a:cubicBezTo>
                      <a:pt x="22395" y="28851"/>
                      <a:pt x="28375" y="28136"/>
                      <a:pt x="33641" y="26529"/>
                    </a:cubicBezTo>
                    <a:cubicBezTo>
                      <a:pt x="39710" y="25100"/>
                      <a:pt x="46136" y="22243"/>
                      <a:pt x="45065" y="14921"/>
                    </a:cubicBezTo>
                    <a:cubicBezTo>
                      <a:pt x="45065" y="14831"/>
                      <a:pt x="45065" y="14831"/>
                      <a:pt x="44976" y="14742"/>
                    </a:cubicBezTo>
                    <a:cubicBezTo>
                      <a:pt x="45065" y="11080"/>
                      <a:pt x="43458" y="7241"/>
                      <a:pt x="39888" y="4383"/>
                    </a:cubicBezTo>
                    <a:cubicBezTo>
                      <a:pt x="34355" y="-170"/>
                      <a:pt x="26947" y="-617"/>
                      <a:pt x="20877" y="543"/>
                    </a:cubicBezTo>
                    <a:cubicBezTo>
                      <a:pt x="14540" y="1794"/>
                      <a:pt x="5526" y="2687"/>
                      <a:pt x="1688" y="7866"/>
                    </a:cubicBezTo>
                    <a:cubicBezTo>
                      <a:pt x="-2150" y="13402"/>
                      <a:pt x="974" y="20814"/>
                      <a:pt x="6865" y="24743"/>
                    </a:cubicBezTo>
                    <a:close/>
                    <a:moveTo>
                      <a:pt x="15968" y="11259"/>
                    </a:moveTo>
                    <a:cubicBezTo>
                      <a:pt x="15790" y="11259"/>
                      <a:pt x="15522" y="11259"/>
                      <a:pt x="15344" y="11349"/>
                    </a:cubicBezTo>
                    <a:cubicBezTo>
                      <a:pt x="15790" y="11349"/>
                      <a:pt x="15433" y="11259"/>
                      <a:pt x="14273" y="11080"/>
                    </a:cubicBezTo>
                    <a:cubicBezTo>
                      <a:pt x="14987" y="10366"/>
                      <a:pt x="15522" y="10456"/>
                      <a:pt x="15968" y="1125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91" name="Google Shape;1191;p25"/>
              <p:cNvSpPr/>
              <p:nvPr/>
            </p:nvSpPr>
            <p:spPr>
              <a:xfrm>
                <a:off x="2149466" y="6607979"/>
                <a:ext cx="42738" cy="37550"/>
              </a:xfrm>
              <a:custGeom>
                <a:avLst/>
                <a:gdLst/>
                <a:ahLst/>
                <a:cxnLst/>
                <a:rect l="l" t="t" r="r" b="b"/>
                <a:pathLst>
                  <a:path w="42738" h="37550" extrusionOk="0">
                    <a:moveTo>
                      <a:pt x="9571" y="1417"/>
                    </a:moveTo>
                    <a:cubicBezTo>
                      <a:pt x="467" y="5346"/>
                      <a:pt x="-2121" y="16420"/>
                      <a:pt x="1717" y="25260"/>
                    </a:cubicBezTo>
                    <a:cubicBezTo>
                      <a:pt x="1984" y="27849"/>
                      <a:pt x="3413" y="30439"/>
                      <a:pt x="6536" y="32135"/>
                    </a:cubicBezTo>
                    <a:cubicBezTo>
                      <a:pt x="8678" y="34100"/>
                      <a:pt x="11445" y="35708"/>
                      <a:pt x="14748" y="36690"/>
                    </a:cubicBezTo>
                    <a:cubicBezTo>
                      <a:pt x="17693" y="37583"/>
                      <a:pt x="20728" y="37761"/>
                      <a:pt x="23584" y="37315"/>
                    </a:cubicBezTo>
                    <a:cubicBezTo>
                      <a:pt x="33045" y="38297"/>
                      <a:pt x="41791" y="35618"/>
                      <a:pt x="42684" y="24814"/>
                    </a:cubicBezTo>
                    <a:cubicBezTo>
                      <a:pt x="43933" y="8918"/>
                      <a:pt x="23316" y="-4476"/>
                      <a:pt x="9571" y="141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92" name="Google Shape;1192;p25"/>
              <p:cNvSpPr/>
              <p:nvPr/>
            </p:nvSpPr>
            <p:spPr>
              <a:xfrm>
                <a:off x="2247780" y="6552350"/>
                <a:ext cx="33568" cy="32839"/>
              </a:xfrm>
              <a:custGeom>
                <a:avLst/>
                <a:gdLst/>
                <a:ahLst/>
                <a:cxnLst/>
                <a:rect l="l" t="t" r="r" b="b"/>
                <a:pathLst>
                  <a:path w="33568" h="32839" extrusionOk="0">
                    <a:moveTo>
                      <a:pt x="5419" y="26329"/>
                    </a:moveTo>
                    <a:cubicBezTo>
                      <a:pt x="6758" y="27668"/>
                      <a:pt x="8275" y="28740"/>
                      <a:pt x="9881" y="29633"/>
                    </a:cubicBezTo>
                    <a:cubicBezTo>
                      <a:pt x="11042" y="30883"/>
                      <a:pt x="12737" y="31866"/>
                      <a:pt x="14790" y="32401"/>
                    </a:cubicBezTo>
                    <a:cubicBezTo>
                      <a:pt x="18271" y="33205"/>
                      <a:pt x="21484" y="32848"/>
                      <a:pt x="24251" y="31776"/>
                    </a:cubicBezTo>
                    <a:cubicBezTo>
                      <a:pt x="28000" y="30705"/>
                      <a:pt x="30945" y="28294"/>
                      <a:pt x="32909" y="24811"/>
                    </a:cubicBezTo>
                    <a:cubicBezTo>
                      <a:pt x="33623" y="23472"/>
                      <a:pt x="33712" y="21864"/>
                      <a:pt x="33355" y="20257"/>
                    </a:cubicBezTo>
                    <a:cubicBezTo>
                      <a:pt x="33533" y="18918"/>
                      <a:pt x="33623" y="17488"/>
                      <a:pt x="33533" y="16060"/>
                    </a:cubicBezTo>
                    <a:cubicBezTo>
                      <a:pt x="32552" y="4808"/>
                      <a:pt x="20324" y="-2335"/>
                      <a:pt x="10328" y="701"/>
                    </a:cubicBezTo>
                    <a:cubicBezTo>
                      <a:pt x="-294" y="3826"/>
                      <a:pt x="-4042" y="17131"/>
                      <a:pt x="5419" y="26329"/>
                    </a:cubicBezTo>
                    <a:close/>
                    <a:moveTo>
                      <a:pt x="15861" y="16149"/>
                    </a:moveTo>
                    <a:cubicBezTo>
                      <a:pt x="15861" y="16149"/>
                      <a:pt x="15951" y="16149"/>
                      <a:pt x="15951" y="16149"/>
                    </a:cubicBezTo>
                    <a:cubicBezTo>
                      <a:pt x="15861" y="16239"/>
                      <a:pt x="15772" y="16328"/>
                      <a:pt x="15772" y="16328"/>
                    </a:cubicBezTo>
                    <a:cubicBezTo>
                      <a:pt x="15683" y="16417"/>
                      <a:pt x="15593" y="16417"/>
                      <a:pt x="15593" y="16417"/>
                    </a:cubicBezTo>
                    <a:cubicBezTo>
                      <a:pt x="15593" y="16328"/>
                      <a:pt x="15683" y="16328"/>
                      <a:pt x="15772" y="16239"/>
                    </a:cubicBezTo>
                    <a:cubicBezTo>
                      <a:pt x="15861" y="16239"/>
                      <a:pt x="15861" y="16239"/>
                      <a:pt x="15861" y="16149"/>
                    </a:cubicBezTo>
                    <a:close/>
                    <a:moveTo>
                      <a:pt x="16129" y="15971"/>
                    </a:moveTo>
                    <a:cubicBezTo>
                      <a:pt x="16129" y="15971"/>
                      <a:pt x="16040" y="15971"/>
                      <a:pt x="16040" y="15971"/>
                    </a:cubicBezTo>
                    <a:cubicBezTo>
                      <a:pt x="16218" y="15881"/>
                      <a:pt x="16308" y="15792"/>
                      <a:pt x="16129" y="15971"/>
                    </a:cubicBezTo>
                    <a:close/>
                    <a:moveTo>
                      <a:pt x="17468" y="15345"/>
                    </a:moveTo>
                    <a:cubicBezTo>
                      <a:pt x="17379" y="15345"/>
                      <a:pt x="17289" y="15345"/>
                      <a:pt x="17200" y="15435"/>
                    </a:cubicBezTo>
                    <a:cubicBezTo>
                      <a:pt x="17200" y="15435"/>
                      <a:pt x="17200" y="15435"/>
                      <a:pt x="17200" y="15435"/>
                    </a:cubicBezTo>
                    <a:cubicBezTo>
                      <a:pt x="17200" y="15435"/>
                      <a:pt x="17200" y="15435"/>
                      <a:pt x="17200" y="15435"/>
                    </a:cubicBezTo>
                    <a:cubicBezTo>
                      <a:pt x="17289" y="15345"/>
                      <a:pt x="17379" y="15345"/>
                      <a:pt x="17468" y="15345"/>
                    </a:cubicBezTo>
                    <a:close/>
                    <a:moveTo>
                      <a:pt x="16486" y="15078"/>
                    </a:moveTo>
                    <a:cubicBezTo>
                      <a:pt x="16486" y="15078"/>
                      <a:pt x="16486" y="15078"/>
                      <a:pt x="16486" y="15078"/>
                    </a:cubicBezTo>
                    <a:cubicBezTo>
                      <a:pt x="16308" y="14988"/>
                      <a:pt x="16218" y="14899"/>
                      <a:pt x="16040" y="14810"/>
                    </a:cubicBezTo>
                    <a:cubicBezTo>
                      <a:pt x="16129" y="14988"/>
                      <a:pt x="16308" y="15078"/>
                      <a:pt x="16486" y="1507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93" name="Google Shape;1193;p25"/>
              <p:cNvSpPr/>
              <p:nvPr/>
            </p:nvSpPr>
            <p:spPr>
              <a:xfrm>
                <a:off x="2165372" y="6477098"/>
                <a:ext cx="33248" cy="31320"/>
              </a:xfrm>
              <a:custGeom>
                <a:avLst/>
                <a:gdLst/>
                <a:ahLst/>
                <a:cxnLst/>
                <a:rect l="l" t="t" r="r" b="b"/>
                <a:pathLst>
                  <a:path w="33248" h="31320" extrusionOk="0">
                    <a:moveTo>
                      <a:pt x="1787" y="10319"/>
                    </a:moveTo>
                    <a:cubicBezTo>
                      <a:pt x="984" y="12373"/>
                      <a:pt x="895" y="14606"/>
                      <a:pt x="1341" y="16838"/>
                    </a:cubicBezTo>
                    <a:cubicBezTo>
                      <a:pt x="-2140" y="21392"/>
                      <a:pt x="1341" y="31036"/>
                      <a:pt x="9642" y="31304"/>
                    </a:cubicBezTo>
                    <a:cubicBezTo>
                      <a:pt x="12141" y="31393"/>
                      <a:pt x="14461" y="31126"/>
                      <a:pt x="16692" y="30590"/>
                    </a:cubicBezTo>
                    <a:cubicBezTo>
                      <a:pt x="19013" y="30858"/>
                      <a:pt x="21334" y="30858"/>
                      <a:pt x="23476" y="30322"/>
                    </a:cubicBezTo>
                    <a:cubicBezTo>
                      <a:pt x="35436" y="27554"/>
                      <a:pt x="36596" y="12463"/>
                      <a:pt x="25975" y="4337"/>
                    </a:cubicBezTo>
                    <a:cubicBezTo>
                      <a:pt x="20352" y="50"/>
                      <a:pt x="12855" y="-1468"/>
                      <a:pt x="7321" y="1658"/>
                    </a:cubicBezTo>
                    <a:cubicBezTo>
                      <a:pt x="5000" y="2997"/>
                      <a:pt x="3751" y="5051"/>
                      <a:pt x="3394" y="7462"/>
                    </a:cubicBezTo>
                    <a:cubicBezTo>
                      <a:pt x="2769" y="8355"/>
                      <a:pt x="2233" y="9337"/>
                      <a:pt x="1787" y="1031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94" name="Google Shape;1194;p25"/>
              <p:cNvSpPr/>
              <p:nvPr/>
            </p:nvSpPr>
            <p:spPr>
              <a:xfrm>
                <a:off x="2250013" y="6479245"/>
                <a:ext cx="34418" cy="30486"/>
              </a:xfrm>
              <a:custGeom>
                <a:avLst/>
                <a:gdLst/>
                <a:ahLst/>
                <a:cxnLst/>
                <a:rect l="l" t="t" r="r" b="b"/>
                <a:pathLst>
                  <a:path w="34418" h="30486" extrusionOk="0">
                    <a:moveTo>
                      <a:pt x="12200" y="30317"/>
                    </a:moveTo>
                    <a:cubicBezTo>
                      <a:pt x="17912" y="29335"/>
                      <a:pt x="23535" y="28264"/>
                      <a:pt x="29247" y="27282"/>
                    </a:cubicBezTo>
                    <a:cubicBezTo>
                      <a:pt x="33621" y="26478"/>
                      <a:pt x="35495" y="21120"/>
                      <a:pt x="33799" y="17012"/>
                    </a:cubicBezTo>
                    <a:cubicBezTo>
                      <a:pt x="32282" y="13262"/>
                      <a:pt x="28891" y="11208"/>
                      <a:pt x="25320" y="10940"/>
                    </a:cubicBezTo>
                    <a:cubicBezTo>
                      <a:pt x="25320" y="10851"/>
                      <a:pt x="25410" y="10673"/>
                      <a:pt x="25410" y="10583"/>
                    </a:cubicBezTo>
                    <a:cubicBezTo>
                      <a:pt x="26748" y="4689"/>
                      <a:pt x="18983" y="-1472"/>
                      <a:pt x="13450" y="314"/>
                    </a:cubicBezTo>
                    <a:cubicBezTo>
                      <a:pt x="4167" y="3350"/>
                      <a:pt x="-1456" y="12101"/>
                      <a:pt x="330" y="22281"/>
                    </a:cubicBezTo>
                    <a:cubicBezTo>
                      <a:pt x="1222" y="27907"/>
                      <a:pt x="6845" y="31300"/>
                      <a:pt x="12200" y="3031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95" name="Google Shape;1195;p25"/>
              <p:cNvSpPr/>
              <p:nvPr/>
            </p:nvSpPr>
            <p:spPr>
              <a:xfrm>
                <a:off x="2229699" y="6609074"/>
                <a:ext cx="26561" cy="25632"/>
              </a:xfrm>
              <a:custGeom>
                <a:avLst/>
                <a:gdLst/>
                <a:ahLst/>
                <a:cxnLst/>
                <a:rect l="l" t="t" r="r" b="b"/>
                <a:pathLst>
                  <a:path w="26561" h="25632" extrusionOk="0">
                    <a:moveTo>
                      <a:pt x="16270" y="591"/>
                    </a:moveTo>
                    <a:cubicBezTo>
                      <a:pt x="10379" y="-1463"/>
                      <a:pt x="4578" y="2109"/>
                      <a:pt x="2793" y="7109"/>
                    </a:cubicBezTo>
                    <a:cubicBezTo>
                      <a:pt x="2346" y="8360"/>
                      <a:pt x="2168" y="9610"/>
                      <a:pt x="2079" y="10949"/>
                    </a:cubicBezTo>
                    <a:cubicBezTo>
                      <a:pt x="561" y="12557"/>
                      <a:pt x="-331" y="14878"/>
                      <a:pt x="115" y="17200"/>
                    </a:cubicBezTo>
                    <a:cubicBezTo>
                      <a:pt x="1008" y="22111"/>
                      <a:pt x="5024" y="25237"/>
                      <a:pt x="9844" y="25594"/>
                    </a:cubicBezTo>
                    <a:cubicBezTo>
                      <a:pt x="14396" y="25951"/>
                      <a:pt x="18680" y="23808"/>
                      <a:pt x="21268" y="20593"/>
                    </a:cubicBezTo>
                    <a:cubicBezTo>
                      <a:pt x="21447" y="20326"/>
                      <a:pt x="21625" y="20058"/>
                      <a:pt x="21804" y="19790"/>
                    </a:cubicBezTo>
                    <a:cubicBezTo>
                      <a:pt x="22785" y="18807"/>
                      <a:pt x="23767" y="17736"/>
                      <a:pt x="24838" y="16754"/>
                    </a:cubicBezTo>
                    <a:cubicBezTo>
                      <a:pt x="27784" y="13807"/>
                      <a:pt x="26802" y="7735"/>
                      <a:pt x="23053" y="4788"/>
                    </a:cubicBezTo>
                    <a:cubicBezTo>
                      <a:pt x="22518" y="4341"/>
                      <a:pt x="21893" y="3984"/>
                      <a:pt x="21357" y="3627"/>
                    </a:cubicBezTo>
                    <a:cubicBezTo>
                      <a:pt x="20019" y="2288"/>
                      <a:pt x="18144" y="1305"/>
                      <a:pt x="16270" y="59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196" name="Google Shape;1196;p25"/>
            <p:cNvGrpSpPr/>
            <p:nvPr/>
          </p:nvGrpSpPr>
          <p:grpSpPr>
            <a:xfrm>
              <a:off x="1966569" y="5951987"/>
              <a:ext cx="218691" cy="173414"/>
              <a:chOff x="1966569" y="5951987"/>
              <a:chExt cx="218691" cy="173414"/>
            </a:xfrm>
          </p:grpSpPr>
          <p:sp>
            <p:nvSpPr>
              <p:cNvPr id="1197" name="Google Shape;1197;p25"/>
              <p:cNvSpPr/>
              <p:nvPr/>
            </p:nvSpPr>
            <p:spPr>
              <a:xfrm>
                <a:off x="2071077" y="5951987"/>
                <a:ext cx="33618" cy="31059"/>
              </a:xfrm>
              <a:custGeom>
                <a:avLst/>
                <a:gdLst/>
                <a:ahLst/>
                <a:cxnLst/>
                <a:rect l="l" t="t" r="r" b="b"/>
                <a:pathLst>
                  <a:path w="33618" h="31059" extrusionOk="0">
                    <a:moveTo>
                      <a:pt x="30570" y="9114"/>
                    </a:moveTo>
                    <a:cubicBezTo>
                      <a:pt x="32712" y="4739"/>
                      <a:pt x="28250" y="-1779"/>
                      <a:pt x="21734" y="453"/>
                    </a:cubicBezTo>
                    <a:cubicBezTo>
                      <a:pt x="19414" y="1256"/>
                      <a:pt x="17004" y="2328"/>
                      <a:pt x="14594" y="3668"/>
                    </a:cubicBezTo>
                    <a:cubicBezTo>
                      <a:pt x="8971" y="4203"/>
                      <a:pt x="3883" y="7239"/>
                      <a:pt x="1206" y="11436"/>
                    </a:cubicBezTo>
                    <a:cubicBezTo>
                      <a:pt x="-490" y="14204"/>
                      <a:pt x="-311" y="16973"/>
                      <a:pt x="1206" y="19384"/>
                    </a:cubicBezTo>
                    <a:cubicBezTo>
                      <a:pt x="1206" y="22241"/>
                      <a:pt x="3526" y="24652"/>
                      <a:pt x="6383" y="25634"/>
                    </a:cubicBezTo>
                    <a:cubicBezTo>
                      <a:pt x="12452" y="32689"/>
                      <a:pt x="25929" y="33046"/>
                      <a:pt x="31373" y="25634"/>
                    </a:cubicBezTo>
                    <a:cubicBezTo>
                      <a:pt x="33873" y="22241"/>
                      <a:pt x="34140" y="18312"/>
                      <a:pt x="32891" y="14740"/>
                    </a:cubicBezTo>
                    <a:cubicBezTo>
                      <a:pt x="33248" y="12865"/>
                      <a:pt x="32355" y="10543"/>
                      <a:pt x="30570" y="91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98" name="Google Shape;1198;p25"/>
              <p:cNvSpPr/>
              <p:nvPr/>
            </p:nvSpPr>
            <p:spPr>
              <a:xfrm>
                <a:off x="2028851" y="6012506"/>
                <a:ext cx="34522" cy="32858"/>
              </a:xfrm>
              <a:custGeom>
                <a:avLst/>
                <a:gdLst/>
                <a:ahLst/>
                <a:cxnLst/>
                <a:rect l="l" t="t" r="r" b="b"/>
                <a:pathLst>
                  <a:path w="34522" h="32858" extrusionOk="0">
                    <a:moveTo>
                      <a:pt x="26651" y="924"/>
                    </a:moveTo>
                    <a:cubicBezTo>
                      <a:pt x="20582" y="-1487"/>
                      <a:pt x="14513" y="1281"/>
                      <a:pt x="9515" y="3960"/>
                    </a:cubicBezTo>
                    <a:cubicBezTo>
                      <a:pt x="4784" y="6549"/>
                      <a:pt x="679" y="10389"/>
                      <a:pt x="54" y="15479"/>
                    </a:cubicBezTo>
                    <a:cubicBezTo>
                      <a:pt x="-303" y="18962"/>
                      <a:pt x="1125" y="22712"/>
                      <a:pt x="3892" y="25391"/>
                    </a:cubicBezTo>
                    <a:cubicBezTo>
                      <a:pt x="3892" y="26016"/>
                      <a:pt x="3892" y="26731"/>
                      <a:pt x="3892" y="27356"/>
                    </a:cubicBezTo>
                    <a:cubicBezTo>
                      <a:pt x="4338" y="33071"/>
                      <a:pt x="12460" y="34410"/>
                      <a:pt x="16387" y="31017"/>
                    </a:cubicBezTo>
                    <a:cubicBezTo>
                      <a:pt x="20493" y="27535"/>
                      <a:pt x="26473" y="26284"/>
                      <a:pt x="30311" y="22445"/>
                    </a:cubicBezTo>
                    <a:cubicBezTo>
                      <a:pt x="33435" y="19319"/>
                      <a:pt x="34952" y="15033"/>
                      <a:pt x="34416" y="10747"/>
                    </a:cubicBezTo>
                    <a:cubicBezTo>
                      <a:pt x="33970" y="6639"/>
                      <a:pt x="31203" y="2710"/>
                      <a:pt x="26651" y="92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199" name="Google Shape;1199;p25"/>
              <p:cNvSpPr/>
              <p:nvPr/>
            </p:nvSpPr>
            <p:spPr>
              <a:xfrm>
                <a:off x="2143014" y="5953843"/>
                <a:ext cx="42246" cy="37622"/>
              </a:xfrm>
              <a:custGeom>
                <a:avLst/>
                <a:gdLst/>
                <a:ahLst/>
                <a:cxnLst/>
                <a:rect l="l" t="t" r="r" b="b"/>
                <a:pathLst>
                  <a:path w="42246" h="37622" extrusionOk="0">
                    <a:moveTo>
                      <a:pt x="42085" y="14491"/>
                    </a:moveTo>
                    <a:cubicBezTo>
                      <a:pt x="42888" y="11991"/>
                      <a:pt x="40567" y="8955"/>
                      <a:pt x="37979" y="7794"/>
                    </a:cubicBezTo>
                    <a:cubicBezTo>
                      <a:pt x="37443" y="7526"/>
                      <a:pt x="36908" y="7348"/>
                      <a:pt x="36462" y="7169"/>
                    </a:cubicBezTo>
                    <a:cubicBezTo>
                      <a:pt x="33963" y="3329"/>
                      <a:pt x="29411" y="293"/>
                      <a:pt x="24234" y="25"/>
                    </a:cubicBezTo>
                    <a:cubicBezTo>
                      <a:pt x="17986" y="-332"/>
                      <a:pt x="13702" y="3150"/>
                      <a:pt x="12006" y="7615"/>
                    </a:cubicBezTo>
                    <a:cubicBezTo>
                      <a:pt x="11381" y="7883"/>
                      <a:pt x="10667" y="8240"/>
                      <a:pt x="10043" y="8598"/>
                    </a:cubicBezTo>
                    <a:cubicBezTo>
                      <a:pt x="7097" y="7883"/>
                      <a:pt x="3795" y="8509"/>
                      <a:pt x="2188" y="11544"/>
                    </a:cubicBezTo>
                    <a:cubicBezTo>
                      <a:pt x="-2274" y="19849"/>
                      <a:pt x="314" y="29404"/>
                      <a:pt x="7901" y="36101"/>
                    </a:cubicBezTo>
                    <a:cubicBezTo>
                      <a:pt x="9686" y="37708"/>
                      <a:pt x="12720" y="37887"/>
                      <a:pt x="14952" y="37351"/>
                    </a:cubicBezTo>
                    <a:cubicBezTo>
                      <a:pt x="21289" y="35655"/>
                      <a:pt x="27804" y="33422"/>
                      <a:pt x="31285" y="28243"/>
                    </a:cubicBezTo>
                    <a:cubicBezTo>
                      <a:pt x="32088" y="27082"/>
                      <a:pt x="32624" y="25832"/>
                      <a:pt x="32981" y="24492"/>
                    </a:cubicBezTo>
                    <a:cubicBezTo>
                      <a:pt x="37622" y="22528"/>
                      <a:pt x="40567" y="18956"/>
                      <a:pt x="42085" y="1449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00" name="Google Shape;1200;p25"/>
              <p:cNvSpPr/>
              <p:nvPr/>
            </p:nvSpPr>
            <p:spPr>
              <a:xfrm>
                <a:off x="2107119" y="6005065"/>
                <a:ext cx="33214" cy="28243"/>
              </a:xfrm>
              <a:custGeom>
                <a:avLst/>
                <a:gdLst/>
                <a:ahLst/>
                <a:cxnLst/>
                <a:rect l="l" t="t" r="r" b="b"/>
                <a:pathLst>
                  <a:path w="33214" h="28243" extrusionOk="0">
                    <a:moveTo>
                      <a:pt x="23178" y="1221"/>
                    </a:moveTo>
                    <a:cubicBezTo>
                      <a:pt x="20501" y="-386"/>
                      <a:pt x="16752" y="-654"/>
                      <a:pt x="14075" y="1936"/>
                    </a:cubicBezTo>
                    <a:cubicBezTo>
                      <a:pt x="11219" y="4704"/>
                      <a:pt x="7470" y="7561"/>
                      <a:pt x="4614" y="10776"/>
                    </a:cubicBezTo>
                    <a:cubicBezTo>
                      <a:pt x="1133" y="14169"/>
                      <a:pt x="-1991" y="18634"/>
                      <a:pt x="1579" y="23099"/>
                    </a:cubicBezTo>
                    <a:cubicBezTo>
                      <a:pt x="1579" y="23099"/>
                      <a:pt x="1669" y="23188"/>
                      <a:pt x="1669" y="23188"/>
                    </a:cubicBezTo>
                    <a:cubicBezTo>
                      <a:pt x="3007" y="25599"/>
                      <a:pt x="5596" y="27564"/>
                      <a:pt x="9166" y="28100"/>
                    </a:cubicBezTo>
                    <a:cubicBezTo>
                      <a:pt x="14699" y="28903"/>
                      <a:pt x="19787" y="26224"/>
                      <a:pt x="23357" y="23099"/>
                    </a:cubicBezTo>
                    <a:cubicBezTo>
                      <a:pt x="27106" y="19795"/>
                      <a:pt x="32729" y="15508"/>
                      <a:pt x="33175" y="10597"/>
                    </a:cubicBezTo>
                    <a:cubicBezTo>
                      <a:pt x="33710" y="5150"/>
                      <a:pt x="28712" y="1489"/>
                      <a:pt x="23178" y="1221"/>
                    </a:cubicBezTo>
                    <a:close/>
                    <a:moveTo>
                      <a:pt x="22465" y="13812"/>
                    </a:moveTo>
                    <a:cubicBezTo>
                      <a:pt x="22554" y="13723"/>
                      <a:pt x="22732" y="13634"/>
                      <a:pt x="22822" y="13544"/>
                    </a:cubicBezTo>
                    <a:cubicBezTo>
                      <a:pt x="22554" y="13723"/>
                      <a:pt x="22822" y="13634"/>
                      <a:pt x="23625" y="13365"/>
                    </a:cubicBezTo>
                    <a:cubicBezTo>
                      <a:pt x="23536" y="13991"/>
                      <a:pt x="23089" y="14169"/>
                      <a:pt x="22465" y="1381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01" name="Google Shape;1201;p25"/>
              <p:cNvSpPr/>
              <p:nvPr/>
            </p:nvSpPr>
            <p:spPr>
              <a:xfrm>
                <a:off x="2004158" y="5973288"/>
                <a:ext cx="34914" cy="28513"/>
              </a:xfrm>
              <a:custGeom>
                <a:avLst/>
                <a:gdLst/>
                <a:ahLst/>
                <a:cxnLst/>
                <a:rect l="l" t="t" r="r" b="b"/>
                <a:pathLst>
                  <a:path w="34914" h="28513" extrusionOk="0">
                    <a:moveTo>
                      <a:pt x="32691" y="22015"/>
                    </a:moveTo>
                    <a:cubicBezTo>
                      <a:pt x="37154" y="15764"/>
                      <a:pt x="34476" y="7370"/>
                      <a:pt x="28407" y="2995"/>
                    </a:cubicBezTo>
                    <a:cubicBezTo>
                      <a:pt x="27247" y="1387"/>
                      <a:pt x="25194" y="226"/>
                      <a:pt x="22427" y="316"/>
                    </a:cubicBezTo>
                    <a:cubicBezTo>
                      <a:pt x="20196" y="-131"/>
                      <a:pt x="17696" y="-131"/>
                      <a:pt x="15197" y="494"/>
                    </a:cubicBezTo>
                    <a:cubicBezTo>
                      <a:pt x="12877" y="1119"/>
                      <a:pt x="10824" y="2191"/>
                      <a:pt x="9039" y="3620"/>
                    </a:cubicBezTo>
                    <a:cubicBezTo>
                      <a:pt x="2345" y="6745"/>
                      <a:pt x="-2386" y="12014"/>
                      <a:pt x="1274" y="19514"/>
                    </a:cubicBezTo>
                    <a:cubicBezTo>
                      <a:pt x="6897" y="30676"/>
                      <a:pt x="25997" y="31391"/>
                      <a:pt x="32691" y="2201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02" name="Google Shape;1202;p25"/>
              <p:cNvSpPr/>
              <p:nvPr/>
            </p:nvSpPr>
            <p:spPr>
              <a:xfrm>
                <a:off x="1968654" y="6052641"/>
                <a:ext cx="27679" cy="24128"/>
              </a:xfrm>
              <a:custGeom>
                <a:avLst/>
                <a:gdLst/>
                <a:ahLst/>
                <a:cxnLst/>
                <a:rect l="l" t="t" r="r" b="b"/>
                <a:pathLst>
                  <a:path w="27679" h="24128" extrusionOk="0">
                    <a:moveTo>
                      <a:pt x="17678" y="615"/>
                    </a:moveTo>
                    <a:cubicBezTo>
                      <a:pt x="16250" y="258"/>
                      <a:pt x="14822" y="169"/>
                      <a:pt x="13394" y="258"/>
                    </a:cubicBezTo>
                    <a:cubicBezTo>
                      <a:pt x="12055" y="-100"/>
                      <a:pt x="10627" y="-100"/>
                      <a:pt x="9020" y="347"/>
                    </a:cubicBezTo>
                    <a:cubicBezTo>
                      <a:pt x="6432" y="1151"/>
                      <a:pt x="4379" y="2669"/>
                      <a:pt x="2951" y="4544"/>
                    </a:cubicBezTo>
                    <a:cubicBezTo>
                      <a:pt x="898" y="6776"/>
                      <a:pt x="-84" y="9545"/>
                      <a:pt x="6" y="12670"/>
                    </a:cubicBezTo>
                    <a:cubicBezTo>
                      <a:pt x="6" y="13920"/>
                      <a:pt x="630" y="14992"/>
                      <a:pt x="1523" y="15885"/>
                    </a:cubicBezTo>
                    <a:cubicBezTo>
                      <a:pt x="1880" y="16867"/>
                      <a:pt x="2415" y="17849"/>
                      <a:pt x="3040" y="18742"/>
                    </a:cubicBezTo>
                    <a:cubicBezTo>
                      <a:pt x="8217" y="25797"/>
                      <a:pt x="19106" y="25707"/>
                      <a:pt x="24639" y="19725"/>
                    </a:cubicBezTo>
                    <a:cubicBezTo>
                      <a:pt x="30530" y="13295"/>
                      <a:pt x="27674" y="2937"/>
                      <a:pt x="17678" y="615"/>
                    </a:cubicBezTo>
                    <a:close/>
                    <a:moveTo>
                      <a:pt x="14822" y="11509"/>
                    </a:moveTo>
                    <a:cubicBezTo>
                      <a:pt x="14822" y="11509"/>
                      <a:pt x="14732" y="11598"/>
                      <a:pt x="14822" y="11509"/>
                    </a:cubicBezTo>
                    <a:cubicBezTo>
                      <a:pt x="14732" y="11509"/>
                      <a:pt x="14822" y="11420"/>
                      <a:pt x="14822" y="11331"/>
                    </a:cubicBezTo>
                    <a:cubicBezTo>
                      <a:pt x="14822" y="11241"/>
                      <a:pt x="14911" y="11152"/>
                      <a:pt x="14911" y="11152"/>
                    </a:cubicBezTo>
                    <a:cubicBezTo>
                      <a:pt x="14911" y="11241"/>
                      <a:pt x="14911" y="11241"/>
                      <a:pt x="14911" y="11331"/>
                    </a:cubicBezTo>
                    <a:cubicBezTo>
                      <a:pt x="14822" y="11420"/>
                      <a:pt x="14822" y="11509"/>
                      <a:pt x="14822" y="11509"/>
                    </a:cubicBezTo>
                    <a:close/>
                    <a:moveTo>
                      <a:pt x="14732" y="11777"/>
                    </a:moveTo>
                    <a:cubicBezTo>
                      <a:pt x="14732" y="11777"/>
                      <a:pt x="14732" y="11688"/>
                      <a:pt x="14732" y="11777"/>
                    </a:cubicBezTo>
                    <a:cubicBezTo>
                      <a:pt x="14732" y="11866"/>
                      <a:pt x="14732" y="11956"/>
                      <a:pt x="14732" y="11777"/>
                    </a:cubicBezTo>
                    <a:close/>
                    <a:moveTo>
                      <a:pt x="14018" y="12670"/>
                    </a:moveTo>
                    <a:cubicBezTo>
                      <a:pt x="14107" y="12670"/>
                      <a:pt x="14107" y="12580"/>
                      <a:pt x="14197" y="12492"/>
                    </a:cubicBezTo>
                    <a:cubicBezTo>
                      <a:pt x="14197" y="12492"/>
                      <a:pt x="14197" y="12492"/>
                      <a:pt x="14197" y="12492"/>
                    </a:cubicBezTo>
                    <a:cubicBezTo>
                      <a:pt x="14197" y="12492"/>
                      <a:pt x="14197" y="12492"/>
                      <a:pt x="14197" y="12492"/>
                    </a:cubicBezTo>
                    <a:cubicBezTo>
                      <a:pt x="14197" y="12670"/>
                      <a:pt x="14107" y="12670"/>
                      <a:pt x="14018" y="12670"/>
                    </a:cubicBezTo>
                    <a:close/>
                    <a:moveTo>
                      <a:pt x="14911" y="12492"/>
                    </a:moveTo>
                    <a:cubicBezTo>
                      <a:pt x="14911" y="12492"/>
                      <a:pt x="14822" y="12492"/>
                      <a:pt x="14911" y="12492"/>
                    </a:cubicBezTo>
                    <a:cubicBezTo>
                      <a:pt x="15000" y="12492"/>
                      <a:pt x="15179" y="12492"/>
                      <a:pt x="15268" y="12492"/>
                    </a:cubicBezTo>
                    <a:cubicBezTo>
                      <a:pt x="15089" y="12402"/>
                      <a:pt x="15000" y="12492"/>
                      <a:pt x="14911" y="1249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03" name="Google Shape;1203;p25"/>
              <p:cNvSpPr/>
              <p:nvPr/>
            </p:nvSpPr>
            <p:spPr>
              <a:xfrm>
                <a:off x="2054540" y="6067908"/>
                <a:ext cx="26044" cy="25552"/>
              </a:xfrm>
              <a:custGeom>
                <a:avLst/>
                <a:gdLst/>
                <a:ahLst/>
                <a:cxnLst/>
                <a:rect l="l" t="t" r="r" b="b"/>
                <a:pathLst>
                  <a:path w="26044" h="25552" extrusionOk="0">
                    <a:moveTo>
                      <a:pt x="25418" y="11869"/>
                    </a:moveTo>
                    <a:cubicBezTo>
                      <a:pt x="25150" y="10172"/>
                      <a:pt x="24258" y="8654"/>
                      <a:pt x="23097" y="7315"/>
                    </a:cubicBezTo>
                    <a:cubicBezTo>
                      <a:pt x="23633" y="2851"/>
                      <a:pt x="17474" y="-2150"/>
                      <a:pt x="11852" y="975"/>
                    </a:cubicBezTo>
                    <a:cubicBezTo>
                      <a:pt x="10156" y="1868"/>
                      <a:pt x="8728" y="3029"/>
                      <a:pt x="7478" y="4279"/>
                    </a:cubicBezTo>
                    <a:cubicBezTo>
                      <a:pt x="5782" y="4994"/>
                      <a:pt x="4354" y="5976"/>
                      <a:pt x="3105" y="7137"/>
                    </a:cubicBezTo>
                    <a:cubicBezTo>
                      <a:pt x="-3768" y="13744"/>
                      <a:pt x="1498" y="24281"/>
                      <a:pt x="11762" y="25442"/>
                    </a:cubicBezTo>
                    <a:cubicBezTo>
                      <a:pt x="17207" y="26067"/>
                      <a:pt x="22830" y="24014"/>
                      <a:pt x="25240" y="19817"/>
                    </a:cubicBezTo>
                    <a:cubicBezTo>
                      <a:pt x="26311" y="18031"/>
                      <a:pt x="26221" y="16156"/>
                      <a:pt x="25507" y="14370"/>
                    </a:cubicBezTo>
                    <a:cubicBezTo>
                      <a:pt x="25597" y="13477"/>
                      <a:pt x="25597" y="12673"/>
                      <a:pt x="25418" y="1186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04" name="Google Shape;1204;p25"/>
              <p:cNvSpPr/>
              <p:nvPr/>
            </p:nvSpPr>
            <p:spPr>
              <a:xfrm>
                <a:off x="1996306" y="6100821"/>
                <a:ext cx="26720" cy="24580"/>
              </a:xfrm>
              <a:custGeom>
                <a:avLst/>
                <a:gdLst/>
                <a:ahLst/>
                <a:cxnLst/>
                <a:rect l="l" t="t" r="r" b="b"/>
                <a:pathLst>
                  <a:path w="26720" h="24580" extrusionOk="0">
                    <a:moveTo>
                      <a:pt x="11625" y="1994"/>
                    </a:moveTo>
                    <a:cubicBezTo>
                      <a:pt x="8233" y="4941"/>
                      <a:pt x="4841" y="7888"/>
                      <a:pt x="1539" y="10835"/>
                    </a:cubicBezTo>
                    <a:cubicBezTo>
                      <a:pt x="-1049" y="13157"/>
                      <a:pt x="-157" y="17443"/>
                      <a:pt x="2610" y="19497"/>
                    </a:cubicBezTo>
                    <a:cubicBezTo>
                      <a:pt x="5109" y="21372"/>
                      <a:pt x="8233" y="21372"/>
                      <a:pt x="10732" y="20211"/>
                    </a:cubicBezTo>
                    <a:cubicBezTo>
                      <a:pt x="10732" y="20300"/>
                      <a:pt x="10821" y="20390"/>
                      <a:pt x="10821" y="20479"/>
                    </a:cubicBezTo>
                    <a:cubicBezTo>
                      <a:pt x="12249" y="24944"/>
                      <a:pt x="19925" y="25926"/>
                      <a:pt x="22870" y="22622"/>
                    </a:cubicBezTo>
                    <a:cubicBezTo>
                      <a:pt x="27869" y="16907"/>
                      <a:pt x="28137" y="8871"/>
                      <a:pt x="22870" y="2709"/>
                    </a:cubicBezTo>
                    <a:cubicBezTo>
                      <a:pt x="19836" y="-774"/>
                      <a:pt x="14749" y="-774"/>
                      <a:pt x="11625" y="199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05" name="Google Shape;1205;p25"/>
              <p:cNvSpPr/>
              <p:nvPr/>
            </p:nvSpPr>
            <p:spPr>
              <a:xfrm>
                <a:off x="1966569" y="6009610"/>
                <a:ext cx="18755" cy="20374"/>
              </a:xfrm>
              <a:custGeom>
                <a:avLst/>
                <a:gdLst/>
                <a:ahLst/>
                <a:cxnLst/>
                <a:rect l="l" t="t" r="r" b="b"/>
                <a:pathLst>
                  <a:path w="18755" h="20374" extrusionOk="0">
                    <a:moveTo>
                      <a:pt x="12266" y="20072"/>
                    </a:moveTo>
                    <a:cubicBezTo>
                      <a:pt x="16996" y="19090"/>
                      <a:pt x="19406" y="14446"/>
                      <a:pt x="18603" y="10428"/>
                    </a:cubicBezTo>
                    <a:cubicBezTo>
                      <a:pt x="18424" y="9446"/>
                      <a:pt x="17978" y="8463"/>
                      <a:pt x="17532" y="7571"/>
                    </a:cubicBezTo>
                    <a:cubicBezTo>
                      <a:pt x="17889" y="5874"/>
                      <a:pt x="17532" y="3999"/>
                      <a:pt x="16371" y="2659"/>
                    </a:cubicBezTo>
                    <a:cubicBezTo>
                      <a:pt x="13783" y="-199"/>
                      <a:pt x="9856" y="-734"/>
                      <a:pt x="6554" y="962"/>
                    </a:cubicBezTo>
                    <a:cubicBezTo>
                      <a:pt x="3340" y="2570"/>
                      <a:pt x="1377" y="5695"/>
                      <a:pt x="931" y="8820"/>
                    </a:cubicBezTo>
                    <a:cubicBezTo>
                      <a:pt x="931" y="9089"/>
                      <a:pt x="931" y="9356"/>
                      <a:pt x="931" y="9535"/>
                    </a:cubicBezTo>
                    <a:cubicBezTo>
                      <a:pt x="663" y="10606"/>
                      <a:pt x="395" y="11678"/>
                      <a:pt x="127" y="12750"/>
                    </a:cubicBezTo>
                    <a:cubicBezTo>
                      <a:pt x="-676" y="15875"/>
                      <a:pt x="2448" y="19536"/>
                      <a:pt x="6018" y="19983"/>
                    </a:cubicBezTo>
                    <a:cubicBezTo>
                      <a:pt x="6554" y="20072"/>
                      <a:pt x="7089" y="20072"/>
                      <a:pt x="7625" y="20072"/>
                    </a:cubicBezTo>
                    <a:cubicBezTo>
                      <a:pt x="9142" y="20518"/>
                      <a:pt x="10838" y="20429"/>
                      <a:pt x="12266" y="2007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1206" name="Google Shape;1206;p25"/>
          <p:cNvGrpSpPr/>
          <p:nvPr/>
        </p:nvGrpSpPr>
        <p:grpSpPr>
          <a:xfrm rot="5887256">
            <a:off x="6826691" y="3912293"/>
            <a:ext cx="1664709" cy="1321542"/>
            <a:chOff x="2942485" y="-56344"/>
            <a:chExt cx="2092187" cy="1660898"/>
          </a:xfrm>
        </p:grpSpPr>
        <p:grpSp>
          <p:nvGrpSpPr>
            <p:cNvPr id="1207" name="Google Shape;1207;p25"/>
            <p:cNvGrpSpPr/>
            <p:nvPr/>
          </p:nvGrpSpPr>
          <p:grpSpPr>
            <a:xfrm>
              <a:off x="2942485" y="-56344"/>
              <a:ext cx="1873186" cy="790648"/>
              <a:chOff x="2942485" y="-56344"/>
              <a:chExt cx="1873186" cy="790648"/>
            </a:xfrm>
          </p:grpSpPr>
          <p:sp>
            <p:nvSpPr>
              <p:cNvPr id="1208" name="Google Shape;1208;p25"/>
              <p:cNvSpPr/>
              <p:nvPr/>
            </p:nvSpPr>
            <p:spPr>
              <a:xfrm>
                <a:off x="2942524" y="-56344"/>
                <a:ext cx="1873147" cy="790648"/>
              </a:xfrm>
              <a:custGeom>
                <a:avLst/>
                <a:gdLst/>
                <a:ahLst/>
                <a:cxnLst/>
                <a:rect l="l" t="t" r="r" b="b"/>
                <a:pathLst>
                  <a:path w="1873147" h="790648" extrusionOk="0">
                    <a:moveTo>
                      <a:pt x="1852" y="785900"/>
                    </a:moveTo>
                    <a:cubicBezTo>
                      <a:pt x="2834" y="786704"/>
                      <a:pt x="4173" y="787240"/>
                      <a:pt x="5601" y="787329"/>
                    </a:cubicBezTo>
                    <a:cubicBezTo>
                      <a:pt x="7565" y="789472"/>
                      <a:pt x="10331" y="790812"/>
                      <a:pt x="14080" y="790633"/>
                    </a:cubicBezTo>
                    <a:cubicBezTo>
                      <a:pt x="133322" y="785364"/>
                      <a:pt x="251940" y="769738"/>
                      <a:pt x="368148" y="743931"/>
                    </a:cubicBezTo>
                    <a:cubicBezTo>
                      <a:pt x="371182" y="743306"/>
                      <a:pt x="374217" y="742591"/>
                      <a:pt x="377252" y="741966"/>
                    </a:cubicBezTo>
                    <a:cubicBezTo>
                      <a:pt x="388230" y="739466"/>
                      <a:pt x="399208" y="736966"/>
                      <a:pt x="410097" y="734197"/>
                    </a:cubicBezTo>
                    <a:cubicBezTo>
                      <a:pt x="412328" y="733751"/>
                      <a:pt x="414560" y="733215"/>
                      <a:pt x="416791" y="732590"/>
                    </a:cubicBezTo>
                    <a:cubicBezTo>
                      <a:pt x="567272" y="695443"/>
                      <a:pt x="713379" y="641150"/>
                      <a:pt x="851544" y="569891"/>
                    </a:cubicBezTo>
                    <a:cubicBezTo>
                      <a:pt x="854043" y="568552"/>
                      <a:pt x="856721" y="567302"/>
                      <a:pt x="859220" y="565873"/>
                    </a:cubicBezTo>
                    <a:cubicBezTo>
                      <a:pt x="880908" y="554621"/>
                      <a:pt x="902418" y="542923"/>
                      <a:pt x="923839" y="530690"/>
                    </a:cubicBezTo>
                    <a:cubicBezTo>
                      <a:pt x="924732" y="530243"/>
                      <a:pt x="925713" y="529708"/>
                      <a:pt x="926606" y="529172"/>
                    </a:cubicBezTo>
                    <a:cubicBezTo>
                      <a:pt x="929283" y="527654"/>
                      <a:pt x="932050" y="526046"/>
                      <a:pt x="934728" y="524439"/>
                    </a:cubicBezTo>
                    <a:cubicBezTo>
                      <a:pt x="1083156" y="438178"/>
                      <a:pt x="1213823" y="327450"/>
                      <a:pt x="1354665" y="229938"/>
                    </a:cubicBezTo>
                    <a:cubicBezTo>
                      <a:pt x="1497024" y="131354"/>
                      <a:pt x="1637865" y="69650"/>
                      <a:pt x="1803251" y="45361"/>
                    </a:cubicBezTo>
                    <a:cubicBezTo>
                      <a:pt x="1822262" y="49112"/>
                      <a:pt x="1841184" y="53398"/>
                      <a:pt x="1860284" y="58220"/>
                    </a:cubicBezTo>
                    <a:cubicBezTo>
                      <a:pt x="1868496" y="60274"/>
                      <a:pt x="1873405" y="53577"/>
                      <a:pt x="1873137" y="46969"/>
                    </a:cubicBezTo>
                    <a:cubicBezTo>
                      <a:pt x="1873137" y="43486"/>
                      <a:pt x="1871620" y="40003"/>
                      <a:pt x="1868407" y="37950"/>
                    </a:cubicBezTo>
                    <a:cubicBezTo>
                      <a:pt x="1869032" y="37860"/>
                      <a:pt x="1869745" y="37771"/>
                      <a:pt x="1870370" y="37682"/>
                    </a:cubicBezTo>
                    <a:cubicBezTo>
                      <a:pt x="1872601" y="37503"/>
                      <a:pt x="1873048" y="34021"/>
                      <a:pt x="1870638" y="33753"/>
                    </a:cubicBezTo>
                    <a:cubicBezTo>
                      <a:pt x="1861623" y="32592"/>
                      <a:pt x="1852430" y="31877"/>
                      <a:pt x="1843415" y="31163"/>
                    </a:cubicBezTo>
                    <a:cubicBezTo>
                      <a:pt x="1828956" y="27859"/>
                      <a:pt x="1814497" y="24823"/>
                      <a:pt x="1800038" y="22144"/>
                    </a:cubicBezTo>
                    <a:cubicBezTo>
                      <a:pt x="1484439" y="-38310"/>
                      <a:pt x="1174819" y="28841"/>
                      <a:pt x="889119" y="176985"/>
                    </a:cubicBezTo>
                    <a:cubicBezTo>
                      <a:pt x="742298" y="253066"/>
                      <a:pt x="604491" y="345131"/>
                      <a:pt x="468915" y="439696"/>
                    </a:cubicBezTo>
                    <a:cubicBezTo>
                      <a:pt x="466237" y="441571"/>
                      <a:pt x="463738" y="443268"/>
                      <a:pt x="461061" y="445143"/>
                    </a:cubicBezTo>
                    <a:cubicBezTo>
                      <a:pt x="460436" y="445590"/>
                      <a:pt x="459900" y="446036"/>
                      <a:pt x="459276" y="446394"/>
                    </a:cubicBezTo>
                    <a:cubicBezTo>
                      <a:pt x="452492" y="451037"/>
                      <a:pt x="445798" y="455770"/>
                      <a:pt x="439104" y="460592"/>
                    </a:cubicBezTo>
                    <a:cubicBezTo>
                      <a:pt x="435713" y="462913"/>
                      <a:pt x="432410" y="465235"/>
                      <a:pt x="429108" y="467646"/>
                    </a:cubicBezTo>
                    <a:cubicBezTo>
                      <a:pt x="360829" y="515599"/>
                      <a:pt x="292640" y="563998"/>
                      <a:pt x="224807" y="612664"/>
                    </a:cubicBezTo>
                    <a:cubicBezTo>
                      <a:pt x="154475" y="663206"/>
                      <a:pt x="77182" y="710177"/>
                      <a:pt x="12920" y="768845"/>
                    </a:cubicBezTo>
                    <a:cubicBezTo>
                      <a:pt x="12830" y="768845"/>
                      <a:pt x="12741" y="768934"/>
                      <a:pt x="12652" y="768845"/>
                    </a:cubicBezTo>
                    <a:cubicBezTo>
                      <a:pt x="8993" y="769023"/>
                      <a:pt x="6404" y="770720"/>
                      <a:pt x="4798" y="773042"/>
                    </a:cubicBezTo>
                    <a:cubicBezTo>
                      <a:pt x="3905" y="774381"/>
                      <a:pt x="3280" y="776078"/>
                      <a:pt x="3013" y="777774"/>
                    </a:cubicBezTo>
                    <a:cubicBezTo>
                      <a:pt x="2566" y="778131"/>
                      <a:pt x="2120" y="778578"/>
                      <a:pt x="1674" y="778935"/>
                    </a:cubicBezTo>
                    <a:cubicBezTo>
                      <a:pt x="-1004" y="781435"/>
                      <a:pt x="-111" y="784204"/>
                      <a:pt x="1852" y="78590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09" name="Google Shape;1209;p25"/>
              <p:cNvSpPr/>
              <p:nvPr/>
            </p:nvSpPr>
            <p:spPr>
              <a:xfrm>
                <a:off x="2942485" y="-34200"/>
                <a:ext cx="1872908" cy="763845"/>
              </a:xfrm>
              <a:custGeom>
                <a:avLst/>
                <a:gdLst/>
                <a:ahLst/>
                <a:cxnLst/>
                <a:rect l="l" t="t" r="r" b="b"/>
                <a:pathLst>
                  <a:path w="1872908" h="763845" extrusionOk="0">
                    <a:moveTo>
                      <a:pt x="1534" y="756880"/>
                    </a:moveTo>
                    <a:cubicBezTo>
                      <a:pt x="1980" y="756523"/>
                      <a:pt x="2427" y="756077"/>
                      <a:pt x="2873" y="755720"/>
                    </a:cubicBezTo>
                    <a:cubicBezTo>
                      <a:pt x="3141" y="754023"/>
                      <a:pt x="3766" y="752326"/>
                      <a:pt x="4658" y="750987"/>
                    </a:cubicBezTo>
                    <a:cubicBezTo>
                      <a:pt x="143625" y="707856"/>
                      <a:pt x="274114" y="648295"/>
                      <a:pt x="400764" y="575340"/>
                    </a:cubicBezTo>
                    <a:cubicBezTo>
                      <a:pt x="445480" y="549622"/>
                      <a:pt x="489571" y="523101"/>
                      <a:pt x="533662" y="496401"/>
                    </a:cubicBezTo>
                    <a:cubicBezTo>
                      <a:pt x="495551" y="487382"/>
                      <a:pt x="462170" y="466219"/>
                      <a:pt x="428968" y="445591"/>
                    </a:cubicBezTo>
                    <a:cubicBezTo>
                      <a:pt x="432360" y="443270"/>
                      <a:pt x="435662" y="440948"/>
                      <a:pt x="438965" y="438537"/>
                    </a:cubicBezTo>
                    <a:cubicBezTo>
                      <a:pt x="447979" y="445145"/>
                      <a:pt x="456905" y="452199"/>
                      <a:pt x="466276" y="457557"/>
                    </a:cubicBezTo>
                    <a:cubicBezTo>
                      <a:pt x="490285" y="471220"/>
                      <a:pt x="518489" y="477203"/>
                      <a:pt x="542231" y="491133"/>
                    </a:cubicBezTo>
                    <a:cubicBezTo>
                      <a:pt x="551870" y="485329"/>
                      <a:pt x="561509" y="479524"/>
                      <a:pt x="571149" y="473720"/>
                    </a:cubicBezTo>
                    <a:cubicBezTo>
                      <a:pt x="533484" y="457914"/>
                      <a:pt x="496265" y="441216"/>
                      <a:pt x="459136" y="424339"/>
                    </a:cubicBezTo>
                    <a:cubicBezTo>
                      <a:pt x="459761" y="423892"/>
                      <a:pt x="460296" y="423446"/>
                      <a:pt x="460921" y="423089"/>
                    </a:cubicBezTo>
                    <a:cubicBezTo>
                      <a:pt x="463599" y="421213"/>
                      <a:pt x="466098" y="419517"/>
                      <a:pt x="468775" y="417641"/>
                    </a:cubicBezTo>
                    <a:cubicBezTo>
                      <a:pt x="506797" y="433983"/>
                      <a:pt x="545087" y="449878"/>
                      <a:pt x="583020" y="466398"/>
                    </a:cubicBezTo>
                    <a:cubicBezTo>
                      <a:pt x="763847" y="355937"/>
                      <a:pt x="943067" y="244406"/>
                      <a:pt x="1141388" y="165021"/>
                    </a:cubicBezTo>
                    <a:cubicBezTo>
                      <a:pt x="1279731" y="109657"/>
                      <a:pt x="1423161" y="65633"/>
                      <a:pt x="1569001" y="34915"/>
                    </a:cubicBezTo>
                    <a:cubicBezTo>
                      <a:pt x="1639868" y="20002"/>
                      <a:pt x="1720642" y="2590"/>
                      <a:pt x="1799810" y="0"/>
                    </a:cubicBezTo>
                    <a:cubicBezTo>
                      <a:pt x="1814269" y="2679"/>
                      <a:pt x="1828817" y="5715"/>
                      <a:pt x="1843187" y="9019"/>
                    </a:cubicBezTo>
                    <a:cubicBezTo>
                      <a:pt x="1852201" y="9733"/>
                      <a:pt x="1861394" y="10448"/>
                      <a:pt x="1870409" y="11609"/>
                    </a:cubicBezTo>
                    <a:cubicBezTo>
                      <a:pt x="1872819" y="11876"/>
                      <a:pt x="1872373" y="15359"/>
                      <a:pt x="1870141" y="15538"/>
                    </a:cubicBezTo>
                    <a:cubicBezTo>
                      <a:pt x="1869517" y="15627"/>
                      <a:pt x="1868802" y="15716"/>
                      <a:pt x="1868178" y="15806"/>
                    </a:cubicBezTo>
                    <a:cubicBezTo>
                      <a:pt x="1871391" y="17859"/>
                      <a:pt x="1872908" y="21431"/>
                      <a:pt x="1872908" y="24825"/>
                    </a:cubicBezTo>
                    <a:cubicBezTo>
                      <a:pt x="1861037" y="23128"/>
                      <a:pt x="1849077" y="21788"/>
                      <a:pt x="1836850" y="21163"/>
                    </a:cubicBezTo>
                    <a:cubicBezTo>
                      <a:pt x="1793116" y="18931"/>
                      <a:pt x="1749560" y="22056"/>
                      <a:pt x="1706183" y="27861"/>
                    </a:cubicBezTo>
                    <a:cubicBezTo>
                      <a:pt x="1620500" y="39291"/>
                      <a:pt x="1535441" y="57418"/>
                      <a:pt x="1451900" y="78849"/>
                    </a:cubicBezTo>
                    <a:cubicBezTo>
                      <a:pt x="1209667" y="141000"/>
                      <a:pt x="987605" y="244673"/>
                      <a:pt x="773575" y="368975"/>
                    </a:cubicBezTo>
                    <a:cubicBezTo>
                      <a:pt x="802493" y="427107"/>
                      <a:pt x="830519" y="485596"/>
                      <a:pt x="858991" y="543818"/>
                    </a:cubicBezTo>
                    <a:cubicBezTo>
                      <a:pt x="856402" y="545247"/>
                      <a:pt x="853814" y="546497"/>
                      <a:pt x="851315" y="547836"/>
                    </a:cubicBezTo>
                    <a:cubicBezTo>
                      <a:pt x="819095" y="491669"/>
                      <a:pt x="790355" y="432375"/>
                      <a:pt x="767863" y="372279"/>
                    </a:cubicBezTo>
                    <a:cubicBezTo>
                      <a:pt x="731805" y="393353"/>
                      <a:pt x="696014" y="414784"/>
                      <a:pt x="660402" y="436930"/>
                    </a:cubicBezTo>
                    <a:cubicBezTo>
                      <a:pt x="571952" y="491669"/>
                      <a:pt x="482074" y="549265"/>
                      <a:pt x="389340" y="601682"/>
                    </a:cubicBezTo>
                    <a:cubicBezTo>
                      <a:pt x="396748" y="638741"/>
                      <a:pt x="406298" y="674727"/>
                      <a:pt x="416562" y="710625"/>
                    </a:cubicBezTo>
                    <a:cubicBezTo>
                      <a:pt x="414331" y="711160"/>
                      <a:pt x="412189" y="711785"/>
                      <a:pt x="409868" y="712232"/>
                    </a:cubicBezTo>
                    <a:cubicBezTo>
                      <a:pt x="400407" y="676513"/>
                      <a:pt x="392464" y="640259"/>
                      <a:pt x="384431" y="604451"/>
                    </a:cubicBezTo>
                    <a:cubicBezTo>
                      <a:pt x="371221" y="611951"/>
                      <a:pt x="357923" y="619095"/>
                      <a:pt x="344624" y="626328"/>
                    </a:cubicBezTo>
                    <a:cubicBezTo>
                      <a:pt x="356048" y="657404"/>
                      <a:pt x="366848" y="688568"/>
                      <a:pt x="377023" y="720001"/>
                    </a:cubicBezTo>
                    <a:cubicBezTo>
                      <a:pt x="373988" y="720626"/>
                      <a:pt x="370954" y="721340"/>
                      <a:pt x="367919" y="721965"/>
                    </a:cubicBezTo>
                    <a:cubicBezTo>
                      <a:pt x="367205" y="720090"/>
                      <a:pt x="366580" y="718304"/>
                      <a:pt x="365955" y="716429"/>
                    </a:cubicBezTo>
                    <a:cubicBezTo>
                      <a:pt x="356137" y="687765"/>
                      <a:pt x="346766" y="659011"/>
                      <a:pt x="337841" y="629989"/>
                    </a:cubicBezTo>
                    <a:cubicBezTo>
                      <a:pt x="230469" y="687318"/>
                      <a:pt x="119170" y="736074"/>
                      <a:pt x="1802" y="763845"/>
                    </a:cubicBezTo>
                    <a:cubicBezTo>
                      <a:pt x="-72" y="762060"/>
                      <a:pt x="-965" y="759291"/>
                      <a:pt x="1534" y="7568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10" name="Google Shape;1210;p25"/>
              <p:cNvSpPr/>
              <p:nvPr/>
            </p:nvSpPr>
            <p:spPr>
              <a:xfrm>
                <a:off x="3490768" y="575826"/>
                <a:ext cx="56962" cy="37790"/>
              </a:xfrm>
              <a:custGeom>
                <a:avLst/>
                <a:gdLst/>
                <a:ahLst/>
                <a:cxnLst/>
                <a:rect l="l" t="t" r="r" b="b"/>
                <a:pathLst>
                  <a:path w="56962" h="37790" extrusionOk="0">
                    <a:moveTo>
                      <a:pt x="1445" y="22820"/>
                    </a:moveTo>
                    <a:cubicBezTo>
                      <a:pt x="5372" y="28624"/>
                      <a:pt x="10995" y="31661"/>
                      <a:pt x="16975" y="32553"/>
                    </a:cubicBezTo>
                    <a:cubicBezTo>
                      <a:pt x="22955" y="37108"/>
                      <a:pt x="29827" y="38894"/>
                      <a:pt x="37681" y="37108"/>
                    </a:cubicBezTo>
                    <a:cubicBezTo>
                      <a:pt x="47053" y="34965"/>
                      <a:pt x="57139" y="26303"/>
                      <a:pt x="56960" y="16034"/>
                    </a:cubicBezTo>
                    <a:cubicBezTo>
                      <a:pt x="56782" y="4514"/>
                      <a:pt x="44465" y="496"/>
                      <a:pt x="34825" y="49"/>
                    </a:cubicBezTo>
                    <a:cubicBezTo>
                      <a:pt x="23490" y="-486"/>
                      <a:pt x="12423" y="3353"/>
                      <a:pt x="3765" y="10676"/>
                    </a:cubicBezTo>
                    <a:cubicBezTo>
                      <a:pt x="285" y="13712"/>
                      <a:pt x="-1411" y="18534"/>
                      <a:pt x="1445" y="2282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11" name="Google Shape;1211;p25"/>
              <p:cNvSpPr/>
              <p:nvPr/>
            </p:nvSpPr>
            <p:spPr>
              <a:xfrm>
                <a:off x="3444893" y="607644"/>
                <a:ext cx="23899" cy="18495"/>
              </a:xfrm>
              <a:custGeom>
                <a:avLst/>
                <a:gdLst/>
                <a:ahLst/>
                <a:cxnLst/>
                <a:rect l="l" t="t" r="r" b="b"/>
                <a:pathLst>
                  <a:path w="23899" h="18495" extrusionOk="0">
                    <a:moveTo>
                      <a:pt x="4211" y="16541"/>
                    </a:moveTo>
                    <a:cubicBezTo>
                      <a:pt x="7602" y="18773"/>
                      <a:pt x="12333" y="19041"/>
                      <a:pt x="16081" y="17612"/>
                    </a:cubicBezTo>
                    <a:cubicBezTo>
                      <a:pt x="16528" y="17434"/>
                      <a:pt x="16795" y="17166"/>
                      <a:pt x="17242" y="16898"/>
                    </a:cubicBezTo>
                    <a:cubicBezTo>
                      <a:pt x="19652" y="16451"/>
                      <a:pt x="21972" y="14933"/>
                      <a:pt x="23043" y="12790"/>
                    </a:cubicBezTo>
                    <a:cubicBezTo>
                      <a:pt x="25185" y="8593"/>
                      <a:pt x="23043" y="4664"/>
                      <a:pt x="19562" y="2253"/>
                    </a:cubicBezTo>
                    <a:cubicBezTo>
                      <a:pt x="14207" y="-1319"/>
                      <a:pt x="5996" y="-694"/>
                      <a:pt x="1979" y="4486"/>
                    </a:cubicBezTo>
                    <a:cubicBezTo>
                      <a:pt x="-1502" y="8861"/>
                      <a:pt x="-163" y="13683"/>
                      <a:pt x="4211" y="1654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212" name="Google Shape;1212;p25"/>
            <p:cNvGrpSpPr/>
            <p:nvPr/>
          </p:nvGrpSpPr>
          <p:grpSpPr>
            <a:xfrm>
              <a:off x="4098733" y="86390"/>
              <a:ext cx="857413" cy="1518164"/>
              <a:chOff x="4098733" y="86390"/>
              <a:chExt cx="857413" cy="1518164"/>
            </a:xfrm>
          </p:grpSpPr>
          <p:sp>
            <p:nvSpPr>
              <p:cNvPr id="1213" name="Google Shape;1213;p25"/>
              <p:cNvSpPr/>
              <p:nvPr/>
            </p:nvSpPr>
            <p:spPr>
              <a:xfrm>
                <a:off x="4098733" y="86390"/>
                <a:ext cx="857413" cy="1518164"/>
              </a:xfrm>
              <a:custGeom>
                <a:avLst/>
                <a:gdLst/>
                <a:ahLst/>
                <a:cxnLst/>
                <a:rect l="l" t="t" r="r" b="b"/>
                <a:pathLst>
                  <a:path w="857413" h="1518164" extrusionOk="0">
                    <a:moveTo>
                      <a:pt x="135" y="1509166"/>
                    </a:moveTo>
                    <a:cubicBezTo>
                      <a:pt x="492" y="1511577"/>
                      <a:pt x="1384" y="1513810"/>
                      <a:pt x="3169" y="1515328"/>
                    </a:cubicBezTo>
                    <a:cubicBezTo>
                      <a:pt x="6829" y="1518900"/>
                      <a:pt x="13969" y="1519703"/>
                      <a:pt x="26197" y="1514167"/>
                    </a:cubicBezTo>
                    <a:cubicBezTo>
                      <a:pt x="145261" y="1460678"/>
                      <a:pt x="251115" y="1366202"/>
                      <a:pt x="337245" y="1255742"/>
                    </a:cubicBezTo>
                    <a:cubicBezTo>
                      <a:pt x="339297" y="1253420"/>
                      <a:pt x="341082" y="1250920"/>
                      <a:pt x="342957" y="1248509"/>
                    </a:cubicBezTo>
                    <a:cubicBezTo>
                      <a:pt x="349651" y="1239847"/>
                      <a:pt x="356256" y="1231006"/>
                      <a:pt x="362682" y="1222077"/>
                    </a:cubicBezTo>
                    <a:cubicBezTo>
                      <a:pt x="363931" y="1220559"/>
                      <a:pt x="364913" y="1219041"/>
                      <a:pt x="365984" y="1217523"/>
                    </a:cubicBezTo>
                    <a:cubicBezTo>
                      <a:pt x="432032" y="1125815"/>
                      <a:pt x="484869" y="1025624"/>
                      <a:pt x="521285" y="929897"/>
                    </a:cubicBezTo>
                    <a:cubicBezTo>
                      <a:pt x="545205" y="867032"/>
                      <a:pt x="563502" y="801846"/>
                      <a:pt x="579478" y="735677"/>
                    </a:cubicBezTo>
                    <a:cubicBezTo>
                      <a:pt x="580371" y="731926"/>
                      <a:pt x="581352" y="728265"/>
                      <a:pt x="582245" y="724604"/>
                    </a:cubicBezTo>
                    <a:cubicBezTo>
                      <a:pt x="584476" y="714781"/>
                      <a:pt x="586797" y="704959"/>
                      <a:pt x="589028" y="695047"/>
                    </a:cubicBezTo>
                    <a:cubicBezTo>
                      <a:pt x="589653" y="692368"/>
                      <a:pt x="590278" y="689689"/>
                      <a:pt x="590902" y="686921"/>
                    </a:cubicBezTo>
                    <a:cubicBezTo>
                      <a:pt x="636243" y="487074"/>
                      <a:pt x="668642" y="282495"/>
                      <a:pt x="780476" y="111492"/>
                    </a:cubicBezTo>
                    <a:cubicBezTo>
                      <a:pt x="791990" y="93989"/>
                      <a:pt x="804218" y="76755"/>
                      <a:pt x="817427" y="60057"/>
                    </a:cubicBezTo>
                    <a:cubicBezTo>
                      <a:pt x="827245" y="47555"/>
                      <a:pt x="837777" y="35232"/>
                      <a:pt x="848666" y="23088"/>
                    </a:cubicBezTo>
                    <a:cubicBezTo>
                      <a:pt x="849558" y="22105"/>
                      <a:pt x="849469" y="21034"/>
                      <a:pt x="848934" y="20141"/>
                    </a:cubicBezTo>
                    <a:cubicBezTo>
                      <a:pt x="850183" y="19426"/>
                      <a:pt x="851433" y="18623"/>
                      <a:pt x="852772" y="17908"/>
                    </a:cubicBezTo>
                    <a:cubicBezTo>
                      <a:pt x="863928" y="11658"/>
                      <a:pt x="852861" y="-4862"/>
                      <a:pt x="841793" y="1388"/>
                    </a:cubicBezTo>
                    <a:cubicBezTo>
                      <a:pt x="590992" y="141138"/>
                      <a:pt x="417216" y="420280"/>
                      <a:pt x="313949" y="680938"/>
                    </a:cubicBezTo>
                    <a:cubicBezTo>
                      <a:pt x="287352" y="747910"/>
                      <a:pt x="267181" y="818098"/>
                      <a:pt x="248884" y="889267"/>
                    </a:cubicBezTo>
                    <a:cubicBezTo>
                      <a:pt x="248259" y="891589"/>
                      <a:pt x="247634" y="893821"/>
                      <a:pt x="247009" y="896143"/>
                    </a:cubicBezTo>
                    <a:cubicBezTo>
                      <a:pt x="241833" y="916324"/>
                      <a:pt x="236835" y="936505"/>
                      <a:pt x="231747" y="956776"/>
                    </a:cubicBezTo>
                    <a:cubicBezTo>
                      <a:pt x="231301" y="958651"/>
                      <a:pt x="230855" y="960526"/>
                      <a:pt x="230319" y="962401"/>
                    </a:cubicBezTo>
                    <a:cubicBezTo>
                      <a:pt x="182926" y="1153854"/>
                      <a:pt x="136871" y="1346289"/>
                      <a:pt x="3705" y="1496218"/>
                    </a:cubicBezTo>
                    <a:cubicBezTo>
                      <a:pt x="1117" y="1499344"/>
                      <a:pt x="-490" y="1504523"/>
                      <a:pt x="135" y="150916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14" name="Google Shape;1214;p25"/>
              <p:cNvSpPr/>
              <p:nvPr/>
            </p:nvSpPr>
            <p:spPr>
              <a:xfrm>
                <a:off x="4098957" y="146536"/>
                <a:ext cx="817292" cy="1455181"/>
              </a:xfrm>
              <a:custGeom>
                <a:avLst/>
                <a:gdLst/>
                <a:ahLst/>
                <a:cxnLst/>
                <a:rect l="l" t="t" r="r" b="b"/>
                <a:pathLst>
                  <a:path w="817292" h="1455181" extrusionOk="0">
                    <a:moveTo>
                      <a:pt x="387716" y="893951"/>
                    </a:moveTo>
                    <a:cubicBezTo>
                      <a:pt x="335860" y="896273"/>
                      <a:pt x="281862" y="906810"/>
                      <a:pt x="230184" y="902345"/>
                    </a:cubicBezTo>
                    <a:cubicBezTo>
                      <a:pt x="230630" y="900470"/>
                      <a:pt x="231077" y="898594"/>
                      <a:pt x="231612" y="896719"/>
                    </a:cubicBezTo>
                    <a:cubicBezTo>
                      <a:pt x="283736" y="896094"/>
                      <a:pt x="337556" y="883860"/>
                      <a:pt x="389055" y="890558"/>
                    </a:cubicBezTo>
                    <a:cubicBezTo>
                      <a:pt x="395571" y="873234"/>
                      <a:pt x="401640" y="855643"/>
                      <a:pt x="407441" y="838051"/>
                    </a:cubicBezTo>
                    <a:cubicBezTo>
                      <a:pt x="370491" y="832783"/>
                      <a:pt x="331040" y="839391"/>
                      <a:pt x="293733" y="837962"/>
                    </a:cubicBezTo>
                    <a:cubicBezTo>
                      <a:pt x="278113" y="837337"/>
                      <a:pt x="262494" y="836712"/>
                      <a:pt x="246875" y="836087"/>
                    </a:cubicBezTo>
                    <a:cubicBezTo>
                      <a:pt x="247410" y="833765"/>
                      <a:pt x="248035" y="831533"/>
                      <a:pt x="248749" y="829211"/>
                    </a:cubicBezTo>
                    <a:cubicBezTo>
                      <a:pt x="270348" y="830372"/>
                      <a:pt x="292037" y="831443"/>
                      <a:pt x="313725" y="831979"/>
                    </a:cubicBezTo>
                    <a:cubicBezTo>
                      <a:pt x="345678" y="832693"/>
                      <a:pt x="377720" y="826800"/>
                      <a:pt x="409137" y="833140"/>
                    </a:cubicBezTo>
                    <a:cubicBezTo>
                      <a:pt x="431986" y="763131"/>
                      <a:pt x="469651" y="602218"/>
                      <a:pt x="470900" y="596950"/>
                    </a:cubicBezTo>
                    <a:cubicBezTo>
                      <a:pt x="502942" y="453717"/>
                      <a:pt x="538822" y="306645"/>
                      <a:pt x="627094" y="186273"/>
                    </a:cubicBezTo>
                    <a:cubicBezTo>
                      <a:pt x="680021" y="114211"/>
                      <a:pt x="747764" y="56078"/>
                      <a:pt x="817293" y="0"/>
                    </a:cubicBezTo>
                    <a:cubicBezTo>
                      <a:pt x="804083" y="16788"/>
                      <a:pt x="791766" y="34022"/>
                      <a:pt x="780342" y="51435"/>
                    </a:cubicBezTo>
                    <a:cubicBezTo>
                      <a:pt x="724648" y="98494"/>
                      <a:pt x="671988" y="148411"/>
                      <a:pt x="629861" y="208865"/>
                    </a:cubicBezTo>
                    <a:cubicBezTo>
                      <a:pt x="552299" y="320219"/>
                      <a:pt x="518294" y="452378"/>
                      <a:pt x="488662" y="583644"/>
                    </a:cubicBezTo>
                    <a:lnTo>
                      <a:pt x="489287" y="583734"/>
                    </a:lnTo>
                    <a:cubicBezTo>
                      <a:pt x="523381" y="597485"/>
                      <a:pt x="557208" y="612041"/>
                      <a:pt x="590768" y="626864"/>
                    </a:cubicBezTo>
                    <a:cubicBezTo>
                      <a:pt x="590143" y="629543"/>
                      <a:pt x="589518" y="632222"/>
                      <a:pt x="588893" y="634990"/>
                    </a:cubicBezTo>
                    <a:cubicBezTo>
                      <a:pt x="554620" y="621060"/>
                      <a:pt x="520704" y="606504"/>
                      <a:pt x="486966" y="591235"/>
                    </a:cubicBezTo>
                    <a:cubicBezTo>
                      <a:pt x="485003" y="600164"/>
                      <a:pt x="482949" y="609005"/>
                      <a:pt x="480986" y="618024"/>
                    </a:cubicBezTo>
                    <a:cubicBezTo>
                      <a:pt x="515170" y="631686"/>
                      <a:pt x="548729" y="647760"/>
                      <a:pt x="582110" y="664547"/>
                    </a:cubicBezTo>
                    <a:cubicBezTo>
                      <a:pt x="581217" y="668298"/>
                      <a:pt x="580236" y="671959"/>
                      <a:pt x="579343" y="675620"/>
                    </a:cubicBezTo>
                    <a:cubicBezTo>
                      <a:pt x="544891" y="660350"/>
                      <a:pt x="511243" y="644009"/>
                      <a:pt x="479380" y="625257"/>
                    </a:cubicBezTo>
                    <a:cubicBezTo>
                      <a:pt x="475631" y="641866"/>
                      <a:pt x="471971" y="658475"/>
                      <a:pt x="468223" y="674995"/>
                    </a:cubicBezTo>
                    <a:cubicBezTo>
                      <a:pt x="433503" y="826264"/>
                      <a:pt x="385039" y="961727"/>
                      <a:pt x="302122" y="1091744"/>
                    </a:cubicBezTo>
                    <a:cubicBezTo>
                      <a:pt x="320687" y="1111300"/>
                      <a:pt x="340412" y="1129695"/>
                      <a:pt x="358620" y="1149787"/>
                    </a:cubicBezTo>
                    <a:cubicBezTo>
                      <a:pt x="360851" y="1152287"/>
                      <a:pt x="363261" y="1154787"/>
                      <a:pt x="365849" y="1157288"/>
                    </a:cubicBezTo>
                    <a:cubicBezTo>
                      <a:pt x="364778" y="1158806"/>
                      <a:pt x="363797" y="1160324"/>
                      <a:pt x="362547" y="1161842"/>
                    </a:cubicBezTo>
                    <a:cubicBezTo>
                      <a:pt x="356032" y="1156127"/>
                      <a:pt x="349605" y="1150590"/>
                      <a:pt x="344339" y="1145233"/>
                    </a:cubicBezTo>
                    <a:cubicBezTo>
                      <a:pt x="328720" y="1129427"/>
                      <a:pt x="314350" y="1112371"/>
                      <a:pt x="299088" y="1096476"/>
                    </a:cubicBezTo>
                    <a:cubicBezTo>
                      <a:pt x="295250" y="1102459"/>
                      <a:pt x="291412" y="1108442"/>
                      <a:pt x="287396" y="1114425"/>
                    </a:cubicBezTo>
                    <a:cubicBezTo>
                      <a:pt x="285878" y="1116568"/>
                      <a:pt x="284450" y="1118801"/>
                      <a:pt x="282933" y="1121122"/>
                    </a:cubicBezTo>
                    <a:cubicBezTo>
                      <a:pt x="303551" y="1142643"/>
                      <a:pt x="322651" y="1166128"/>
                      <a:pt x="342911" y="1188363"/>
                    </a:cubicBezTo>
                    <a:cubicBezTo>
                      <a:pt x="341037" y="1190774"/>
                      <a:pt x="339252" y="1193274"/>
                      <a:pt x="337199" y="1195596"/>
                    </a:cubicBezTo>
                    <a:cubicBezTo>
                      <a:pt x="316046" y="1174432"/>
                      <a:pt x="296589" y="1150769"/>
                      <a:pt x="278024" y="1128534"/>
                    </a:cubicBezTo>
                    <a:cubicBezTo>
                      <a:pt x="200195" y="1244977"/>
                      <a:pt x="118528" y="1373207"/>
                      <a:pt x="3035" y="1455182"/>
                    </a:cubicBezTo>
                    <a:cubicBezTo>
                      <a:pt x="1250" y="1453664"/>
                      <a:pt x="357" y="1451431"/>
                      <a:pt x="0" y="1449020"/>
                    </a:cubicBezTo>
                    <a:cubicBezTo>
                      <a:pt x="121563" y="1340346"/>
                      <a:pt x="216261" y="1203186"/>
                      <a:pt x="302926" y="1065758"/>
                    </a:cubicBezTo>
                    <a:cubicBezTo>
                      <a:pt x="337913" y="1010305"/>
                      <a:pt x="365225" y="952887"/>
                      <a:pt x="387716" y="893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15" name="Google Shape;1215;p25"/>
              <p:cNvSpPr/>
              <p:nvPr/>
            </p:nvSpPr>
            <p:spPr>
              <a:xfrm>
                <a:off x="4374064" y="894688"/>
                <a:ext cx="41940" cy="46363"/>
              </a:xfrm>
              <a:custGeom>
                <a:avLst/>
                <a:gdLst/>
                <a:ahLst/>
                <a:cxnLst/>
                <a:rect l="l" t="t" r="r" b="b"/>
                <a:pathLst>
                  <a:path w="41940" h="46363" extrusionOk="0">
                    <a:moveTo>
                      <a:pt x="597" y="38642"/>
                    </a:moveTo>
                    <a:cubicBezTo>
                      <a:pt x="1578" y="43911"/>
                      <a:pt x="6487" y="47125"/>
                      <a:pt x="11039" y="45875"/>
                    </a:cubicBezTo>
                    <a:cubicBezTo>
                      <a:pt x="13360" y="46768"/>
                      <a:pt x="15948" y="46500"/>
                      <a:pt x="18001" y="44536"/>
                    </a:cubicBezTo>
                    <a:cubicBezTo>
                      <a:pt x="31478" y="50429"/>
                      <a:pt x="50578" y="16675"/>
                      <a:pt x="37637" y="4174"/>
                    </a:cubicBezTo>
                    <a:cubicBezTo>
                      <a:pt x="30318" y="-2881"/>
                      <a:pt x="18001" y="-113"/>
                      <a:pt x="11039" y="5960"/>
                    </a:cubicBezTo>
                    <a:cubicBezTo>
                      <a:pt x="2114" y="13818"/>
                      <a:pt x="-1546" y="27123"/>
                      <a:pt x="597" y="3864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16" name="Google Shape;1216;p25"/>
              <p:cNvSpPr/>
              <p:nvPr/>
            </p:nvSpPr>
            <p:spPr>
              <a:xfrm>
                <a:off x="4397860" y="846063"/>
                <a:ext cx="29777" cy="27046"/>
              </a:xfrm>
              <a:custGeom>
                <a:avLst/>
                <a:gdLst/>
                <a:ahLst/>
                <a:cxnLst/>
                <a:rect l="l" t="t" r="r" b="b"/>
                <a:pathLst>
                  <a:path w="29777" h="27046" extrusionOk="0">
                    <a:moveTo>
                      <a:pt x="720" y="18241"/>
                    </a:moveTo>
                    <a:cubicBezTo>
                      <a:pt x="3755" y="27081"/>
                      <a:pt x="13483" y="29046"/>
                      <a:pt x="21159" y="25116"/>
                    </a:cubicBezTo>
                    <a:cubicBezTo>
                      <a:pt x="22141" y="24581"/>
                      <a:pt x="23122" y="24134"/>
                      <a:pt x="24104" y="23598"/>
                    </a:cubicBezTo>
                    <a:cubicBezTo>
                      <a:pt x="29102" y="21009"/>
                      <a:pt x="30888" y="13597"/>
                      <a:pt x="29102" y="8686"/>
                    </a:cubicBezTo>
                    <a:cubicBezTo>
                      <a:pt x="27228" y="3328"/>
                      <a:pt x="21695" y="-333"/>
                      <a:pt x="15982" y="24"/>
                    </a:cubicBezTo>
                    <a:cubicBezTo>
                      <a:pt x="14911" y="113"/>
                      <a:pt x="13751" y="203"/>
                      <a:pt x="12680" y="292"/>
                    </a:cubicBezTo>
                    <a:cubicBezTo>
                      <a:pt x="3844" y="828"/>
                      <a:pt x="-2136" y="9936"/>
                      <a:pt x="720" y="1824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217" name="Google Shape;1217;p25"/>
            <p:cNvGrpSpPr/>
            <p:nvPr/>
          </p:nvGrpSpPr>
          <p:grpSpPr>
            <a:xfrm>
              <a:off x="3310709" y="-34564"/>
              <a:ext cx="1723963" cy="1391012"/>
              <a:chOff x="3310709" y="-34564"/>
              <a:chExt cx="1723963" cy="1391012"/>
            </a:xfrm>
          </p:grpSpPr>
          <p:sp>
            <p:nvSpPr>
              <p:cNvPr id="1218" name="Google Shape;1218;p25"/>
              <p:cNvSpPr/>
              <p:nvPr/>
            </p:nvSpPr>
            <p:spPr>
              <a:xfrm>
                <a:off x="3310709" y="-34564"/>
                <a:ext cx="1723944" cy="1391012"/>
              </a:xfrm>
              <a:custGeom>
                <a:avLst/>
                <a:gdLst/>
                <a:ahLst/>
                <a:cxnLst/>
                <a:rect l="l" t="t" r="r" b="b"/>
                <a:pathLst>
                  <a:path w="1723944" h="1391012" extrusionOk="0">
                    <a:moveTo>
                      <a:pt x="1837" y="1384644"/>
                    </a:moveTo>
                    <a:cubicBezTo>
                      <a:pt x="4514" y="1389466"/>
                      <a:pt x="10048" y="1392592"/>
                      <a:pt x="16296" y="1390181"/>
                    </a:cubicBezTo>
                    <a:cubicBezTo>
                      <a:pt x="135360" y="1343121"/>
                      <a:pt x="249783" y="1287221"/>
                      <a:pt x="359207" y="1222749"/>
                    </a:cubicBezTo>
                    <a:cubicBezTo>
                      <a:pt x="362242" y="1220963"/>
                      <a:pt x="365365" y="1219177"/>
                      <a:pt x="368489" y="1217302"/>
                    </a:cubicBezTo>
                    <a:cubicBezTo>
                      <a:pt x="377147" y="1212123"/>
                      <a:pt x="385805" y="1206943"/>
                      <a:pt x="394462" y="1201586"/>
                    </a:cubicBezTo>
                    <a:cubicBezTo>
                      <a:pt x="397140" y="1200068"/>
                      <a:pt x="399728" y="1198371"/>
                      <a:pt x="402316" y="1196674"/>
                    </a:cubicBezTo>
                    <a:cubicBezTo>
                      <a:pt x="574486" y="1090590"/>
                      <a:pt x="733178" y="963252"/>
                      <a:pt x="875627" y="817252"/>
                    </a:cubicBezTo>
                    <a:cubicBezTo>
                      <a:pt x="877501" y="815377"/>
                      <a:pt x="879286" y="813501"/>
                      <a:pt x="881071" y="811626"/>
                    </a:cubicBezTo>
                    <a:cubicBezTo>
                      <a:pt x="883124" y="809572"/>
                      <a:pt x="885177" y="807429"/>
                      <a:pt x="887140" y="805286"/>
                    </a:cubicBezTo>
                    <a:cubicBezTo>
                      <a:pt x="899279" y="792695"/>
                      <a:pt x="911328" y="780104"/>
                      <a:pt x="923377" y="767335"/>
                    </a:cubicBezTo>
                    <a:cubicBezTo>
                      <a:pt x="925341" y="765281"/>
                      <a:pt x="927215" y="763227"/>
                      <a:pt x="929179" y="761173"/>
                    </a:cubicBezTo>
                    <a:cubicBezTo>
                      <a:pt x="1037532" y="645266"/>
                      <a:pt x="1139548" y="523465"/>
                      <a:pt x="1246920" y="406665"/>
                    </a:cubicBezTo>
                    <a:cubicBezTo>
                      <a:pt x="1370001" y="272987"/>
                      <a:pt x="1511378" y="106002"/>
                      <a:pt x="1688456" y="45191"/>
                    </a:cubicBezTo>
                    <a:cubicBezTo>
                      <a:pt x="1692473" y="44387"/>
                      <a:pt x="1696489" y="43316"/>
                      <a:pt x="1699881" y="41619"/>
                    </a:cubicBezTo>
                    <a:cubicBezTo>
                      <a:pt x="1702737" y="40280"/>
                      <a:pt x="1704522" y="38047"/>
                      <a:pt x="1705504" y="35636"/>
                    </a:cubicBezTo>
                    <a:cubicBezTo>
                      <a:pt x="1707825" y="34565"/>
                      <a:pt x="1709967" y="33047"/>
                      <a:pt x="1711573" y="30546"/>
                    </a:cubicBezTo>
                    <a:cubicBezTo>
                      <a:pt x="1711751" y="30278"/>
                      <a:pt x="1711662" y="30100"/>
                      <a:pt x="1711841" y="29832"/>
                    </a:cubicBezTo>
                    <a:cubicBezTo>
                      <a:pt x="1719427" y="28760"/>
                      <a:pt x="1723265" y="23135"/>
                      <a:pt x="1723890" y="16973"/>
                    </a:cubicBezTo>
                    <a:cubicBezTo>
                      <a:pt x="1724336" y="11347"/>
                      <a:pt x="1722016" y="5275"/>
                      <a:pt x="1717107" y="2239"/>
                    </a:cubicBezTo>
                    <a:cubicBezTo>
                      <a:pt x="1714786" y="721"/>
                      <a:pt x="1711751" y="-83"/>
                      <a:pt x="1708271" y="7"/>
                    </a:cubicBezTo>
                    <a:cubicBezTo>
                      <a:pt x="1663465" y="2061"/>
                      <a:pt x="1619553" y="8222"/>
                      <a:pt x="1576800" y="17598"/>
                    </a:cubicBezTo>
                    <a:cubicBezTo>
                      <a:pt x="1561360" y="21081"/>
                      <a:pt x="1546097" y="24831"/>
                      <a:pt x="1530925" y="29207"/>
                    </a:cubicBezTo>
                    <a:cubicBezTo>
                      <a:pt x="1439529" y="54835"/>
                      <a:pt x="1352507" y="95197"/>
                      <a:pt x="1269501" y="143953"/>
                    </a:cubicBezTo>
                    <a:cubicBezTo>
                      <a:pt x="1114290" y="235304"/>
                      <a:pt x="963987" y="346568"/>
                      <a:pt x="826894" y="463279"/>
                    </a:cubicBezTo>
                    <a:cubicBezTo>
                      <a:pt x="720326" y="554005"/>
                      <a:pt x="626699" y="660089"/>
                      <a:pt x="534501" y="766442"/>
                    </a:cubicBezTo>
                    <a:cubicBezTo>
                      <a:pt x="532269" y="768942"/>
                      <a:pt x="530127" y="771442"/>
                      <a:pt x="527985" y="773853"/>
                    </a:cubicBezTo>
                    <a:cubicBezTo>
                      <a:pt x="518524" y="784748"/>
                      <a:pt x="509153" y="795553"/>
                      <a:pt x="499781" y="806447"/>
                    </a:cubicBezTo>
                    <a:lnTo>
                      <a:pt x="499692" y="806447"/>
                    </a:lnTo>
                    <a:cubicBezTo>
                      <a:pt x="497461" y="809215"/>
                      <a:pt x="495050" y="811805"/>
                      <a:pt x="492819" y="814484"/>
                    </a:cubicBezTo>
                    <a:lnTo>
                      <a:pt x="492730" y="814484"/>
                    </a:lnTo>
                    <a:cubicBezTo>
                      <a:pt x="473094" y="837165"/>
                      <a:pt x="453548" y="859668"/>
                      <a:pt x="433734" y="881992"/>
                    </a:cubicBezTo>
                    <a:cubicBezTo>
                      <a:pt x="289857" y="1044512"/>
                      <a:pt x="146784" y="1207658"/>
                      <a:pt x="2997" y="1370267"/>
                    </a:cubicBezTo>
                    <a:cubicBezTo>
                      <a:pt x="1926" y="1371428"/>
                      <a:pt x="1212" y="1372768"/>
                      <a:pt x="677" y="1374107"/>
                    </a:cubicBezTo>
                    <a:lnTo>
                      <a:pt x="677" y="1374196"/>
                    </a:lnTo>
                    <a:cubicBezTo>
                      <a:pt x="-573" y="1377679"/>
                      <a:pt x="-38" y="1381429"/>
                      <a:pt x="1837" y="138464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19" name="Google Shape;1219;p25"/>
              <p:cNvSpPr/>
              <p:nvPr/>
            </p:nvSpPr>
            <p:spPr>
              <a:xfrm>
                <a:off x="3310709" y="-32414"/>
                <a:ext cx="1723963" cy="1382404"/>
              </a:xfrm>
              <a:custGeom>
                <a:avLst/>
                <a:gdLst/>
                <a:ahLst/>
                <a:cxnLst/>
                <a:rect l="l" t="t" r="r" b="b"/>
                <a:pathLst>
                  <a:path w="1723963" h="1382404" extrusionOk="0">
                    <a:moveTo>
                      <a:pt x="677" y="1371957"/>
                    </a:moveTo>
                    <a:lnTo>
                      <a:pt x="677" y="1371957"/>
                    </a:lnTo>
                    <a:cubicBezTo>
                      <a:pt x="142232" y="1295519"/>
                      <a:pt x="264598" y="1197382"/>
                      <a:pt x="380895" y="1084511"/>
                    </a:cubicBezTo>
                    <a:cubicBezTo>
                      <a:pt x="461491" y="1006376"/>
                      <a:pt x="539320" y="925562"/>
                      <a:pt x="618756" y="846356"/>
                    </a:cubicBezTo>
                    <a:cubicBezTo>
                      <a:pt x="577878" y="838587"/>
                      <a:pt x="531377" y="829836"/>
                      <a:pt x="492819" y="812334"/>
                    </a:cubicBezTo>
                    <a:cubicBezTo>
                      <a:pt x="495050" y="809655"/>
                      <a:pt x="497371" y="807065"/>
                      <a:pt x="499692" y="804297"/>
                    </a:cubicBezTo>
                    <a:lnTo>
                      <a:pt x="499781" y="804297"/>
                    </a:lnTo>
                    <a:cubicBezTo>
                      <a:pt x="541284" y="812512"/>
                      <a:pt x="583501" y="828943"/>
                      <a:pt x="623486" y="840819"/>
                    </a:cubicBezTo>
                    <a:cubicBezTo>
                      <a:pt x="623665" y="840819"/>
                      <a:pt x="623843" y="840998"/>
                      <a:pt x="623932" y="841087"/>
                    </a:cubicBezTo>
                    <a:cubicBezTo>
                      <a:pt x="633661" y="831354"/>
                      <a:pt x="643568" y="821710"/>
                      <a:pt x="653297" y="812066"/>
                    </a:cubicBezTo>
                    <a:cubicBezTo>
                      <a:pt x="611615" y="798493"/>
                      <a:pt x="569755" y="785098"/>
                      <a:pt x="527985" y="771704"/>
                    </a:cubicBezTo>
                    <a:cubicBezTo>
                      <a:pt x="530127" y="769203"/>
                      <a:pt x="532269" y="766703"/>
                      <a:pt x="534501" y="764292"/>
                    </a:cubicBezTo>
                    <a:cubicBezTo>
                      <a:pt x="576093" y="776526"/>
                      <a:pt x="617238" y="791706"/>
                      <a:pt x="656421" y="809119"/>
                    </a:cubicBezTo>
                    <a:cubicBezTo>
                      <a:pt x="676146" y="789742"/>
                      <a:pt x="695960" y="770364"/>
                      <a:pt x="716042" y="751344"/>
                    </a:cubicBezTo>
                    <a:cubicBezTo>
                      <a:pt x="835106" y="638205"/>
                      <a:pt x="958989" y="530334"/>
                      <a:pt x="1086086" y="426303"/>
                    </a:cubicBezTo>
                    <a:cubicBezTo>
                      <a:pt x="1214432" y="321290"/>
                      <a:pt x="1345902" y="218956"/>
                      <a:pt x="1482906" y="125462"/>
                    </a:cubicBezTo>
                    <a:cubicBezTo>
                      <a:pt x="1556361" y="75367"/>
                      <a:pt x="1633923" y="29647"/>
                      <a:pt x="1717107" y="0"/>
                    </a:cubicBezTo>
                    <a:cubicBezTo>
                      <a:pt x="1722016" y="3036"/>
                      <a:pt x="1724426" y="9108"/>
                      <a:pt x="1723890" y="14734"/>
                    </a:cubicBezTo>
                    <a:cubicBezTo>
                      <a:pt x="1603398" y="56793"/>
                      <a:pt x="1495312" y="134303"/>
                      <a:pt x="1392225" y="209223"/>
                    </a:cubicBezTo>
                    <a:cubicBezTo>
                      <a:pt x="1210505" y="341561"/>
                      <a:pt x="1035926" y="483453"/>
                      <a:pt x="868397" y="633204"/>
                    </a:cubicBezTo>
                    <a:cubicBezTo>
                      <a:pt x="889282" y="674817"/>
                      <a:pt x="908650" y="717054"/>
                      <a:pt x="929179" y="758845"/>
                    </a:cubicBezTo>
                    <a:cubicBezTo>
                      <a:pt x="927215" y="760899"/>
                      <a:pt x="925341" y="762953"/>
                      <a:pt x="923377" y="765006"/>
                    </a:cubicBezTo>
                    <a:cubicBezTo>
                      <a:pt x="901421" y="723751"/>
                      <a:pt x="881874" y="680710"/>
                      <a:pt x="862328" y="638651"/>
                    </a:cubicBezTo>
                    <a:cubicBezTo>
                      <a:pt x="847601" y="651778"/>
                      <a:pt x="833053" y="665083"/>
                      <a:pt x="818505" y="678388"/>
                    </a:cubicBezTo>
                    <a:cubicBezTo>
                      <a:pt x="841532" y="719554"/>
                      <a:pt x="866077" y="760542"/>
                      <a:pt x="887140" y="802958"/>
                    </a:cubicBezTo>
                    <a:cubicBezTo>
                      <a:pt x="885177" y="805101"/>
                      <a:pt x="883124" y="807244"/>
                      <a:pt x="881071" y="809298"/>
                    </a:cubicBezTo>
                    <a:cubicBezTo>
                      <a:pt x="856437" y="768400"/>
                      <a:pt x="835106" y="725359"/>
                      <a:pt x="812882" y="683478"/>
                    </a:cubicBezTo>
                    <a:cubicBezTo>
                      <a:pt x="748173" y="742504"/>
                      <a:pt x="684446" y="802690"/>
                      <a:pt x="622147" y="864215"/>
                    </a:cubicBezTo>
                    <a:cubicBezTo>
                      <a:pt x="537535" y="947529"/>
                      <a:pt x="453369" y="1038433"/>
                      <a:pt x="363759" y="1123444"/>
                    </a:cubicBezTo>
                    <a:cubicBezTo>
                      <a:pt x="376433" y="1147197"/>
                      <a:pt x="389642" y="1170682"/>
                      <a:pt x="402316" y="1194524"/>
                    </a:cubicBezTo>
                    <a:cubicBezTo>
                      <a:pt x="399728" y="1196221"/>
                      <a:pt x="397140" y="1197828"/>
                      <a:pt x="394462" y="1199436"/>
                    </a:cubicBezTo>
                    <a:cubicBezTo>
                      <a:pt x="382770" y="1175326"/>
                      <a:pt x="371792" y="1150948"/>
                      <a:pt x="360189" y="1126837"/>
                    </a:cubicBezTo>
                    <a:cubicBezTo>
                      <a:pt x="349746" y="1136660"/>
                      <a:pt x="339214" y="1146393"/>
                      <a:pt x="328593" y="1156127"/>
                    </a:cubicBezTo>
                    <a:cubicBezTo>
                      <a:pt x="342427" y="1175236"/>
                      <a:pt x="355637" y="1195060"/>
                      <a:pt x="368489" y="1215063"/>
                    </a:cubicBezTo>
                    <a:cubicBezTo>
                      <a:pt x="365365" y="1216938"/>
                      <a:pt x="362331" y="1218724"/>
                      <a:pt x="359207" y="1220510"/>
                    </a:cubicBezTo>
                    <a:cubicBezTo>
                      <a:pt x="345551" y="1201757"/>
                      <a:pt x="332877" y="1182201"/>
                      <a:pt x="322078" y="1162110"/>
                    </a:cubicBezTo>
                    <a:cubicBezTo>
                      <a:pt x="224524" y="1250514"/>
                      <a:pt x="120187" y="1329452"/>
                      <a:pt x="1837" y="1382405"/>
                    </a:cubicBezTo>
                    <a:cubicBezTo>
                      <a:pt x="-38" y="1379280"/>
                      <a:pt x="-573" y="1375529"/>
                      <a:pt x="677" y="13719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20" name="Google Shape;1220;p25"/>
              <p:cNvSpPr/>
              <p:nvPr/>
            </p:nvSpPr>
            <p:spPr>
              <a:xfrm>
                <a:off x="3839092" y="986723"/>
                <a:ext cx="55507" cy="44005"/>
              </a:xfrm>
              <a:custGeom>
                <a:avLst/>
                <a:gdLst/>
                <a:ahLst/>
                <a:cxnLst/>
                <a:rect l="l" t="t" r="r" b="b"/>
                <a:pathLst>
                  <a:path w="55507" h="44005" extrusionOk="0">
                    <a:moveTo>
                      <a:pt x="317" y="28046"/>
                    </a:moveTo>
                    <a:cubicBezTo>
                      <a:pt x="941" y="31708"/>
                      <a:pt x="3440" y="36083"/>
                      <a:pt x="7725" y="36440"/>
                    </a:cubicBezTo>
                    <a:cubicBezTo>
                      <a:pt x="8796" y="36530"/>
                      <a:pt x="9867" y="36530"/>
                      <a:pt x="10938" y="36530"/>
                    </a:cubicBezTo>
                    <a:cubicBezTo>
                      <a:pt x="12901" y="39119"/>
                      <a:pt x="15668" y="41084"/>
                      <a:pt x="19060" y="42066"/>
                    </a:cubicBezTo>
                    <a:cubicBezTo>
                      <a:pt x="21023" y="42602"/>
                      <a:pt x="23076" y="42780"/>
                      <a:pt x="25129" y="42691"/>
                    </a:cubicBezTo>
                    <a:cubicBezTo>
                      <a:pt x="41730" y="49210"/>
                      <a:pt x="57528" y="30190"/>
                      <a:pt x="55296" y="14205"/>
                    </a:cubicBezTo>
                    <a:cubicBezTo>
                      <a:pt x="54761" y="10187"/>
                      <a:pt x="52351" y="7865"/>
                      <a:pt x="48692" y="6704"/>
                    </a:cubicBezTo>
                    <a:cubicBezTo>
                      <a:pt x="45032" y="5544"/>
                      <a:pt x="41105" y="5008"/>
                      <a:pt x="37178" y="5276"/>
                    </a:cubicBezTo>
                    <a:cubicBezTo>
                      <a:pt x="34768" y="3222"/>
                      <a:pt x="31912" y="1615"/>
                      <a:pt x="28610" y="722"/>
                    </a:cubicBezTo>
                    <a:cubicBezTo>
                      <a:pt x="12366" y="-3565"/>
                      <a:pt x="-2361" y="11973"/>
                      <a:pt x="317" y="2804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21" name="Google Shape;1221;p25"/>
              <p:cNvSpPr/>
              <p:nvPr/>
            </p:nvSpPr>
            <p:spPr>
              <a:xfrm>
                <a:off x="3783439" y="1014613"/>
                <a:ext cx="25680" cy="24985"/>
              </a:xfrm>
              <a:custGeom>
                <a:avLst/>
                <a:gdLst/>
                <a:ahLst/>
                <a:cxnLst/>
                <a:rect l="l" t="t" r="r" b="b"/>
                <a:pathLst>
                  <a:path w="25680" h="24985" extrusionOk="0">
                    <a:moveTo>
                      <a:pt x="543" y="18373"/>
                    </a:moveTo>
                    <a:cubicBezTo>
                      <a:pt x="2418" y="23909"/>
                      <a:pt x="8040" y="25874"/>
                      <a:pt x="13307" y="24624"/>
                    </a:cubicBezTo>
                    <a:cubicBezTo>
                      <a:pt x="16341" y="23909"/>
                      <a:pt x="18662" y="22123"/>
                      <a:pt x="21161" y="20427"/>
                    </a:cubicBezTo>
                    <a:cubicBezTo>
                      <a:pt x="26873" y="16408"/>
                      <a:pt x="26605" y="9800"/>
                      <a:pt x="23481" y="5335"/>
                    </a:cubicBezTo>
                    <a:cubicBezTo>
                      <a:pt x="23124" y="2299"/>
                      <a:pt x="20893" y="-469"/>
                      <a:pt x="17234" y="67"/>
                    </a:cubicBezTo>
                    <a:cubicBezTo>
                      <a:pt x="16252" y="246"/>
                      <a:pt x="15270" y="513"/>
                      <a:pt x="14378" y="781"/>
                    </a:cubicBezTo>
                    <a:cubicBezTo>
                      <a:pt x="12771" y="960"/>
                      <a:pt x="11075" y="1496"/>
                      <a:pt x="9380" y="2656"/>
                    </a:cubicBezTo>
                    <a:cubicBezTo>
                      <a:pt x="6969" y="4353"/>
                      <a:pt x="4292" y="5961"/>
                      <a:pt x="2596" y="8461"/>
                    </a:cubicBezTo>
                    <a:cubicBezTo>
                      <a:pt x="2775" y="8461"/>
                      <a:pt x="2864" y="8461"/>
                      <a:pt x="3042" y="8461"/>
                    </a:cubicBezTo>
                    <a:cubicBezTo>
                      <a:pt x="454" y="11050"/>
                      <a:pt x="-796" y="14533"/>
                      <a:pt x="543" y="1837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1222" name="Google Shape;1222;p25"/>
          <p:cNvGrpSpPr/>
          <p:nvPr/>
        </p:nvGrpSpPr>
        <p:grpSpPr>
          <a:xfrm>
            <a:off x="4374012" y="-820602"/>
            <a:ext cx="2595119" cy="2007313"/>
            <a:chOff x="3538050" y="-894190"/>
            <a:chExt cx="2595119" cy="2007313"/>
          </a:xfrm>
        </p:grpSpPr>
        <p:sp>
          <p:nvSpPr>
            <p:cNvPr id="1223" name="Google Shape;1223;p25"/>
            <p:cNvSpPr/>
            <p:nvPr/>
          </p:nvSpPr>
          <p:spPr>
            <a:xfrm rot="-5941778" flipH="1">
              <a:off x="4020392" y="-1123965"/>
              <a:ext cx="1358240" cy="2136229"/>
            </a:xfrm>
            <a:custGeom>
              <a:avLst/>
              <a:gdLst/>
              <a:ahLst/>
              <a:cxnLst/>
              <a:rect l="l" t="t" r="r" b="b"/>
              <a:pathLst>
                <a:path w="2079702" h="3270938" extrusionOk="0">
                  <a:moveTo>
                    <a:pt x="64323" y="3083957"/>
                  </a:moveTo>
                  <a:cubicBezTo>
                    <a:pt x="118500" y="3155484"/>
                    <a:pt x="205522" y="3192631"/>
                    <a:pt x="288617" y="3226296"/>
                  </a:cubicBezTo>
                  <a:cubicBezTo>
                    <a:pt x="432315" y="3284428"/>
                    <a:pt x="539865" y="3290947"/>
                    <a:pt x="680439" y="3214955"/>
                  </a:cubicBezTo>
                  <a:cubicBezTo>
                    <a:pt x="791649" y="3154859"/>
                    <a:pt x="909463" y="3052703"/>
                    <a:pt x="941862" y="2925277"/>
                  </a:cubicBezTo>
                  <a:cubicBezTo>
                    <a:pt x="965782" y="2831068"/>
                    <a:pt x="939720" y="2720787"/>
                    <a:pt x="997467" y="2642562"/>
                  </a:cubicBezTo>
                  <a:cubicBezTo>
                    <a:pt x="1023439" y="2607290"/>
                    <a:pt x="1062711" y="2584788"/>
                    <a:pt x="1096984" y="2557552"/>
                  </a:cubicBezTo>
                  <a:cubicBezTo>
                    <a:pt x="1182042" y="2489776"/>
                    <a:pt x="1238540" y="2387174"/>
                    <a:pt x="1250321" y="2279035"/>
                  </a:cubicBezTo>
                  <a:cubicBezTo>
                    <a:pt x="1257283" y="2215188"/>
                    <a:pt x="1250053" y="2146965"/>
                    <a:pt x="1279953" y="2090083"/>
                  </a:cubicBezTo>
                  <a:cubicBezTo>
                    <a:pt x="1319939" y="2013912"/>
                    <a:pt x="1413833" y="1981676"/>
                    <a:pt x="1463547" y="1911489"/>
                  </a:cubicBezTo>
                  <a:cubicBezTo>
                    <a:pt x="1542804" y="1799689"/>
                    <a:pt x="1484343" y="1636455"/>
                    <a:pt x="1545303" y="1513761"/>
                  </a:cubicBezTo>
                  <a:cubicBezTo>
                    <a:pt x="1588145" y="1427589"/>
                    <a:pt x="1682486" y="1376958"/>
                    <a:pt x="1728630" y="1292572"/>
                  </a:cubicBezTo>
                  <a:cubicBezTo>
                    <a:pt x="1783610" y="1191935"/>
                    <a:pt x="1746034" y="1070848"/>
                    <a:pt x="1791553" y="970925"/>
                  </a:cubicBezTo>
                  <a:cubicBezTo>
                    <a:pt x="1813153" y="923419"/>
                    <a:pt x="1845998" y="897791"/>
                    <a:pt x="1856351" y="840105"/>
                  </a:cubicBezTo>
                  <a:cubicBezTo>
                    <a:pt x="1866080" y="785991"/>
                    <a:pt x="1862510" y="729556"/>
                    <a:pt x="1863670" y="674906"/>
                  </a:cubicBezTo>
                  <a:cubicBezTo>
                    <a:pt x="1867597" y="502027"/>
                    <a:pt x="1922934" y="330577"/>
                    <a:pt x="2021023" y="188059"/>
                  </a:cubicBezTo>
                  <a:cubicBezTo>
                    <a:pt x="2060384" y="130820"/>
                    <a:pt x="2106528" y="51971"/>
                    <a:pt x="2060473" y="0"/>
                  </a:cubicBezTo>
                  <a:cubicBezTo>
                    <a:pt x="1919542" y="34915"/>
                    <a:pt x="1790750" y="117247"/>
                    <a:pt x="1699890" y="230654"/>
                  </a:cubicBezTo>
                  <a:cubicBezTo>
                    <a:pt x="1610815" y="341739"/>
                    <a:pt x="1557353" y="481132"/>
                    <a:pt x="1452391" y="577393"/>
                  </a:cubicBezTo>
                  <a:cubicBezTo>
                    <a:pt x="1375544" y="647849"/>
                    <a:pt x="1277276" y="689372"/>
                    <a:pt x="1188647" y="744289"/>
                  </a:cubicBezTo>
                  <a:cubicBezTo>
                    <a:pt x="1100019" y="799207"/>
                    <a:pt x="1015228" y="876181"/>
                    <a:pt x="994878" y="978426"/>
                  </a:cubicBezTo>
                  <a:cubicBezTo>
                    <a:pt x="972743" y="1089868"/>
                    <a:pt x="1031561" y="1210330"/>
                    <a:pt x="990951" y="1316504"/>
                  </a:cubicBezTo>
                  <a:cubicBezTo>
                    <a:pt x="939095" y="1452056"/>
                    <a:pt x="751842" y="1496258"/>
                    <a:pt x="699985" y="1631811"/>
                  </a:cubicBezTo>
                  <a:cubicBezTo>
                    <a:pt x="655091" y="1748969"/>
                    <a:pt x="726851" y="1899880"/>
                    <a:pt x="648397" y="1997749"/>
                  </a:cubicBezTo>
                  <a:cubicBezTo>
                    <a:pt x="610107" y="2045524"/>
                    <a:pt x="546916" y="2064008"/>
                    <a:pt x="495060" y="2096512"/>
                  </a:cubicBezTo>
                  <a:cubicBezTo>
                    <a:pt x="438295" y="2132052"/>
                    <a:pt x="395364" y="2147322"/>
                    <a:pt x="366267" y="2210991"/>
                  </a:cubicBezTo>
                  <a:cubicBezTo>
                    <a:pt x="340562" y="2267248"/>
                    <a:pt x="338688" y="2335024"/>
                    <a:pt x="290848" y="2379762"/>
                  </a:cubicBezTo>
                  <a:cubicBezTo>
                    <a:pt x="258003" y="2410391"/>
                    <a:pt x="210967" y="2419231"/>
                    <a:pt x="170803" y="2439412"/>
                  </a:cubicBezTo>
                  <a:cubicBezTo>
                    <a:pt x="48972" y="2500848"/>
                    <a:pt x="9343" y="2654975"/>
                    <a:pt x="1578" y="2791242"/>
                  </a:cubicBezTo>
                  <a:cubicBezTo>
                    <a:pt x="-4045" y="2892951"/>
                    <a:pt x="2828" y="3002697"/>
                    <a:pt x="64323" y="308395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24" name="Google Shape;1224;p25"/>
            <p:cNvSpPr/>
            <p:nvPr/>
          </p:nvSpPr>
          <p:spPr>
            <a:xfrm rot="-5941778" flipH="1">
              <a:off x="4399593" y="-267359"/>
              <a:ext cx="1421668" cy="1172843"/>
            </a:xfrm>
            <a:custGeom>
              <a:avLst/>
              <a:gdLst/>
              <a:ahLst/>
              <a:cxnLst/>
              <a:rect l="l" t="t" r="r" b="b"/>
              <a:pathLst>
                <a:path w="2176821" h="1795827" extrusionOk="0">
                  <a:moveTo>
                    <a:pt x="1684124" y="1376074"/>
                  </a:moveTo>
                  <a:cubicBezTo>
                    <a:pt x="1698583" y="1330086"/>
                    <a:pt x="1677876" y="1280526"/>
                    <a:pt x="1652082" y="1239807"/>
                  </a:cubicBezTo>
                  <a:cubicBezTo>
                    <a:pt x="1589872" y="1141134"/>
                    <a:pt x="1494996" y="1063356"/>
                    <a:pt x="1386018" y="1021744"/>
                  </a:cubicBezTo>
                  <a:cubicBezTo>
                    <a:pt x="1522040" y="1055319"/>
                    <a:pt x="1699743" y="1092646"/>
                    <a:pt x="1836479" y="1054159"/>
                  </a:cubicBezTo>
                  <a:cubicBezTo>
                    <a:pt x="1862362" y="1046836"/>
                    <a:pt x="1890388" y="1035852"/>
                    <a:pt x="1901991" y="1011653"/>
                  </a:cubicBezTo>
                  <a:cubicBezTo>
                    <a:pt x="1924215" y="965308"/>
                    <a:pt x="1871645" y="919588"/>
                    <a:pt x="1826661" y="894763"/>
                  </a:cubicBezTo>
                  <a:cubicBezTo>
                    <a:pt x="1778197" y="868064"/>
                    <a:pt x="1729732" y="841275"/>
                    <a:pt x="1681268" y="814575"/>
                  </a:cubicBezTo>
                  <a:cubicBezTo>
                    <a:pt x="1826750" y="788411"/>
                    <a:pt x="1991690" y="748674"/>
                    <a:pt x="2060951" y="618033"/>
                  </a:cubicBezTo>
                  <a:cubicBezTo>
                    <a:pt x="2068627" y="603566"/>
                    <a:pt x="2074964" y="586779"/>
                    <a:pt x="2070501" y="570973"/>
                  </a:cubicBezTo>
                  <a:cubicBezTo>
                    <a:pt x="2065681" y="553739"/>
                    <a:pt x="2049437" y="542487"/>
                    <a:pt x="2033550" y="534272"/>
                  </a:cubicBezTo>
                  <a:cubicBezTo>
                    <a:pt x="1959292" y="495874"/>
                    <a:pt x="1866914" y="496500"/>
                    <a:pt x="1791942" y="532932"/>
                  </a:cubicBezTo>
                  <a:cubicBezTo>
                    <a:pt x="1933230" y="447476"/>
                    <a:pt x="2073000" y="349785"/>
                    <a:pt x="2149044" y="204588"/>
                  </a:cubicBezTo>
                  <a:cubicBezTo>
                    <a:pt x="2166181" y="171816"/>
                    <a:pt x="2180015" y="135472"/>
                    <a:pt x="2176177" y="98682"/>
                  </a:cubicBezTo>
                  <a:cubicBezTo>
                    <a:pt x="2172339" y="61891"/>
                    <a:pt x="2146456" y="25369"/>
                    <a:pt x="2109951" y="19743"/>
                  </a:cubicBezTo>
                  <a:cubicBezTo>
                    <a:pt x="2087102" y="16261"/>
                    <a:pt x="2064253" y="24833"/>
                    <a:pt x="2042922" y="33763"/>
                  </a:cubicBezTo>
                  <a:cubicBezTo>
                    <a:pt x="1856382" y="111630"/>
                    <a:pt x="1684481" y="224412"/>
                    <a:pt x="1538641" y="364429"/>
                  </a:cubicBezTo>
                  <a:cubicBezTo>
                    <a:pt x="1609865" y="282723"/>
                    <a:pt x="1659490" y="182353"/>
                    <a:pt x="1681178" y="76179"/>
                  </a:cubicBezTo>
                  <a:cubicBezTo>
                    <a:pt x="1684570" y="59570"/>
                    <a:pt x="1687158" y="41621"/>
                    <a:pt x="1680197" y="26173"/>
                  </a:cubicBezTo>
                  <a:cubicBezTo>
                    <a:pt x="1658597" y="-21869"/>
                    <a:pt x="1585588" y="4563"/>
                    <a:pt x="1545781" y="38942"/>
                  </a:cubicBezTo>
                  <a:cubicBezTo>
                    <a:pt x="1408777" y="157171"/>
                    <a:pt x="1291409" y="297992"/>
                    <a:pt x="1199568" y="453994"/>
                  </a:cubicBezTo>
                  <a:cubicBezTo>
                    <a:pt x="1241070" y="364072"/>
                    <a:pt x="1272666" y="269596"/>
                    <a:pt x="1293551" y="172888"/>
                  </a:cubicBezTo>
                  <a:cubicBezTo>
                    <a:pt x="1303458" y="126989"/>
                    <a:pt x="1307296" y="70375"/>
                    <a:pt x="1269899" y="41978"/>
                  </a:cubicBezTo>
                  <a:cubicBezTo>
                    <a:pt x="1214116" y="-348"/>
                    <a:pt x="1148515" y="52783"/>
                    <a:pt x="1109065" y="91806"/>
                  </a:cubicBezTo>
                  <a:cubicBezTo>
                    <a:pt x="970187" y="229234"/>
                    <a:pt x="868795" y="401309"/>
                    <a:pt x="797838" y="583385"/>
                  </a:cubicBezTo>
                  <a:cubicBezTo>
                    <a:pt x="824704" y="511412"/>
                    <a:pt x="852015" y="436581"/>
                    <a:pt x="845589" y="360054"/>
                  </a:cubicBezTo>
                  <a:cubicBezTo>
                    <a:pt x="839163" y="283526"/>
                    <a:pt x="788735" y="204945"/>
                    <a:pt x="713048" y="192354"/>
                  </a:cubicBezTo>
                  <a:cubicBezTo>
                    <a:pt x="636201" y="179585"/>
                    <a:pt x="565066" y="236467"/>
                    <a:pt x="518297" y="298707"/>
                  </a:cubicBezTo>
                  <a:cubicBezTo>
                    <a:pt x="390129" y="469442"/>
                    <a:pt x="363621" y="693399"/>
                    <a:pt x="341397" y="905836"/>
                  </a:cubicBezTo>
                  <a:cubicBezTo>
                    <a:pt x="343450" y="851276"/>
                    <a:pt x="341129" y="796537"/>
                    <a:pt x="334346" y="742423"/>
                  </a:cubicBezTo>
                  <a:cubicBezTo>
                    <a:pt x="331222" y="717420"/>
                    <a:pt x="326492" y="691167"/>
                    <a:pt x="310337" y="671878"/>
                  </a:cubicBezTo>
                  <a:cubicBezTo>
                    <a:pt x="279544" y="635088"/>
                    <a:pt x="218049" y="639910"/>
                    <a:pt x="180652" y="669914"/>
                  </a:cubicBezTo>
                  <a:cubicBezTo>
                    <a:pt x="143255" y="699918"/>
                    <a:pt x="124690" y="747067"/>
                    <a:pt x="109963" y="792697"/>
                  </a:cubicBezTo>
                  <a:cubicBezTo>
                    <a:pt x="66854" y="934411"/>
                    <a:pt x="41238" y="1078626"/>
                    <a:pt x="28029" y="1226055"/>
                  </a:cubicBezTo>
                  <a:cubicBezTo>
                    <a:pt x="16069" y="1359286"/>
                    <a:pt x="-5977" y="1501090"/>
                    <a:pt x="1520" y="1633428"/>
                  </a:cubicBezTo>
                  <a:cubicBezTo>
                    <a:pt x="2056" y="1642268"/>
                    <a:pt x="2770" y="1651733"/>
                    <a:pt x="8304" y="1658609"/>
                  </a:cubicBezTo>
                  <a:cubicBezTo>
                    <a:pt x="13748" y="1665395"/>
                    <a:pt x="22674" y="1668253"/>
                    <a:pt x="31063" y="1670664"/>
                  </a:cubicBezTo>
                  <a:cubicBezTo>
                    <a:pt x="138078" y="1701739"/>
                    <a:pt x="245182" y="1732815"/>
                    <a:pt x="353268" y="1759872"/>
                  </a:cubicBezTo>
                  <a:cubicBezTo>
                    <a:pt x="455998" y="1785589"/>
                    <a:pt x="563013" y="1807735"/>
                    <a:pt x="667172" y="1788626"/>
                  </a:cubicBezTo>
                  <a:cubicBezTo>
                    <a:pt x="694305" y="1783624"/>
                    <a:pt x="723044" y="1774427"/>
                    <a:pt x="739110" y="1751924"/>
                  </a:cubicBezTo>
                  <a:cubicBezTo>
                    <a:pt x="766243" y="1713705"/>
                    <a:pt x="743037" y="1660484"/>
                    <a:pt x="714476" y="1623337"/>
                  </a:cubicBezTo>
                  <a:cubicBezTo>
                    <a:pt x="701891" y="1606995"/>
                    <a:pt x="688325" y="1591458"/>
                    <a:pt x="673866" y="1576724"/>
                  </a:cubicBezTo>
                  <a:cubicBezTo>
                    <a:pt x="735272" y="1626105"/>
                    <a:pt x="799445" y="1671736"/>
                    <a:pt x="871205" y="1703704"/>
                  </a:cubicBezTo>
                  <a:cubicBezTo>
                    <a:pt x="973310" y="1749156"/>
                    <a:pt x="1094606" y="1763980"/>
                    <a:pt x="1196087" y="1717099"/>
                  </a:cubicBezTo>
                  <a:cubicBezTo>
                    <a:pt x="1230271" y="1701293"/>
                    <a:pt x="1262402" y="1677540"/>
                    <a:pt x="1281324" y="1645482"/>
                  </a:cubicBezTo>
                  <a:cubicBezTo>
                    <a:pt x="1284447" y="1640125"/>
                    <a:pt x="1287304" y="1634588"/>
                    <a:pt x="1289624" y="1628695"/>
                  </a:cubicBezTo>
                  <a:cubicBezTo>
                    <a:pt x="1311134" y="1575831"/>
                    <a:pt x="1293373" y="1513413"/>
                    <a:pt x="1259010" y="1467781"/>
                  </a:cubicBezTo>
                  <a:cubicBezTo>
                    <a:pt x="1242498" y="1445815"/>
                    <a:pt x="1222595" y="1426973"/>
                    <a:pt x="1201174" y="1409828"/>
                  </a:cubicBezTo>
                  <a:cubicBezTo>
                    <a:pt x="1228575" y="1424919"/>
                    <a:pt x="1256690" y="1438403"/>
                    <a:pt x="1285875" y="1449744"/>
                  </a:cubicBezTo>
                  <a:cubicBezTo>
                    <a:pt x="1379770" y="1486177"/>
                    <a:pt x="1486160" y="1498500"/>
                    <a:pt x="1581215" y="1465460"/>
                  </a:cubicBezTo>
                  <a:cubicBezTo>
                    <a:pt x="1625752" y="1450011"/>
                    <a:pt x="1670022" y="1421079"/>
                    <a:pt x="1684124" y="137607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1225" name="Google Shape;1225;p25"/>
            <p:cNvGrpSpPr/>
            <p:nvPr/>
          </p:nvGrpSpPr>
          <p:grpSpPr>
            <a:xfrm rot="-5951627" flipH="1">
              <a:off x="4576382" y="-648542"/>
              <a:ext cx="968231" cy="1306223"/>
              <a:chOff x="201286" y="5189621"/>
              <a:chExt cx="1476128" cy="1991417"/>
            </a:xfrm>
          </p:grpSpPr>
          <p:sp>
            <p:nvSpPr>
              <p:cNvPr id="1226" name="Google Shape;1226;p25"/>
              <p:cNvSpPr/>
              <p:nvPr/>
            </p:nvSpPr>
            <p:spPr>
              <a:xfrm>
                <a:off x="201286" y="5189621"/>
                <a:ext cx="1476128" cy="1991417"/>
              </a:xfrm>
              <a:custGeom>
                <a:avLst/>
                <a:gdLst/>
                <a:ahLst/>
                <a:cxnLst/>
                <a:rect l="l" t="t" r="r" b="b"/>
                <a:pathLst>
                  <a:path w="1476128" h="1991417" extrusionOk="0">
                    <a:moveTo>
                      <a:pt x="1358861" y="432688"/>
                    </a:moveTo>
                    <a:cubicBezTo>
                      <a:pt x="1316466" y="450816"/>
                      <a:pt x="1281925" y="488142"/>
                      <a:pt x="1248812" y="519038"/>
                    </a:cubicBezTo>
                    <a:cubicBezTo>
                      <a:pt x="1234621" y="532165"/>
                      <a:pt x="1220608" y="545470"/>
                      <a:pt x="1206774" y="558775"/>
                    </a:cubicBezTo>
                    <a:cubicBezTo>
                      <a:pt x="1202490" y="562973"/>
                      <a:pt x="1198384" y="566902"/>
                      <a:pt x="1194100" y="571188"/>
                    </a:cubicBezTo>
                    <a:cubicBezTo>
                      <a:pt x="1176606" y="588065"/>
                      <a:pt x="1159470" y="605299"/>
                      <a:pt x="1142422" y="622712"/>
                    </a:cubicBezTo>
                    <a:cubicBezTo>
                      <a:pt x="1140191" y="624855"/>
                      <a:pt x="1137960" y="627266"/>
                      <a:pt x="1135550" y="629766"/>
                    </a:cubicBezTo>
                    <a:cubicBezTo>
                      <a:pt x="1126000" y="639500"/>
                      <a:pt x="1116271" y="649501"/>
                      <a:pt x="1106721" y="659502"/>
                    </a:cubicBezTo>
                    <a:cubicBezTo>
                      <a:pt x="1023090" y="747103"/>
                      <a:pt x="943209" y="838364"/>
                      <a:pt x="863684" y="929536"/>
                    </a:cubicBezTo>
                    <a:cubicBezTo>
                      <a:pt x="859043" y="934804"/>
                      <a:pt x="854312" y="940162"/>
                      <a:pt x="849671" y="945520"/>
                    </a:cubicBezTo>
                    <a:cubicBezTo>
                      <a:pt x="845923" y="949985"/>
                      <a:pt x="842174" y="954360"/>
                      <a:pt x="838247" y="958647"/>
                    </a:cubicBezTo>
                    <a:cubicBezTo>
                      <a:pt x="827090" y="971684"/>
                      <a:pt x="815844" y="984543"/>
                      <a:pt x="804509" y="997312"/>
                    </a:cubicBezTo>
                    <a:cubicBezTo>
                      <a:pt x="801832" y="1000527"/>
                      <a:pt x="799154" y="1003563"/>
                      <a:pt x="796298" y="1006599"/>
                    </a:cubicBezTo>
                    <a:cubicBezTo>
                      <a:pt x="728019" y="1084555"/>
                      <a:pt x="659205" y="1161887"/>
                      <a:pt x="587624" y="1236717"/>
                    </a:cubicBezTo>
                    <a:cubicBezTo>
                      <a:pt x="541747" y="1284759"/>
                      <a:pt x="494711" y="1331729"/>
                      <a:pt x="446068" y="1376735"/>
                    </a:cubicBezTo>
                    <a:cubicBezTo>
                      <a:pt x="440088" y="1382360"/>
                      <a:pt x="434019" y="1387629"/>
                      <a:pt x="428039" y="1393076"/>
                    </a:cubicBezTo>
                    <a:cubicBezTo>
                      <a:pt x="514793" y="1275115"/>
                      <a:pt x="594228" y="1151707"/>
                      <a:pt x="666613" y="1025530"/>
                    </a:cubicBezTo>
                    <a:cubicBezTo>
                      <a:pt x="669826" y="1020083"/>
                      <a:pt x="673039" y="1014458"/>
                      <a:pt x="676074" y="1008921"/>
                    </a:cubicBezTo>
                    <a:cubicBezTo>
                      <a:pt x="677769" y="1006064"/>
                      <a:pt x="679376" y="1003295"/>
                      <a:pt x="680893" y="1000527"/>
                    </a:cubicBezTo>
                    <a:cubicBezTo>
                      <a:pt x="767291" y="847829"/>
                      <a:pt x="842799" y="689060"/>
                      <a:pt x="906793" y="525735"/>
                    </a:cubicBezTo>
                    <a:cubicBezTo>
                      <a:pt x="921163" y="489213"/>
                      <a:pt x="935176" y="452334"/>
                      <a:pt x="947761" y="415008"/>
                    </a:cubicBezTo>
                    <a:cubicBezTo>
                      <a:pt x="950081" y="407775"/>
                      <a:pt x="952491" y="400542"/>
                      <a:pt x="954812" y="393219"/>
                    </a:cubicBezTo>
                    <a:cubicBezTo>
                      <a:pt x="957936" y="383843"/>
                      <a:pt x="960881" y="374466"/>
                      <a:pt x="963559" y="365001"/>
                    </a:cubicBezTo>
                    <a:cubicBezTo>
                      <a:pt x="965344" y="359375"/>
                      <a:pt x="967039" y="353839"/>
                      <a:pt x="968557" y="348124"/>
                    </a:cubicBezTo>
                    <a:cubicBezTo>
                      <a:pt x="999795" y="238289"/>
                      <a:pt x="1014522" y="125507"/>
                      <a:pt x="987925" y="10671"/>
                    </a:cubicBezTo>
                    <a:cubicBezTo>
                      <a:pt x="986140" y="2813"/>
                      <a:pt x="978999" y="-759"/>
                      <a:pt x="971413" y="134"/>
                    </a:cubicBezTo>
                    <a:cubicBezTo>
                      <a:pt x="920360" y="6117"/>
                      <a:pt x="884659" y="47015"/>
                      <a:pt x="854848" y="89431"/>
                    </a:cubicBezTo>
                    <a:cubicBezTo>
                      <a:pt x="854848" y="89431"/>
                      <a:pt x="854670" y="89431"/>
                      <a:pt x="854759" y="89610"/>
                    </a:cubicBezTo>
                    <a:cubicBezTo>
                      <a:pt x="852884" y="92199"/>
                      <a:pt x="851189" y="94700"/>
                      <a:pt x="849314" y="97379"/>
                    </a:cubicBezTo>
                    <a:cubicBezTo>
                      <a:pt x="841103" y="109166"/>
                      <a:pt x="833338" y="120953"/>
                      <a:pt x="825841" y="131936"/>
                    </a:cubicBezTo>
                    <a:cubicBezTo>
                      <a:pt x="784516" y="192033"/>
                      <a:pt x="748994" y="256148"/>
                      <a:pt x="717844" y="322049"/>
                    </a:cubicBezTo>
                    <a:cubicBezTo>
                      <a:pt x="681250" y="399381"/>
                      <a:pt x="650369" y="479301"/>
                      <a:pt x="622432" y="560115"/>
                    </a:cubicBezTo>
                    <a:cubicBezTo>
                      <a:pt x="621004" y="563955"/>
                      <a:pt x="619666" y="567794"/>
                      <a:pt x="618595" y="571634"/>
                    </a:cubicBezTo>
                    <a:cubicBezTo>
                      <a:pt x="614132" y="584403"/>
                      <a:pt x="609759" y="597173"/>
                      <a:pt x="605653" y="609942"/>
                    </a:cubicBezTo>
                    <a:cubicBezTo>
                      <a:pt x="605117" y="611014"/>
                      <a:pt x="604760" y="612086"/>
                      <a:pt x="604493" y="613068"/>
                    </a:cubicBezTo>
                    <a:cubicBezTo>
                      <a:pt x="589052" y="659770"/>
                      <a:pt x="574414" y="706740"/>
                      <a:pt x="559687" y="753711"/>
                    </a:cubicBezTo>
                    <a:cubicBezTo>
                      <a:pt x="549959" y="785054"/>
                      <a:pt x="539695" y="815950"/>
                      <a:pt x="528895" y="846401"/>
                    </a:cubicBezTo>
                    <a:cubicBezTo>
                      <a:pt x="527645" y="849883"/>
                      <a:pt x="526485" y="853366"/>
                      <a:pt x="525146" y="856848"/>
                    </a:cubicBezTo>
                    <a:cubicBezTo>
                      <a:pt x="463562" y="1028388"/>
                      <a:pt x="384662" y="1187872"/>
                      <a:pt x="292909" y="1348785"/>
                    </a:cubicBezTo>
                    <a:cubicBezTo>
                      <a:pt x="329592" y="1237075"/>
                      <a:pt x="386090" y="1151617"/>
                      <a:pt x="408314" y="1039639"/>
                    </a:cubicBezTo>
                    <a:cubicBezTo>
                      <a:pt x="416436" y="998384"/>
                      <a:pt x="422862" y="956504"/>
                      <a:pt x="427057" y="913999"/>
                    </a:cubicBezTo>
                    <a:cubicBezTo>
                      <a:pt x="427771" y="908373"/>
                      <a:pt x="428307" y="902568"/>
                      <a:pt x="428753" y="896853"/>
                    </a:cubicBezTo>
                    <a:cubicBezTo>
                      <a:pt x="430359" y="877387"/>
                      <a:pt x="431698" y="857830"/>
                      <a:pt x="432412" y="838274"/>
                    </a:cubicBezTo>
                    <a:cubicBezTo>
                      <a:pt x="432501" y="833721"/>
                      <a:pt x="432591" y="828898"/>
                      <a:pt x="432680" y="824344"/>
                    </a:cubicBezTo>
                    <a:cubicBezTo>
                      <a:pt x="433394" y="796484"/>
                      <a:pt x="433037" y="768802"/>
                      <a:pt x="431520" y="741119"/>
                    </a:cubicBezTo>
                    <a:cubicBezTo>
                      <a:pt x="428664" y="689774"/>
                      <a:pt x="421791" y="638696"/>
                      <a:pt x="410456" y="588511"/>
                    </a:cubicBezTo>
                    <a:cubicBezTo>
                      <a:pt x="405011" y="564758"/>
                      <a:pt x="389392" y="460192"/>
                      <a:pt x="355922" y="465460"/>
                    </a:cubicBezTo>
                    <a:cubicBezTo>
                      <a:pt x="301478" y="474033"/>
                      <a:pt x="266669" y="533504"/>
                      <a:pt x="244623" y="578510"/>
                    </a:cubicBezTo>
                    <a:cubicBezTo>
                      <a:pt x="237037" y="593958"/>
                      <a:pt x="230432" y="609764"/>
                      <a:pt x="224541" y="625748"/>
                    </a:cubicBezTo>
                    <a:cubicBezTo>
                      <a:pt x="223381" y="628784"/>
                      <a:pt x="222221" y="631909"/>
                      <a:pt x="221239" y="634856"/>
                    </a:cubicBezTo>
                    <a:cubicBezTo>
                      <a:pt x="214099" y="654323"/>
                      <a:pt x="207851" y="673879"/>
                      <a:pt x="201692" y="693614"/>
                    </a:cubicBezTo>
                    <a:cubicBezTo>
                      <a:pt x="200175" y="697811"/>
                      <a:pt x="198926" y="701829"/>
                      <a:pt x="197587" y="706026"/>
                    </a:cubicBezTo>
                    <a:cubicBezTo>
                      <a:pt x="194998" y="714420"/>
                      <a:pt x="192232" y="722635"/>
                      <a:pt x="189465" y="730940"/>
                    </a:cubicBezTo>
                    <a:cubicBezTo>
                      <a:pt x="159922" y="820147"/>
                      <a:pt x="135734" y="910962"/>
                      <a:pt x="115563" y="1002760"/>
                    </a:cubicBezTo>
                    <a:cubicBezTo>
                      <a:pt x="114492" y="1007403"/>
                      <a:pt x="113510" y="1012046"/>
                      <a:pt x="112439" y="1016779"/>
                    </a:cubicBezTo>
                    <a:cubicBezTo>
                      <a:pt x="108690" y="1034281"/>
                      <a:pt x="105120" y="1051873"/>
                      <a:pt x="101639" y="1069464"/>
                    </a:cubicBezTo>
                    <a:cubicBezTo>
                      <a:pt x="100479" y="1074733"/>
                      <a:pt x="99497" y="1079912"/>
                      <a:pt x="98516" y="1085091"/>
                    </a:cubicBezTo>
                    <a:cubicBezTo>
                      <a:pt x="95659" y="1099200"/>
                      <a:pt x="92982" y="1113398"/>
                      <a:pt x="90483" y="1127507"/>
                    </a:cubicBezTo>
                    <a:cubicBezTo>
                      <a:pt x="58084" y="1307262"/>
                      <a:pt x="33182" y="1494160"/>
                      <a:pt x="21312" y="1680166"/>
                    </a:cubicBezTo>
                    <a:cubicBezTo>
                      <a:pt x="19705" y="1705437"/>
                      <a:pt x="18277" y="1730797"/>
                      <a:pt x="17384" y="1756068"/>
                    </a:cubicBezTo>
                    <a:cubicBezTo>
                      <a:pt x="17117" y="1760265"/>
                      <a:pt x="16938" y="1764462"/>
                      <a:pt x="16849" y="1768748"/>
                    </a:cubicBezTo>
                    <a:cubicBezTo>
                      <a:pt x="16046" y="1787233"/>
                      <a:pt x="15421" y="1805896"/>
                      <a:pt x="14975" y="1824469"/>
                    </a:cubicBezTo>
                    <a:cubicBezTo>
                      <a:pt x="10958" y="1828845"/>
                      <a:pt x="6763" y="1833488"/>
                      <a:pt x="2658" y="1837864"/>
                    </a:cubicBezTo>
                    <a:cubicBezTo>
                      <a:pt x="-3233" y="1844383"/>
                      <a:pt x="1587" y="1853044"/>
                      <a:pt x="8191" y="1853759"/>
                    </a:cubicBezTo>
                    <a:cubicBezTo>
                      <a:pt x="10244" y="1854026"/>
                      <a:pt x="12386" y="1853580"/>
                      <a:pt x="14528" y="1852062"/>
                    </a:cubicBezTo>
                    <a:cubicBezTo>
                      <a:pt x="13814" y="1893496"/>
                      <a:pt x="13636" y="1934929"/>
                      <a:pt x="14439" y="1976006"/>
                    </a:cubicBezTo>
                    <a:cubicBezTo>
                      <a:pt x="14975" y="1995652"/>
                      <a:pt x="42286" y="1996901"/>
                      <a:pt x="44874" y="1977524"/>
                    </a:cubicBezTo>
                    <a:cubicBezTo>
                      <a:pt x="52372" y="1921178"/>
                      <a:pt x="58084" y="1864563"/>
                      <a:pt x="62904" y="1807860"/>
                    </a:cubicBezTo>
                    <a:cubicBezTo>
                      <a:pt x="112885" y="1761158"/>
                      <a:pt x="160993" y="1712402"/>
                      <a:pt x="207405" y="1661949"/>
                    </a:cubicBezTo>
                    <a:cubicBezTo>
                      <a:pt x="211778" y="1664360"/>
                      <a:pt x="217044" y="1664985"/>
                      <a:pt x="222935" y="1662306"/>
                    </a:cubicBezTo>
                    <a:cubicBezTo>
                      <a:pt x="455618" y="1551221"/>
                      <a:pt x="675538" y="1413347"/>
                      <a:pt x="880910" y="1257345"/>
                    </a:cubicBezTo>
                    <a:cubicBezTo>
                      <a:pt x="985336" y="1178050"/>
                      <a:pt x="1096635" y="1092860"/>
                      <a:pt x="1195974" y="997670"/>
                    </a:cubicBezTo>
                    <a:cubicBezTo>
                      <a:pt x="1198741" y="994902"/>
                      <a:pt x="1201508" y="992312"/>
                      <a:pt x="1204096" y="989633"/>
                    </a:cubicBezTo>
                    <a:cubicBezTo>
                      <a:pt x="1211058" y="983025"/>
                      <a:pt x="1217930" y="976149"/>
                      <a:pt x="1224803" y="969273"/>
                    </a:cubicBezTo>
                    <a:cubicBezTo>
                      <a:pt x="1231229" y="962933"/>
                      <a:pt x="1237655" y="956325"/>
                      <a:pt x="1243992" y="949717"/>
                    </a:cubicBezTo>
                    <a:cubicBezTo>
                      <a:pt x="1300401" y="891227"/>
                      <a:pt x="1351453" y="828809"/>
                      <a:pt x="1393313" y="761926"/>
                    </a:cubicBezTo>
                    <a:cubicBezTo>
                      <a:pt x="1406612" y="740673"/>
                      <a:pt x="1419821" y="717367"/>
                      <a:pt x="1431603" y="692721"/>
                    </a:cubicBezTo>
                    <a:cubicBezTo>
                      <a:pt x="1434548" y="686738"/>
                      <a:pt x="1437404" y="680398"/>
                      <a:pt x="1440171" y="674147"/>
                    </a:cubicBezTo>
                    <a:cubicBezTo>
                      <a:pt x="1464002" y="619765"/>
                      <a:pt x="1480157" y="560740"/>
                      <a:pt x="1475248" y="504930"/>
                    </a:cubicBezTo>
                    <a:cubicBezTo>
                      <a:pt x="1469535" y="439564"/>
                      <a:pt x="1421249" y="406167"/>
                      <a:pt x="1358861" y="43268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27" name="Google Shape;1227;p25"/>
              <p:cNvSpPr/>
              <p:nvPr/>
            </p:nvSpPr>
            <p:spPr>
              <a:xfrm>
                <a:off x="218581" y="5674730"/>
                <a:ext cx="415206" cy="1270869"/>
              </a:xfrm>
              <a:custGeom>
                <a:avLst/>
                <a:gdLst/>
                <a:ahLst/>
                <a:cxnLst/>
                <a:rect l="l" t="t" r="r" b="b"/>
                <a:pathLst>
                  <a:path w="415206" h="1270869" extrusionOk="0">
                    <a:moveTo>
                      <a:pt x="142895" y="918861"/>
                    </a:moveTo>
                    <a:cubicBezTo>
                      <a:pt x="93091" y="1036554"/>
                      <a:pt x="41324" y="1152730"/>
                      <a:pt x="0" y="1270869"/>
                    </a:cubicBezTo>
                    <a:cubicBezTo>
                      <a:pt x="982" y="1245598"/>
                      <a:pt x="2410" y="1220238"/>
                      <a:pt x="3927" y="1194967"/>
                    </a:cubicBezTo>
                    <a:cubicBezTo>
                      <a:pt x="36326" y="1115225"/>
                      <a:pt x="71849" y="1037001"/>
                      <a:pt x="104873" y="961188"/>
                    </a:cubicBezTo>
                    <a:cubicBezTo>
                      <a:pt x="152445" y="852692"/>
                      <a:pt x="195911" y="743393"/>
                      <a:pt x="227685" y="630164"/>
                    </a:cubicBezTo>
                    <a:cubicBezTo>
                      <a:pt x="178864" y="624807"/>
                      <a:pt x="129864" y="611233"/>
                      <a:pt x="81131" y="599893"/>
                    </a:cubicBezTo>
                    <a:cubicBezTo>
                      <a:pt x="82113" y="594624"/>
                      <a:pt x="83095" y="589534"/>
                      <a:pt x="84255" y="584266"/>
                    </a:cubicBezTo>
                    <a:cubicBezTo>
                      <a:pt x="134058" y="592481"/>
                      <a:pt x="185111" y="602571"/>
                      <a:pt x="229202" y="622396"/>
                    </a:cubicBezTo>
                    <a:cubicBezTo>
                      <a:pt x="229381" y="622485"/>
                      <a:pt x="229470" y="622842"/>
                      <a:pt x="229738" y="622842"/>
                    </a:cubicBezTo>
                    <a:cubicBezTo>
                      <a:pt x="232773" y="611769"/>
                      <a:pt x="235807" y="600518"/>
                      <a:pt x="238663" y="589356"/>
                    </a:cubicBezTo>
                    <a:cubicBezTo>
                      <a:pt x="207157" y="575872"/>
                      <a:pt x="178507" y="556851"/>
                      <a:pt x="145572" y="545957"/>
                    </a:cubicBezTo>
                    <a:cubicBezTo>
                      <a:pt x="129417" y="540510"/>
                      <a:pt x="111567" y="537295"/>
                      <a:pt x="95055" y="531491"/>
                    </a:cubicBezTo>
                    <a:cubicBezTo>
                      <a:pt x="96126" y="526848"/>
                      <a:pt x="97108" y="522204"/>
                      <a:pt x="98179" y="517472"/>
                    </a:cubicBezTo>
                    <a:cubicBezTo>
                      <a:pt x="148250" y="530330"/>
                      <a:pt x="200017" y="547922"/>
                      <a:pt x="241252" y="578372"/>
                    </a:cubicBezTo>
                    <a:cubicBezTo>
                      <a:pt x="249284" y="545065"/>
                      <a:pt x="256603" y="511667"/>
                      <a:pt x="262137" y="477645"/>
                    </a:cubicBezTo>
                    <a:cubicBezTo>
                      <a:pt x="274811" y="401207"/>
                      <a:pt x="282844" y="324233"/>
                      <a:pt x="292215" y="247349"/>
                    </a:cubicBezTo>
                    <a:cubicBezTo>
                      <a:pt x="254997" y="239223"/>
                      <a:pt x="217153" y="231007"/>
                      <a:pt x="180113" y="220827"/>
                    </a:cubicBezTo>
                    <a:cubicBezTo>
                      <a:pt x="181452" y="216720"/>
                      <a:pt x="182701" y="212612"/>
                      <a:pt x="184219" y="208415"/>
                    </a:cubicBezTo>
                    <a:cubicBezTo>
                      <a:pt x="220723" y="217613"/>
                      <a:pt x="257139" y="228775"/>
                      <a:pt x="293286" y="238508"/>
                    </a:cubicBezTo>
                    <a:cubicBezTo>
                      <a:pt x="295161" y="223685"/>
                      <a:pt x="296946" y="208951"/>
                      <a:pt x="298909" y="194128"/>
                    </a:cubicBezTo>
                    <a:cubicBezTo>
                      <a:pt x="265172" y="183769"/>
                      <a:pt x="235004" y="165642"/>
                      <a:pt x="203676" y="149658"/>
                    </a:cubicBezTo>
                    <a:cubicBezTo>
                      <a:pt x="204658" y="146711"/>
                      <a:pt x="205818" y="143496"/>
                      <a:pt x="206978" y="140549"/>
                    </a:cubicBezTo>
                    <a:cubicBezTo>
                      <a:pt x="238663" y="151890"/>
                      <a:pt x="268563" y="168142"/>
                      <a:pt x="301051" y="177875"/>
                    </a:cubicBezTo>
                    <a:cubicBezTo>
                      <a:pt x="309263" y="119029"/>
                      <a:pt x="319438" y="60272"/>
                      <a:pt x="334343" y="2050"/>
                    </a:cubicBezTo>
                    <a:cubicBezTo>
                      <a:pt x="335325" y="-1790"/>
                      <a:pt x="340948" y="264"/>
                      <a:pt x="340323" y="4104"/>
                    </a:cubicBezTo>
                    <a:cubicBezTo>
                      <a:pt x="314618" y="141085"/>
                      <a:pt x="306585" y="280567"/>
                      <a:pt x="287931" y="418620"/>
                    </a:cubicBezTo>
                    <a:cubicBezTo>
                      <a:pt x="305782" y="403350"/>
                      <a:pt x="327381" y="392010"/>
                      <a:pt x="347106" y="379776"/>
                    </a:cubicBezTo>
                    <a:cubicBezTo>
                      <a:pt x="369509" y="365756"/>
                      <a:pt x="392179" y="352183"/>
                      <a:pt x="415206" y="338967"/>
                    </a:cubicBezTo>
                    <a:cubicBezTo>
                      <a:pt x="415117" y="343522"/>
                      <a:pt x="415028" y="348343"/>
                      <a:pt x="414939" y="352898"/>
                    </a:cubicBezTo>
                    <a:cubicBezTo>
                      <a:pt x="393964" y="365042"/>
                      <a:pt x="373168" y="377186"/>
                      <a:pt x="352372" y="389688"/>
                    </a:cubicBezTo>
                    <a:cubicBezTo>
                      <a:pt x="330683" y="402725"/>
                      <a:pt x="309887" y="418620"/>
                      <a:pt x="286592" y="428442"/>
                    </a:cubicBezTo>
                    <a:cubicBezTo>
                      <a:pt x="284718" y="442105"/>
                      <a:pt x="282754" y="455857"/>
                      <a:pt x="280523" y="469519"/>
                    </a:cubicBezTo>
                    <a:cubicBezTo>
                      <a:pt x="321937" y="447016"/>
                      <a:pt x="367277" y="430228"/>
                      <a:pt x="411190" y="411476"/>
                    </a:cubicBezTo>
                    <a:cubicBezTo>
                      <a:pt x="410744" y="417191"/>
                      <a:pt x="410208" y="422995"/>
                      <a:pt x="409494" y="428621"/>
                    </a:cubicBezTo>
                    <a:cubicBezTo>
                      <a:pt x="367634" y="448445"/>
                      <a:pt x="323365" y="467108"/>
                      <a:pt x="279631" y="474966"/>
                    </a:cubicBezTo>
                    <a:cubicBezTo>
                      <a:pt x="277399" y="489700"/>
                      <a:pt x="274989" y="504256"/>
                      <a:pt x="272223" y="518811"/>
                    </a:cubicBezTo>
                    <a:cubicBezTo>
                      <a:pt x="246785" y="657668"/>
                      <a:pt x="197785" y="789470"/>
                      <a:pt x="142895" y="91886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28" name="Google Shape;1228;p25"/>
              <p:cNvSpPr/>
              <p:nvPr/>
            </p:nvSpPr>
            <p:spPr>
              <a:xfrm>
                <a:off x="201286" y="5191377"/>
                <a:ext cx="1448086" cy="1852092"/>
              </a:xfrm>
              <a:custGeom>
                <a:avLst/>
                <a:gdLst/>
                <a:ahLst/>
                <a:cxnLst/>
                <a:rect l="l" t="t" r="r" b="b"/>
                <a:pathLst>
                  <a:path w="1448086" h="1852092" extrusionOk="0">
                    <a:moveTo>
                      <a:pt x="1447936" y="442363"/>
                    </a:moveTo>
                    <a:cubicBezTo>
                      <a:pt x="1419107" y="532821"/>
                      <a:pt x="1378229" y="616581"/>
                      <a:pt x="1328515" y="694894"/>
                    </a:cubicBezTo>
                    <a:cubicBezTo>
                      <a:pt x="1358861" y="685608"/>
                      <a:pt x="1390814" y="681857"/>
                      <a:pt x="1422053" y="675963"/>
                    </a:cubicBezTo>
                    <a:cubicBezTo>
                      <a:pt x="1428033" y="674803"/>
                      <a:pt x="1434013" y="673642"/>
                      <a:pt x="1440082" y="672391"/>
                    </a:cubicBezTo>
                    <a:cubicBezTo>
                      <a:pt x="1437315" y="678642"/>
                      <a:pt x="1434459" y="684983"/>
                      <a:pt x="1431514" y="690965"/>
                    </a:cubicBezTo>
                    <a:cubicBezTo>
                      <a:pt x="1395277" y="697484"/>
                      <a:pt x="1358594" y="701502"/>
                      <a:pt x="1324677" y="700788"/>
                    </a:cubicBezTo>
                    <a:cubicBezTo>
                      <a:pt x="1262379" y="797407"/>
                      <a:pt x="1186781" y="885454"/>
                      <a:pt x="1103508" y="966893"/>
                    </a:cubicBezTo>
                    <a:cubicBezTo>
                      <a:pt x="1149919" y="961446"/>
                      <a:pt x="1196956" y="953230"/>
                      <a:pt x="1243903" y="947962"/>
                    </a:cubicBezTo>
                    <a:cubicBezTo>
                      <a:pt x="1237566" y="954570"/>
                      <a:pt x="1231140" y="961178"/>
                      <a:pt x="1224714" y="967518"/>
                    </a:cubicBezTo>
                    <a:cubicBezTo>
                      <a:pt x="1183211" y="971179"/>
                      <a:pt x="1141083" y="971983"/>
                      <a:pt x="1100741" y="973144"/>
                    </a:cubicBezTo>
                    <a:cubicBezTo>
                      <a:pt x="1099670" y="973233"/>
                      <a:pt x="1098956" y="972519"/>
                      <a:pt x="1098599" y="971625"/>
                    </a:cubicBezTo>
                    <a:cubicBezTo>
                      <a:pt x="1088156" y="981716"/>
                      <a:pt x="1077714" y="991806"/>
                      <a:pt x="1067092" y="1001718"/>
                    </a:cubicBezTo>
                    <a:cubicBezTo>
                      <a:pt x="1111451" y="992967"/>
                      <a:pt x="1159648" y="987431"/>
                      <a:pt x="1204007" y="987877"/>
                    </a:cubicBezTo>
                    <a:cubicBezTo>
                      <a:pt x="1201419" y="990556"/>
                      <a:pt x="1198652" y="993236"/>
                      <a:pt x="1195885" y="995914"/>
                    </a:cubicBezTo>
                    <a:cubicBezTo>
                      <a:pt x="1152776" y="1003951"/>
                      <a:pt x="1105471" y="1007433"/>
                      <a:pt x="1061648" y="1006898"/>
                    </a:cubicBezTo>
                    <a:cubicBezTo>
                      <a:pt x="1000688" y="1063333"/>
                      <a:pt x="936693" y="1116555"/>
                      <a:pt x="871449" y="1167096"/>
                    </a:cubicBezTo>
                    <a:cubicBezTo>
                      <a:pt x="870646" y="1168793"/>
                      <a:pt x="869129" y="1169775"/>
                      <a:pt x="867611" y="1170221"/>
                    </a:cubicBezTo>
                    <a:cubicBezTo>
                      <a:pt x="822092" y="1205404"/>
                      <a:pt x="776216" y="1239427"/>
                      <a:pt x="730518" y="1272467"/>
                    </a:cubicBezTo>
                    <a:cubicBezTo>
                      <a:pt x="553886" y="1399625"/>
                      <a:pt x="371809" y="1519819"/>
                      <a:pt x="203477" y="1658229"/>
                    </a:cubicBezTo>
                    <a:cubicBezTo>
                      <a:pt x="131718" y="1717076"/>
                      <a:pt x="63796" y="1780477"/>
                      <a:pt x="8191" y="1852093"/>
                    </a:cubicBezTo>
                    <a:cubicBezTo>
                      <a:pt x="1587" y="1851378"/>
                      <a:pt x="-3233" y="1842716"/>
                      <a:pt x="2658" y="1836198"/>
                    </a:cubicBezTo>
                    <a:cubicBezTo>
                      <a:pt x="6674" y="1831822"/>
                      <a:pt x="10869" y="1827179"/>
                      <a:pt x="14975" y="1822803"/>
                    </a:cubicBezTo>
                    <a:cubicBezTo>
                      <a:pt x="15421" y="1804229"/>
                      <a:pt x="16046" y="1785567"/>
                      <a:pt x="16849" y="1767082"/>
                    </a:cubicBezTo>
                    <a:cubicBezTo>
                      <a:pt x="149836" y="1583398"/>
                      <a:pt x="286572" y="1402393"/>
                      <a:pt x="414383" y="1214959"/>
                    </a:cubicBezTo>
                    <a:cubicBezTo>
                      <a:pt x="454636" y="1155934"/>
                      <a:pt x="493640" y="1096195"/>
                      <a:pt x="531126" y="1035919"/>
                    </a:cubicBezTo>
                    <a:cubicBezTo>
                      <a:pt x="530769" y="1034491"/>
                      <a:pt x="531216" y="1032972"/>
                      <a:pt x="532733" y="1032347"/>
                    </a:cubicBezTo>
                    <a:cubicBezTo>
                      <a:pt x="533001" y="1032258"/>
                      <a:pt x="533179" y="1032258"/>
                      <a:pt x="533447" y="1032079"/>
                    </a:cubicBezTo>
                    <a:cubicBezTo>
                      <a:pt x="552815" y="1000915"/>
                      <a:pt x="571558" y="969572"/>
                      <a:pt x="590034" y="937961"/>
                    </a:cubicBezTo>
                    <a:cubicBezTo>
                      <a:pt x="575396" y="917511"/>
                      <a:pt x="560669" y="899116"/>
                      <a:pt x="542462" y="881079"/>
                    </a:cubicBezTo>
                    <a:cubicBezTo>
                      <a:pt x="535053" y="873667"/>
                      <a:pt x="533447" y="868577"/>
                      <a:pt x="528449" y="860004"/>
                    </a:cubicBezTo>
                    <a:cubicBezTo>
                      <a:pt x="527467" y="858218"/>
                      <a:pt x="526307" y="856611"/>
                      <a:pt x="525146" y="855272"/>
                    </a:cubicBezTo>
                    <a:cubicBezTo>
                      <a:pt x="526485" y="851789"/>
                      <a:pt x="527735" y="848306"/>
                      <a:pt x="528895" y="844824"/>
                    </a:cubicBezTo>
                    <a:cubicBezTo>
                      <a:pt x="537017" y="854647"/>
                      <a:pt x="543533" y="866076"/>
                      <a:pt x="553707" y="876167"/>
                    </a:cubicBezTo>
                    <a:cubicBezTo>
                      <a:pt x="570755" y="893044"/>
                      <a:pt x="585660" y="909475"/>
                      <a:pt x="594050" y="930906"/>
                    </a:cubicBezTo>
                    <a:cubicBezTo>
                      <a:pt x="633143" y="863844"/>
                      <a:pt x="670451" y="796157"/>
                      <a:pt x="705349" y="727220"/>
                    </a:cubicBezTo>
                    <a:cubicBezTo>
                      <a:pt x="676788" y="697663"/>
                      <a:pt x="652779" y="663105"/>
                      <a:pt x="625646" y="632565"/>
                    </a:cubicBezTo>
                    <a:cubicBezTo>
                      <a:pt x="618952" y="625064"/>
                      <a:pt x="611633" y="618277"/>
                      <a:pt x="604493" y="611402"/>
                    </a:cubicBezTo>
                    <a:cubicBezTo>
                      <a:pt x="604760" y="610419"/>
                      <a:pt x="605117" y="609259"/>
                      <a:pt x="605653" y="608276"/>
                    </a:cubicBezTo>
                    <a:cubicBezTo>
                      <a:pt x="622432" y="624618"/>
                      <a:pt x="641086" y="639352"/>
                      <a:pt x="656349" y="656676"/>
                    </a:cubicBezTo>
                    <a:cubicBezTo>
                      <a:pt x="674646" y="677035"/>
                      <a:pt x="692853" y="699359"/>
                      <a:pt x="707669" y="722755"/>
                    </a:cubicBezTo>
                    <a:cubicBezTo>
                      <a:pt x="712846" y="712397"/>
                      <a:pt x="717755" y="702038"/>
                      <a:pt x="722753" y="691769"/>
                    </a:cubicBezTo>
                    <a:cubicBezTo>
                      <a:pt x="692853" y="667659"/>
                      <a:pt x="672771" y="634083"/>
                      <a:pt x="648851" y="604258"/>
                    </a:cubicBezTo>
                    <a:cubicBezTo>
                      <a:pt x="639480" y="592382"/>
                      <a:pt x="628948" y="581309"/>
                      <a:pt x="618505" y="570057"/>
                    </a:cubicBezTo>
                    <a:cubicBezTo>
                      <a:pt x="619666" y="566128"/>
                      <a:pt x="620915" y="562378"/>
                      <a:pt x="622343" y="558538"/>
                    </a:cubicBezTo>
                    <a:cubicBezTo>
                      <a:pt x="636445" y="572022"/>
                      <a:pt x="650726" y="585416"/>
                      <a:pt x="662686" y="600686"/>
                    </a:cubicBezTo>
                    <a:cubicBezTo>
                      <a:pt x="684285" y="628011"/>
                      <a:pt x="704367" y="655068"/>
                      <a:pt x="728822" y="679446"/>
                    </a:cubicBezTo>
                    <a:cubicBezTo>
                      <a:pt x="806741" y="519605"/>
                      <a:pt x="872252" y="354048"/>
                      <a:pt x="920985" y="181527"/>
                    </a:cubicBezTo>
                    <a:cubicBezTo>
                      <a:pt x="894209" y="156613"/>
                      <a:pt x="871806" y="125627"/>
                      <a:pt x="849314" y="95891"/>
                    </a:cubicBezTo>
                    <a:cubicBezTo>
                      <a:pt x="851189" y="93212"/>
                      <a:pt x="852884" y="90623"/>
                      <a:pt x="854759" y="88122"/>
                    </a:cubicBezTo>
                    <a:cubicBezTo>
                      <a:pt x="879393" y="112589"/>
                      <a:pt x="904741" y="137414"/>
                      <a:pt x="925537" y="164918"/>
                    </a:cubicBezTo>
                    <a:cubicBezTo>
                      <a:pt x="940174" y="111071"/>
                      <a:pt x="953651" y="56779"/>
                      <a:pt x="964987" y="1683"/>
                    </a:cubicBezTo>
                    <a:cubicBezTo>
                      <a:pt x="965611" y="-1086"/>
                      <a:pt x="970074" y="-192"/>
                      <a:pt x="969806" y="2576"/>
                    </a:cubicBezTo>
                    <a:cubicBezTo>
                      <a:pt x="952759" y="133396"/>
                      <a:pt x="921163" y="260822"/>
                      <a:pt x="878500" y="384856"/>
                    </a:cubicBezTo>
                    <a:cubicBezTo>
                      <a:pt x="894120" y="375390"/>
                      <a:pt x="911881" y="369229"/>
                      <a:pt x="928393" y="362532"/>
                    </a:cubicBezTo>
                    <a:cubicBezTo>
                      <a:pt x="941424" y="357173"/>
                      <a:pt x="954901" y="351280"/>
                      <a:pt x="968735" y="346726"/>
                    </a:cubicBezTo>
                    <a:cubicBezTo>
                      <a:pt x="967218" y="352441"/>
                      <a:pt x="965611" y="357977"/>
                      <a:pt x="963737" y="363603"/>
                    </a:cubicBezTo>
                    <a:cubicBezTo>
                      <a:pt x="955079" y="366461"/>
                      <a:pt x="946511" y="369140"/>
                      <a:pt x="937943" y="372086"/>
                    </a:cubicBezTo>
                    <a:cubicBezTo>
                      <a:pt x="917861" y="379141"/>
                      <a:pt x="896529" y="389678"/>
                      <a:pt x="875019" y="394589"/>
                    </a:cubicBezTo>
                    <a:cubicBezTo>
                      <a:pt x="870646" y="407358"/>
                      <a:pt x="866005" y="420128"/>
                      <a:pt x="861364" y="432808"/>
                    </a:cubicBezTo>
                    <a:cubicBezTo>
                      <a:pt x="892245" y="419860"/>
                      <a:pt x="923395" y="404858"/>
                      <a:pt x="955079" y="391821"/>
                    </a:cubicBezTo>
                    <a:cubicBezTo>
                      <a:pt x="952759" y="399054"/>
                      <a:pt x="950349" y="406287"/>
                      <a:pt x="948029" y="413609"/>
                    </a:cubicBezTo>
                    <a:cubicBezTo>
                      <a:pt x="918307" y="422628"/>
                      <a:pt x="888229" y="430218"/>
                      <a:pt x="859221" y="438791"/>
                    </a:cubicBezTo>
                    <a:cubicBezTo>
                      <a:pt x="783802" y="642388"/>
                      <a:pt x="680447" y="836877"/>
                      <a:pt x="566292" y="1021542"/>
                    </a:cubicBezTo>
                    <a:cubicBezTo>
                      <a:pt x="601369" y="1012345"/>
                      <a:pt x="640640" y="1009041"/>
                      <a:pt x="676163" y="1007523"/>
                    </a:cubicBezTo>
                    <a:cubicBezTo>
                      <a:pt x="673128" y="1013059"/>
                      <a:pt x="669915" y="1018685"/>
                      <a:pt x="666702" y="1024132"/>
                    </a:cubicBezTo>
                    <a:cubicBezTo>
                      <a:pt x="647780" y="1026364"/>
                      <a:pt x="629037" y="1028329"/>
                      <a:pt x="610294" y="1030651"/>
                    </a:cubicBezTo>
                    <a:cubicBezTo>
                      <a:pt x="592176" y="1032972"/>
                      <a:pt x="574057" y="1036544"/>
                      <a:pt x="555939" y="1038152"/>
                    </a:cubicBezTo>
                    <a:cubicBezTo>
                      <a:pt x="535589" y="1070923"/>
                      <a:pt x="514793" y="1103517"/>
                      <a:pt x="493818" y="1135664"/>
                    </a:cubicBezTo>
                    <a:cubicBezTo>
                      <a:pt x="368864" y="1327384"/>
                      <a:pt x="232663" y="1511336"/>
                      <a:pt x="97623" y="1695913"/>
                    </a:cubicBezTo>
                    <a:cubicBezTo>
                      <a:pt x="73614" y="1728774"/>
                      <a:pt x="49337" y="1761456"/>
                      <a:pt x="25774" y="1794407"/>
                    </a:cubicBezTo>
                    <a:cubicBezTo>
                      <a:pt x="52193" y="1764850"/>
                      <a:pt x="80308" y="1736632"/>
                      <a:pt x="109315" y="1710200"/>
                    </a:cubicBezTo>
                    <a:cubicBezTo>
                      <a:pt x="258457" y="1573397"/>
                      <a:pt x="429021" y="1460972"/>
                      <a:pt x="594585" y="1345333"/>
                    </a:cubicBezTo>
                    <a:cubicBezTo>
                      <a:pt x="670897" y="1292023"/>
                      <a:pt x="746584" y="1237373"/>
                      <a:pt x="820307" y="1180670"/>
                    </a:cubicBezTo>
                    <a:cubicBezTo>
                      <a:pt x="819414" y="1179955"/>
                      <a:pt x="818879" y="1178884"/>
                      <a:pt x="818700" y="1177544"/>
                    </a:cubicBezTo>
                    <a:cubicBezTo>
                      <a:pt x="815041" y="1119501"/>
                      <a:pt x="801921" y="1062976"/>
                      <a:pt x="796387" y="1005201"/>
                    </a:cubicBezTo>
                    <a:cubicBezTo>
                      <a:pt x="799243" y="1002165"/>
                      <a:pt x="801921" y="999129"/>
                      <a:pt x="804598" y="995914"/>
                    </a:cubicBezTo>
                    <a:cubicBezTo>
                      <a:pt x="818700" y="1053600"/>
                      <a:pt x="829768" y="1117001"/>
                      <a:pt x="827090" y="1175401"/>
                    </a:cubicBezTo>
                    <a:cubicBezTo>
                      <a:pt x="837622" y="1167275"/>
                      <a:pt x="848422" y="1159238"/>
                      <a:pt x="858775" y="1150934"/>
                    </a:cubicBezTo>
                    <a:cubicBezTo>
                      <a:pt x="856187" y="1084765"/>
                      <a:pt x="848243" y="1021989"/>
                      <a:pt x="838336" y="957249"/>
                    </a:cubicBezTo>
                    <a:cubicBezTo>
                      <a:pt x="842263" y="953052"/>
                      <a:pt x="846012" y="948676"/>
                      <a:pt x="849761" y="944122"/>
                    </a:cubicBezTo>
                    <a:cubicBezTo>
                      <a:pt x="872342" y="1004040"/>
                      <a:pt x="880285" y="1073692"/>
                      <a:pt x="875376" y="1137718"/>
                    </a:cubicBezTo>
                    <a:cubicBezTo>
                      <a:pt x="988907" y="1046814"/>
                      <a:pt x="1096100" y="949569"/>
                      <a:pt x="1190440" y="841163"/>
                    </a:cubicBezTo>
                    <a:cubicBezTo>
                      <a:pt x="1173482" y="769993"/>
                      <a:pt x="1155007" y="698913"/>
                      <a:pt x="1135728" y="628368"/>
                    </a:cubicBezTo>
                    <a:cubicBezTo>
                      <a:pt x="1138049" y="625868"/>
                      <a:pt x="1140280" y="623546"/>
                      <a:pt x="1142601" y="621314"/>
                    </a:cubicBezTo>
                    <a:cubicBezTo>
                      <a:pt x="1166164" y="690340"/>
                      <a:pt x="1184014" y="759635"/>
                      <a:pt x="1199009" y="831161"/>
                    </a:cubicBezTo>
                    <a:cubicBezTo>
                      <a:pt x="1211772" y="816249"/>
                      <a:pt x="1224267" y="801068"/>
                      <a:pt x="1236495" y="785888"/>
                    </a:cubicBezTo>
                    <a:cubicBezTo>
                      <a:pt x="1228284" y="712932"/>
                      <a:pt x="1205078" y="642477"/>
                      <a:pt x="1194278" y="569789"/>
                    </a:cubicBezTo>
                    <a:cubicBezTo>
                      <a:pt x="1198473" y="565503"/>
                      <a:pt x="1202668" y="561485"/>
                      <a:pt x="1206952" y="557377"/>
                    </a:cubicBezTo>
                    <a:cubicBezTo>
                      <a:pt x="1214003" y="596132"/>
                      <a:pt x="1219537" y="635423"/>
                      <a:pt x="1227481" y="674177"/>
                    </a:cubicBezTo>
                    <a:cubicBezTo>
                      <a:pt x="1234175" y="707843"/>
                      <a:pt x="1244260" y="740436"/>
                      <a:pt x="1245599" y="774101"/>
                    </a:cubicBezTo>
                    <a:cubicBezTo>
                      <a:pt x="1324410" y="673642"/>
                      <a:pt x="1392064" y="563985"/>
                      <a:pt x="1443920" y="441380"/>
                    </a:cubicBezTo>
                    <a:cubicBezTo>
                      <a:pt x="1444812" y="438345"/>
                      <a:pt x="1448918" y="439505"/>
                      <a:pt x="1447936" y="4423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229" name="Google Shape;1229;p25"/>
            <p:cNvGrpSpPr/>
            <p:nvPr/>
          </p:nvGrpSpPr>
          <p:grpSpPr>
            <a:xfrm rot="-5951627" flipH="1">
              <a:off x="4365974" y="-1351462"/>
              <a:ext cx="991227" cy="2415827"/>
              <a:chOff x="-447306" y="3705217"/>
              <a:chExt cx="1511186" cy="3683077"/>
            </a:xfrm>
          </p:grpSpPr>
          <p:grpSp>
            <p:nvGrpSpPr>
              <p:cNvPr id="1230" name="Google Shape;1230;p25"/>
              <p:cNvGrpSpPr/>
              <p:nvPr/>
            </p:nvGrpSpPr>
            <p:grpSpPr>
              <a:xfrm>
                <a:off x="-447306" y="3705217"/>
                <a:ext cx="1511186" cy="3683077"/>
                <a:chOff x="-447306" y="3705217"/>
                <a:chExt cx="1511186" cy="3683077"/>
              </a:xfrm>
            </p:grpSpPr>
            <p:sp>
              <p:nvSpPr>
                <p:cNvPr id="1231" name="Google Shape;1231;p25"/>
                <p:cNvSpPr/>
                <p:nvPr/>
              </p:nvSpPr>
              <p:spPr>
                <a:xfrm>
                  <a:off x="-375262" y="3878604"/>
                  <a:ext cx="1162994" cy="3509690"/>
                </a:xfrm>
                <a:custGeom>
                  <a:avLst/>
                  <a:gdLst/>
                  <a:ahLst/>
                  <a:cxnLst/>
                  <a:rect l="l" t="t" r="r" b="b"/>
                  <a:pathLst>
                    <a:path w="1162994" h="3509690" extrusionOk="0">
                      <a:moveTo>
                        <a:pt x="15929" y="3509194"/>
                      </a:moveTo>
                      <a:cubicBezTo>
                        <a:pt x="13162" y="3508569"/>
                        <a:pt x="10484" y="3507318"/>
                        <a:pt x="8075" y="3505532"/>
                      </a:cubicBezTo>
                      <a:cubicBezTo>
                        <a:pt x="-940" y="3498657"/>
                        <a:pt x="-2636" y="3485798"/>
                        <a:pt x="4147" y="3476779"/>
                      </a:cubicBezTo>
                      <a:cubicBezTo>
                        <a:pt x="1113209" y="2018561"/>
                        <a:pt x="1169082" y="686608"/>
                        <a:pt x="1103748" y="22508"/>
                      </a:cubicBezTo>
                      <a:cubicBezTo>
                        <a:pt x="1102588" y="11256"/>
                        <a:pt x="1110888" y="1166"/>
                        <a:pt x="1122134" y="94"/>
                      </a:cubicBezTo>
                      <a:cubicBezTo>
                        <a:pt x="1133380" y="-978"/>
                        <a:pt x="1143466" y="7238"/>
                        <a:pt x="1144537" y="18489"/>
                      </a:cubicBezTo>
                      <a:cubicBezTo>
                        <a:pt x="1210495" y="688573"/>
                        <a:pt x="1154355" y="2032134"/>
                        <a:pt x="36903" y="3501603"/>
                      </a:cubicBezTo>
                      <a:cubicBezTo>
                        <a:pt x="31816" y="3508211"/>
                        <a:pt x="23515" y="3510890"/>
                        <a:pt x="15929" y="350919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32" name="Google Shape;1232;p25"/>
                <p:cNvSpPr/>
                <p:nvPr/>
              </p:nvSpPr>
              <p:spPr>
                <a:xfrm>
                  <a:off x="-447306" y="6299999"/>
                  <a:ext cx="1092595" cy="746954"/>
                </a:xfrm>
                <a:custGeom>
                  <a:avLst/>
                  <a:gdLst/>
                  <a:ahLst/>
                  <a:cxnLst/>
                  <a:rect l="l" t="t" r="r" b="b"/>
                  <a:pathLst>
                    <a:path w="1092595" h="746954" extrusionOk="0">
                      <a:moveTo>
                        <a:pt x="1091626" y="608454"/>
                      </a:moveTo>
                      <a:cubicBezTo>
                        <a:pt x="1091091" y="605596"/>
                        <a:pt x="1090109" y="602739"/>
                        <a:pt x="1088860" y="599792"/>
                      </a:cubicBezTo>
                      <a:cubicBezTo>
                        <a:pt x="1077078" y="571664"/>
                        <a:pt x="1050927" y="555411"/>
                        <a:pt x="1017992" y="546928"/>
                      </a:cubicBezTo>
                      <a:cubicBezTo>
                        <a:pt x="1013708" y="545767"/>
                        <a:pt x="1009246" y="544875"/>
                        <a:pt x="1004783" y="543892"/>
                      </a:cubicBezTo>
                      <a:cubicBezTo>
                        <a:pt x="987289" y="540677"/>
                        <a:pt x="968278" y="539159"/>
                        <a:pt x="948910" y="538891"/>
                      </a:cubicBezTo>
                      <a:cubicBezTo>
                        <a:pt x="945519" y="538891"/>
                        <a:pt x="942127" y="538891"/>
                        <a:pt x="938736" y="538891"/>
                      </a:cubicBezTo>
                      <a:cubicBezTo>
                        <a:pt x="875990" y="539516"/>
                        <a:pt x="810925" y="552554"/>
                        <a:pt x="778347" y="558715"/>
                      </a:cubicBezTo>
                      <a:cubicBezTo>
                        <a:pt x="771296" y="560144"/>
                        <a:pt x="764156" y="561484"/>
                        <a:pt x="757016" y="563002"/>
                      </a:cubicBezTo>
                      <a:cubicBezTo>
                        <a:pt x="753892" y="563627"/>
                        <a:pt x="750679" y="564252"/>
                        <a:pt x="747555" y="564966"/>
                      </a:cubicBezTo>
                      <a:cubicBezTo>
                        <a:pt x="616085" y="592916"/>
                        <a:pt x="488988" y="638368"/>
                        <a:pt x="372870" y="706055"/>
                      </a:cubicBezTo>
                      <a:cubicBezTo>
                        <a:pt x="366265" y="709895"/>
                        <a:pt x="359571" y="713824"/>
                        <a:pt x="353055" y="717843"/>
                      </a:cubicBezTo>
                      <a:cubicBezTo>
                        <a:pt x="351895" y="717843"/>
                        <a:pt x="350913" y="717931"/>
                        <a:pt x="349753" y="717931"/>
                      </a:cubicBezTo>
                      <a:cubicBezTo>
                        <a:pt x="349575" y="701590"/>
                        <a:pt x="349039" y="685160"/>
                        <a:pt x="348146" y="668907"/>
                      </a:cubicBezTo>
                      <a:cubicBezTo>
                        <a:pt x="343862" y="576039"/>
                        <a:pt x="331010" y="484152"/>
                        <a:pt x="317890" y="391820"/>
                      </a:cubicBezTo>
                      <a:cubicBezTo>
                        <a:pt x="307001" y="314667"/>
                        <a:pt x="299950" y="233407"/>
                        <a:pt x="270585" y="160362"/>
                      </a:cubicBezTo>
                      <a:cubicBezTo>
                        <a:pt x="268890" y="155986"/>
                        <a:pt x="267015" y="151700"/>
                        <a:pt x="265052" y="147414"/>
                      </a:cubicBezTo>
                      <a:lnTo>
                        <a:pt x="265052" y="147325"/>
                      </a:lnTo>
                      <a:cubicBezTo>
                        <a:pt x="264873" y="147235"/>
                        <a:pt x="264873" y="147146"/>
                        <a:pt x="264873" y="146967"/>
                      </a:cubicBezTo>
                      <a:cubicBezTo>
                        <a:pt x="258179" y="132055"/>
                        <a:pt x="247915" y="114106"/>
                        <a:pt x="234973" y="95800"/>
                      </a:cubicBezTo>
                      <a:cubicBezTo>
                        <a:pt x="233188" y="93300"/>
                        <a:pt x="231403" y="90800"/>
                        <a:pt x="229529" y="88300"/>
                      </a:cubicBezTo>
                      <a:cubicBezTo>
                        <a:pt x="195434" y="42580"/>
                        <a:pt x="145988" y="-2069"/>
                        <a:pt x="96541" y="74"/>
                      </a:cubicBezTo>
                      <a:cubicBezTo>
                        <a:pt x="89044" y="431"/>
                        <a:pt x="81458" y="1771"/>
                        <a:pt x="73960" y="4450"/>
                      </a:cubicBezTo>
                      <a:cubicBezTo>
                        <a:pt x="65660" y="7485"/>
                        <a:pt x="57359" y="11950"/>
                        <a:pt x="49237" y="18201"/>
                      </a:cubicBezTo>
                      <a:cubicBezTo>
                        <a:pt x="13179" y="46241"/>
                        <a:pt x="237" y="93300"/>
                        <a:pt x="59" y="145628"/>
                      </a:cubicBezTo>
                      <a:cubicBezTo>
                        <a:pt x="-31" y="149646"/>
                        <a:pt x="-31" y="153843"/>
                        <a:pt x="148" y="157862"/>
                      </a:cubicBezTo>
                      <a:cubicBezTo>
                        <a:pt x="2379" y="228853"/>
                        <a:pt x="25942" y="307344"/>
                        <a:pt x="46292" y="360297"/>
                      </a:cubicBezTo>
                      <a:cubicBezTo>
                        <a:pt x="47095" y="362619"/>
                        <a:pt x="47988" y="364941"/>
                        <a:pt x="48969" y="367174"/>
                      </a:cubicBezTo>
                      <a:cubicBezTo>
                        <a:pt x="51379" y="373603"/>
                        <a:pt x="53789" y="379497"/>
                        <a:pt x="56110" y="384944"/>
                      </a:cubicBezTo>
                      <a:cubicBezTo>
                        <a:pt x="62804" y="400927"/>
                        <a:pt x="70390" y="417626"/>
                        <a:pt x="78691" y="434771"/>
                      </a:cubicBezTo>
                      <a:cubicBezTo>
                        <a:pt x="79405" y="436468"/>
                        <a:pt x="80387" y="438165"/>
                        <a:pt x="81190" y="439951"/>
                      </a:cubicBezTo>
                      <a:cubicBezTo>
                        <a:pt x="132957" y="545767"/>
                        <a:pt x="213374" y="667658"/>
                        <a:pt x="309857" y="727129"/>
                      </a:cubicBezTo>
                      <a:cubicBezTo>
                        <a:pt x="316551" y="731326"/>
                        <a:pt x="323334" y="735077"/>
                        <a:pt x="330207" y="738648"/>
                      </a:cubicBezTo>
                      <a:cubicBezTo>
                        <a:pt x="332349" y="743381"/>
                        <a:pt x="336633" y="747042"/>
                        <a:pt x="343327" y="746953"/>
                      </a:cubicBezTo>
                      <a:cubicBezTo>
                        <a:pt x="344041" y="746953"/>
                        <a:pt x="345023" y="746953"/>
                        <a:pt x="345915" y="746953"/>
                      </a:cubicBezTo>
                      <a:cubicBezTo>
                        <a:pt x="402948" y="746417"/>
                        <a:pt x="722118" y="746506"/>
                        <a:pt x="924187" y="707037"/>
                      </a:cubicBezTo>
                      <a:cubicBezTo>
                        <a:pt x="928114" y="706233"/>
                        <a:pt x="931952" y="705430"/>
                        <a:pt x="935879" y="704626"/>
                      </a:cubicBezTo>
                      <a:cubicBezTo>
                        <a:pt x="945430" y="702662"/>
                        <a:pt x="954801" y="700608"/>
                        <a:pt x="963637" y="698375"/>
                      </a:cubicBezTo>
                      <a:cubicBezTo>
                        <a:pt x="967297" y="697393"/>
                        <a:pt x="971045" y="696590"/>
                        <a:pt x="974615" y="695607"/>
                      </a:cubicBezTo>
                      <a:cubicBezTo>
                        <a:pt x="1033790" y="680070"/>
                        <a:pt x="1076543" y="659800"/>
                        <a:pt x="1088860" y="633278"/>
                      </a:cubicBezTo>
                      <a:cubicBezTo>
                        <a:pt x="1092519" y="625599"/>
                        <a:pt x="1093590" y="617294"/>
                        <a:pt x="1091626" y="60845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33" name="Google Shape;1233;p25"/>
                <p:cNvSpPr/>
                <p:nvPr/>
              </p:nvSpPr>
              <p:spPr>
                <a:xfrm>
                  <a:off x="-132993" y="5993528"/>
                  <a:ext cx="920693" cy="732739"/>
                </a:xfrm>
                <a:custGeom>
                  <a:avLst/>
                  <a:gdLst/>
                  <a:ahLst/>
                  <a:cxnLst/>
                  <a:rect l="l" t="t" r="r" b="b"/>
                  <a:pathLst>
                    <a:path w="920693" h="732739" extrusionOk="0">
                      <a:moveTo>
                        <a:pt x="904321" y="412451"/>
                      </a:moveTo>
                      <a:cubicBezTo>
                        <a:pt x="885935" y="389769"/>
                        <a:pt x="852732" y="383340"/>
                        <a:pt x="814264" y="385751"/>
                      </a:cubicBezTo>
                      <a:cubicBezTo>
                        <a:pt x="812301" y="385840"/>
                        <a:pt x="810248" y="386019"/>
                        <a:pt x="808195" y="386287"/>
                      </a:cubicBezTo>
                      <a:cubicBezTo>
                        <a:pt x="774725" y="389055"/>
                        <a:pt x="737774" y="398163"/>
                        <a:pt x="703769" y="408968"/>
                      </a:cubicBezTo>
                      <a:cubicBezTo>
                        <a:pt x="701894" y="409682"/>
                        <a:pt x="700020" y="410218"/>
                        <a:pt x="698146" y="410754"/>
                      </a:cubicBezTo>
                      <a:cubicBezTo>
                        <a:pt x="688953" y="413790"/>
                        <a:pt x="680117" y="416826"/>
                        <a:pt x="671548" y="419951"/>
                      </a:cubicBezTo>
                      <a:cubicBezTo>
                        <a:pt x="668781" y="420934"/>
                        <a:pt x="666015" y="422005"/>
                        <a:pt x="663337" y="422988"/>
                      </a:cubicBezTo>
                      <a:cubicBezTo>
                        <a:pt x="637275" y="432632"/>
                        <a:pt x="615319" y="442187"/>
                        <a:pt x="601127" y="448616"/>
                      </a:cubicBezTo>
                      <a:cubicBezTo>
                        <a:pt x="592738" y="452455"/>
                        <a:pt x="584437" y="456385"/>
                        <a:pt x="575958" y="460582"/>
                      </a:cubicBezTo>
                      <a:cubicBezTo>
                        <a:pt x="573102" y="461921"/>
                        <a:pt x="570246" y="463350"/>
                        <a:pt x="567479" y="464778"/>
                      </a:cubicBezTo>
                      <a:cubicBezTo>
                        <a:pt x="460554" y="518357"/>
                        <a:pt x="357734" y="592562"/>
                        <a:pt x="265714" y="671143"/>
                      </a:cubicBezTo>
                      <a:cubicBezTo>
                        <a:pt x="256699" y="678734"/>
                        <a:pt x="248041" y="686324"/>
                        <a:pt x="239295" y="693915"/>
                      </a:cubicBezTo>
                      <a:cubicBezTo>
                        <a:pt x="239205" y="694003"/>
                        <a:pt x="239027" y="694003"/>
                        <a:pt x="238848" y="694003"/>
                      </a:cubicBezTo>
                      <a:cubicBezTo>
                        <a:pt x="237867" y="694093"/>
                        <a:pt x="237242" y="694450"/>
                        <a:pt x="236349" y="694629"/>
                      </a:cubicBezTo>
                      <a:cubicBezTo>
                        <a:pt x="245721" y="662571"/>
                        <a:pt x="253486" y="630424"/>
                        <a:pt x="259287" y="598277"/>
                      </a:cubicBezTo>
                      <a:cubicBezTo>
                        <a:pt x="259287" y="598188"/>
                        <a:pt x="259287" y="598188"/>
                        <a:pt x="259287" y="598099"/>
                      </a:cubicBezTo>
                      <a:cubicBezTo>
                        <a:pt x="276424" y="504069"/>
                        <a:pt x="278388" y="409057"/>
                        <a:pt x="264286" y="313153"/>
                      </a:cubicBezTo>
                      <a:cubicBezTo>
                        <a:pt x="264286" y="313063"/>
                        <a:pt x="264286" y="313063"/>
                        <a:pt x="264286" y="312974"/>
                      </a:cubicBezTo>
                      <a:cubicBezTo>
                        <a:pt x="263839" y="308777"/>
                        <a:pt x="263125" y="304669"/>
                        <a:pt x="262411" y="300561"/>
                      </a:cubicBezTo>
                      <a:cubicBezTo>
                        <a:pt x="259555" y="282434"/>
                        <a:pt x="256163" y="264218"/>
                        <a:pt x="252147" y="245912"/>
                      </a:cubicBezTo>
                      <a:cubicBezTo>
                        <a:pt x="241526" y="198049"/>
                        <a:pt x="221890" y="106341"/>
                        <a:pt x="179852" y="49459"/>
                      </a:cubicBezTo>
                      <a:cubicBezTo>
                        <a:pt x="178513" y="47762"/>
                        <a:pt x="177353" y="46155"/>
                        <a:pt x="176014" y="44458"/>
                      </a:cubicBezTo>
                      <a:cubicBezTo>
                        <a:pt x="152183" y="14454"/>
                        <a:pt x="121391" y="-4387"/>
                        <a:pt x="81584" y="881"/>
                      </a:cubicBezTo>
                      <a:cubicBezTo>
                        <a:pt x="70784" y="2399"/>
                        <a:pt x="61324" y="5435"/>
                        <a:pt x="53112" y="9900"/>
                      </a:cubicBezTo>
                      <a:cubicBezTo>
                        <a:pt x="48382" y="12401"/>
                        <a:pt x="44098" y="15347"/>
                        <a:pt x="40170" y="18830"/>
                      </a:cubicBezTo>
                      <a:cubicBezTo>
                        <a:pt x="-172" y="53209"/>
                        <a:pt x="-3028" y="128665"/>
                        <a:pt x="1702" y="190191"/>
                      </a:cubicBezTo>
                      <a:cubicBezTo>
                        <a:pt x="2059" y="194745"/>
                        <a:pt x="2506" y="199120"/>
                        <a:pt x="2863" y="203496"/>
                      </a:cubicBezTo>
                      <a:cubicBezTo>
                        <a:pt x="4826" y="224034"/>
                        <a:pt x="7504" y="242430"/>
                        <a:pt x="9646" y="256360"/>
                      </a:cubicBezTo>
                      <a:cubicBezTo>
                        <a:pt x="10449" y="261807"/>
                        <a:pt x="11342" y="267343"/>
                        <a:pt x="12234" y="272880"/>
                      </a:cubicBezTo>
                      <a:cubicBezTo>
                        <a:pt x="12770" y="275916"/>
                        <a:pt x="13394" y="279041"/>
                        <a:pt x="13930" y="282077"/>
                      </a:cubicBezTo>
                      <a:cubicBezTo>
                        <a:pt x="40706" y="427721"/>
                        <a:pt x="110234" y="586401"/>
                        <a:pt x="200469" y="703201"/>
                      </a:cubicBezTo>
                      <a:cubicBezTo>
                        <a:pt x="202433" y="705701"/>
                        <a:pt x="204397" y="708202"/>
                        <a:pt x="206360" y="710791"/>
                      </a:cubicBezTo>
                      <a:cubicBezTo>
                        <a:pt x="205825" y="713471"/>
                        <a:pt x="205378" y="716239"/>
                        <a:pt x="204843" y="718828"/>
                      </a:cubicBezTo>
                      <a:cubicBezTo>
                        <a:pt x="201808" y="733919"/>
                        <a:pt x="223140" y="738295"/>
                        <a:pt x="227870" y="724097"/>
                      </a:cubicBezTo>
                      <a:cubicBezTo>
                        <a:pt x="228227" y="722847"/>
                        <a:pt x="228495" y="721596"/>
                        <a:pt x="228941" y="720346"/>
                      </a:cubicBezTo>
                      <a:cubicBezTo>
                        <a:pt x="230637" y="722221"/>
                        <a:pt x="232868" y="723829"/>
                        <a:pt x="235635" y="724454"/>
                      </a:cubicBezTo>
                      <a:cubicBezTo>
                        <a:pt x="237063" y="724811"/>
                        <a:pt x="238670" y="724990"/>
                        <a:pt x="240366" y="724811"/>
                      </a:cubicBezTo>
                      <a:cubicBezTo>
                        <a:pt x="283832" y="721686"/>
                        <a:pt x="522585" y="676769"/>
                        <a:pt x="705018" y="609529"/>
                      </a:cubicBezTo>
                      <a:cubicBezTo>
                        <a:pt x="708945" y="608100"/>
                        <a:pt x="712694" y="606671"/>
                        <a:pt x="716443" y="605242"/>
                      </a:cubicBezTo>
                      <a:cubicBezTo>
                        <a:pt x="748306" y="593098"/>
                        <a:pt x="778206" y="580418"/>
                        <a:pt x="804803" y="567113"/>
                      </a:cubicBezTo>
                      <a:cubicBezTo>
                        <a:pt x="808998" y="565059"/>
                        <a:pt x="813104" y="563005"/>
                        <a:pt x="817031" y="560773"/>
                      </a:cubicBezTo>
                      <a:cubicBezTo>
                        <a:pt x="856749" y="539788"/>
                        <a:pt x="887898" y="517553"/>
                        <a:pt x="905392" y="494246"/>
                      </a:cubicBezTo>
                      <a:lnTo>
                        <a:pt x="905392" y="494157"/>
                      </a:lnTo>
                      <a:cubicBezTo>
                        <a:pt x="910658" y="487103"/>
                        <a:pt x="914674" y="479959"/>
                        <a:pt x="917263" y="472726"/>
                      </a:cubicBezTo>
                      <a:cubicBezTo>
                        <a:pt x="924224" y="453081"/>
                        <a:pt x="920922" y="432899"/>
                        <a:pt x="904321" y="41245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34" name="Google Shape;1234;p25"/>
                <p:cNvSpPr/>
                <p:nvPr/>
              </p:nvSpPr>
              <p:spPr>
                <a:xfrm>
                  <a:off x="86257" y="5694204"/>
                  <a:ext cx="797797" cy="667552"/>
                </a:xfrm>
                <a:custGeom>
                  <a:avLst/>
                  <a:gdLst/>
                  <a:ahLst/>
                  <a:cxnLst/>
                  <a:rect l="l" t="t" r="r" b="b"/>
                  <a:pathLst>
                    <a:path w="797797" h="667552" extrusionOk="0">
                      <a:moveTo>
                        <a:pt x="781284" y="304671"/>
                      </a:moveTo>
                      <a:cubicBezTo>
                        <a:pt x="755579" y="270827"/>
                        <a:pt x="713987" y="265291"/>
                        <a:pt x="668557" y="273506"/>
                      </a:cubicBezTo>
                      <a:cubicBezTo>
                        <a:pt x="665523" y="274042"/>
                        <a:pt x="662399" y="274667"/>
                        <a:pt x="659275" y="275292"/>
                      </a:cubicBezTo>
                      <a:cubicBezTo>
                        <a:pt x="644191" y="278596"/>
                        <a:pt x="628751" y="283329"/>
                        <a:pt x="613399" y="288955"/>
                      </a:cubicBezTo>
                      <a:cubicBezTo>
                        <a:pt x="611525" y="289579"/>
                        <a:pt x="609740" y="290294"/>
                        <a:pt x="607954" y="291008"/>
                      </a:cubicBezTo>
                      <a:cubicBezTo>
                        <a:pt x="552885" y="311815"/>
                        <a:pt x="499958" y="343336"/>
                        <a:pt x="469612" y="361464"/>
                      </a:cubicBezTo>
                      <a:cubicBezTo>
                        <a:pt x="458098" y="368339"/>
                        <a:pt x="446317" y="375662"/>
                        <a:pt x="434625" y="383341"/>
                      </a:cubicBezTo>
                      <a:cubicBezTo>
                        <a:pt x="432036" y="384949"/>
                        <a:pt x="429537" y="386645"/>
                        <a:pt x="427038" y="388253"/>
                      </a:cubicBezTo>
                      <a:cubicBezTo>
                        <a:pt x="374289" y="423078"/>
                        <a:pt x="320291" y="465405"/>
                        <a:pt x="275843" y="513804"/>
                      </a:cubicBezTo>
                      <a:lnTo>
                        <a:pt x="275843" y="513893"/>
                      </a:lnTo>
                      <a:cubicBezTo>
                        <a:pt x="275843" y="513893"/>
                        <a:pt x="275843" y="513982"/>
                        <a:pt x="275754" y="513982"/>
                      </a:cubicBezTo>
                      <a:cubicBezTo>
                        <a:pt x="263705" y="527020"/>
                        <a:pt x="252369" y="540504"/>
                        <a:pt x="241837" y="554434"/>
                      </a:cubicBezTo>
                      <a:cubicBezTo>
                        <a:pt x="247639" y="524431"/>
                        <a:pt x="251388" y="493980"/>
                        <a:pt x="253351" y="463262"/>
                      </a:cubicBezTo>
                      <a:lnTo>
                        <a:pt x="253351" y="463173"/>
                      </a:lnTo>
                      <a:cubicBezTo>
                        <a:pt x="256475" y="416113"/>
                        <a:pt x="255315" y="368697"/>
                        <a:pt x="250584" y="321905"/>
                      </a:cubicBezTo>
                      <a:cubicBezTo>
                        <a:pt x="250584" y="321905"/>
                        <a:pt x="250584" y="321905"/>
                        <a:pt x="250584" y="321816"/>
                      </a:cubicBezTo>
                      <a:cubicBezTo>
                        <a:pt x="250227" y="317887"/>
                        <a:pt x="249781" y="314047"/>
                        <a:pt x="249424" y="310118"/>
                      </a:cubicBezTo>
                      <a:cubicBezTo>
                        <a:pt x="245140" y="271988"/>
                        <a:pt x="238624" y="234394"/>
                        <a:pt x="230235" y="197961"/>
                      </a:cubicBezTo>
                      <a:cubicBezTo>
                        <a:pt x="220863" y="157688"/>
                        <a:pt x="197657" y="56515"/>
                        <a:pt x="151335" y="16599"/>
                      </a:cubicBezTo>
                      <a:cubicBezTo>
                        <a:pt x="150621" y="15974"/>
                        <a:pt x="149817" y="15349"/>
                        <a:pt x="149014" y="14724"/>
                      </a:cubicBezTo>
                      <a:cubicBezTo>
                        <a:pt x="129200" y="-1439"/>
                        <a:pt x="105101" y="-6082"/>
                        <a:pt x="76273" y="9902"/>
                      </a:cubicBezTo>
                      <a:cubicBezTo>
                        <a:pt x="61457" y="18117"/>
                        <a:pt x="49050" y="28386"/>
                        <a:pt x="39143" y="40352"/>
                      </a:cubicBezTo>
                      <a:cubicBezTo>
                        <a:pt x="36555" y="43567"/>
                        <a:pt x="34056" y="46692"/>
                        <a:pt x="31824" y="50086"/>
                      </a:cubicBezTo>
                      <a:cubicBezTo>
                        <a:pt x="5852" y="87322"/>
                        <a:pt x="-1735" y="137418"/>
                        <a:pt x="318" y="188138"/>
                      </a:cubicBezTo>
                      <a:cubicBezTo>
                        <a:pt x="407" y="191175"/>
                        <a:pt x="497" y="194300"/>
                        <a:pt x="764" y="197336"/>
                      </a:cubicBezTo>
                      <a:cubicBezTo>
                        <a:pt x="1568" y="209927"/>
                        <a:pt x="2817" y="222607"/>
                        <a:pt x="4691" y="235019"/>
                      </a:cubicBezTo>
                      <a:cubicBezTo>
                        <a:pt x="5138" y="238412"/>
                        <a:pt x="5673" y="241806"/>
                        <a:pt x="6209" y="245199"/>
                      </a:cubicBezTo>
                      <a:cubicBezTo>
                        <a:pt x="12278" y="282525"/>
                        <a:pt x="21917" y="317529"/>
                        <a:pt x="31378" y="344944"/>
                      </a:cubicBezTo>
                      <a:cubicBezTo>
                        <a:pt x="44766" y="383699"/>
                        <a:pt x="111795" y="594528"/>
                        <a:pt x="166954" y="651143"/>
                      </a:cubicBezTo>
                      <a:cubicBezTo>
                        <a:pt x="171952" y="656232"/>
                        <a:pt x="176772" y="660073"/>
                        <a:pt x="181502" y="662394"/>
                      </a:cubicBezTo>
                      <a:cubicBezTo>
                        <a:pt x="180520" y="662751"/>
                        <a:pt x="179449" y="663019"/>
                        <a:pt x="178557" y="663377"/>
                      </a:cubicBezTo>
                      <a:cubicBezTo>
                        <a:pt x="175879" y="664269"/>
                        <a:pt x="177129" y="668109"/>
                        <a:pt x="179806" y="667484"/>
                      </a:cubicBezTo>
                      <a:cubicBezTo>
                        <a:pt x="182573" y="666770"/>
                        <a:pt x="186054" y="665877"/>
                        <a:pt x="190071" y="664894"/>
                      </a:cubicBezTo>
                      <a:cubicBezTo>
                        <a:pt x="191499" y="665073"/>
                        <a:pt x="193016" y="665073"/>
                        <a:pt x="194533" y="664894"/>
                      </a:cubicBezTo>
                      <a:cubicBezTo>
                        <a:pt x="196675" y="664626"/>
                        <a:pt x="198282" y="663644"/>
                        <a:pt x="199799" y="662483"/>
                      </a:cubicBezTo>
                      <a:cubicBezTo>
                        <a:pt x="201406" y="664180"/>
                        <a:pt x="201495" y="665251"/>
                        <a:pt x="203548" y="665341"/>
                      </a:cubicBezTo>
                      <a:cubicBezTo>
                        <a:pt x="205958" y="665520"/>
                        <a:pt x="205333" y="662930"/>
                        <a:pt x="206582" y="659715"/>
                      </a:cubicBezTo>
                      <a:cubicBezTo>
                        <a:pt x="206672" y="659447"/>
                        <a:pt x="207475" y="659447"/>
                        <a:pt x="208457" y="659358"/>
                      </a:cubicBezTo>
                      <a:cubicBezTo>
                        <a:pt x="210063" y="659358"/>
                        <a:pt x="212205" y="659537"/>
                        <a:pt x="212384" y="659090"/>
                      </a:cubicBezTo>
                      <a:cubicBezTo>
                        <a:pt x="287892" y="638909"/>
                        <a:pt x="453100" y="590332"/>
                        <a:pt x="588854" y="528002"/>
                      </a:cubicBezTo>
                      <a:cubicBezTo>
                        <a:pt x="593585" y="525770"/>
                        <a:pt x="598226" y="523627"/>
                        <a:pt x="602867" y="521394"/>
                      </a:cubicBezTo>
                      <a:cubicBezTo>
                        <a:pt x="638211" y="504696"/>
                        <a:pt x="671235" y="487015"/>
                        <a:pt x="699707" y="468709"/>
                      </a:cubicBezTo>
                      <a:cubicBezTo>
                        <a:pt x="703902" y="466030"/>
                        <a:pt x="708007" y="463262"/>
                        <a:pt x="712024" y="460404"/>
                      </a:cubicBezTo>
                      <a:cubicBezTo>
                        <a:pt x="749956" y="434509"/>
                        <a:pt x="778250" y="407451"/>
                        <a:pt x="790656" y="379859"/>
                      </a:cubicBezTo>
                      <a:cubicBezTo>
                        <a:pt x="793780" y="373162"/>
                        <a:pt x="795922" y="366375"/>
                        <a:pt x="796993" y="359678"/>
                      </a:cubicBezTo>
                      <a:cubicBezTo>
                        <a:pt x="799849" y="341372"/>
                        <a:pt x="795208" y="322977"/>
                        <a:pt x="781284" y="30467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35" name="Google Shape;1235;p25"/>
                <p:cNvSpPr/>
                <p:nvPr/>
              </p:nvSpPr>
              <p:spPr>
                <a:xfrm>
                  <a:off x="321427" y="5346421"/>
                  <a:ext cx="728354" cy="672793"/>
                </a:xfrm>
                <a:custGeom>
                  <a:avLst/>
                  <a:gdLst/>
                  <a:ahLst/>
                  <a:cxnLst/>
                  <a:rect l="l" t="t" r="r" b="b"/>
                  <a:pathLst>
                    <a:path w="728354" h="672793" extrusionOk="0">
                      <a:moveTo>
                        <a:pt x="721498" y="130959"/>
                      </a:moveTo>
                      <a:cubicBezTo>
                        <a:pt x="712483" y="111314"/>
                        <a:pt x="700255" y="99884"/>
                        <a:pt x="686153" y="94794"/>
                      </a:cubicBezTo>
                      <a:cubicBezTo>
                        <a:pt x="680531" y="92651"/>
                        <a:pt x="674551" y="91579"/>
                        <a:pt x="668392" y="91401"/>
                      </a:cubicBezTo>
                      <a:cubicBezTo>
                        <a:pt x="613144" y="89079"/>
                        <a:pt x="540135" y="153997"/>
                        <a:pt x="510057" y="184627"/>
                      </a:cubicBezTo>
                      <a:cubicBezTo>
                        <a:pt x="501042" y="193735"/>
                        <a:pt x="492028" y="202932"/>
                        <a:pt x="483102" y="212219"/>
                      </a:cubicBezTo>
                      <a:cubicBezTo>
                        <a:pt x="481406" y="213916"/>
                        <a:pt x="479800" y="215702"/>
                        <a:pt x="478104" y="217399"/>
                      </a:cubicBezTo>
                      <a:cubicBezTo>
                        <a:pt x="439100" y="257403"/>
                        <a:pt x="400543" y="298033"/>
                        <a:pt x="362253" y="339200"/>
                      </a:cubicBezTo>
                      <a:cubicBezTo>
                        <a:pt x="360379" y="341164"/>
                        <a:pt x="358505" y="343129"/>
                        <a:pt x="356809" y="345093"/>
                      </a:cubicBezTo>
                      <a:cubicBezTo>
                        <a:pt x="295224" y="411262"/>
                        <a:pt x="234710" y="478859"/>
                        <a:pt x="175982" y="547082"/>
                      </a:cubicBezTo>
                      <a:cubicBezTo>
                        <a:pt x="179195" y="533331"/>
                        <a:pt x="182051" y="519222"/>
                        <a:pt x="184282" y="505024"/>
                      </a:cubicBezTo>
                      <a:cubicBezTo>
                        <a:pt x="184282" y="504935"/>
                        <a:pt x="184282" y="504935"/>
                        <a:pt x="184282" y="504845"/>
                      </a:cubicBezTo>
                      <a:cubicBezTo>
                        <a:pt x="192493" y="454839"/>
                        <a:pt x="194993" y="402779"/>
                        <a:pt x="193565" y="351611"/>
                      </a:cubicBezTo>
                      <a:cubicBezTo>
                        <a:pt x="192940" y="325537"/>
                        <a:pt x="191244" y="299641"/>
                        <a:pt x="188923" y="274370"/>
                      </a:cubicBezTo>
                      <a:cubicBezTo>
                        <a:pt x="188566" y="270530"/>
                        <a:pt x="188120" y="266691"/>
                        <a:pt x="187763" y="262850"/>
                      </a:cubicBezTo>
                      <a:cubicBezTo>
                        <a:pt x="186335" y="248652"/>
                        <a:pt x="184639" y="234722"/>
                        <a:pt x="182854" y="221059"/>
                      </a:cubicBezTo>
                      <a:cubicBezTo>
                        <a:pt x="179105" y="193645"/>
                        <a:pt x="174464" y="121761"/>
                        <a:pt x="156703" y="67380"/>
                      </a:cubicBezTo>
                      <a:cubicBezTo>
                        <a:pt x="155721" y="64522"/>
                        <a:pt x="154829" y="61754"/>
                        <a:pt x="153847" y="58986"/>
                      </a:cubicBezTo>
                      <a:cubicBezTo>
                        <a:pt x="142065" y="26928"/>
                        <a:pt x="125196" y="2640"/>
                        <a:pt x="100384" y="318"/>
                      </a:cubicBezTo>
                      <a:cubicBezTo>
                        <a:pt x="90477" y="-664"/>
                        <a:pt x="81373" y="675"/>
                        <a:pt x="73251" y="3711"/>
                      </a:cubicBezTo>
                      <a:cubicBezTo>
                        <a:pt x="70306" y="4783"/>
                        <a:pt x="67450" y="6122"/>
                        <a:pt x="64683" y="7730"/>
                      </a:cubicBezTo>
                      <a:cubicBezTo>
                        <a:pt x="11131" y="37911"/>
                        <a:pt x="-1008" y="149354"/>
                        <a:pt x="63" y="192663"/>
                      </a:cubicBezTo>
                      <a:cubicBezTo>
                        <a:pt x="153" y="196682"/>
                        <a:pt x="331" y="200700"/>
                        <a:pt x="510" y="204719"/>
                      </a:cubicBezTo>
                      <a:cubicBezTo>
                        <a:pt x="510" y="207933"/>
                        <a:pt x="777" y="211058"/>
                        <a:pt x="956" y="214362"/>
                      </a:cubicBezTo>
                      <a:cubicBezTo>
                        <a:pt x="1759" y="230704"/>
                        <a:pt x="3009" y="247223"/>
                        <a:pt x="4794" y="263833"/>
                      </a:cubicBezTo>
                      <a:cubicBezTo>
                        <a:pt x="5151" y="266869"/>
                        <a:pt x="5508" y="269905"/>
                        <a:pt x="5954" y="272941"/>
                      </a:cubicBezTo>
                      <a:cubicBezTo>
                        <a:pt x="11042" y="316964"/>
                        <a:pt x="19164" y="361524"/>
                        <a:pt x="28981" y="405904"/>
                      </a:cubicBezTo>
                      <a:cubicBezTo>
                        <a:pt x="29428" y="407958"/>
                        <a:pt x="29874" y="410101"/>
                        <a:pt x="30409" y="412155"/>
                      </a:cubicBezTo>
                      <a:cubicBezTo>
                        <a:pt x="47635" y="489486"/>
                        <a:pt x="69949" y="566282"/>
                        <a:pt x="90031" y="638969"/>
                      </a:cubicBezTo>
                      <a:cubicBezTo>
                        <a:pt x="91727" y="644684"/>
                        <a:pt x="93333" y="650488"/>
                        <a:pt x="94850" y="656204"/>
                      </a:cubicBezTo>
                      <a:cubicBezTo>
                        <a:pt x="91280" y="658168"/>
                        <a:pt x="87799" y="660043"/>
                        <a:pt x="84229" y="662007"/>
                      </a:cubicBezTo>
                      <a:cubicBezTo>
                        <a:pt x="78517" y="665044"/>
                        <a:pt x="82980" y="674956"/>
                        <a:pt x="89049" y="672366"/>
                      </a:cubicBezTo>
                      <a:cubicBezTo>
                        <a:pt x="101901" y="666830"/>
                        <a:pt x="114843" y="661115"/>
                        <a:pt x="127696" y="655310"/>
                      </a:cubicBezTo>
                      <a:cubicBezTo>
                        <a:pt x="271483" y="590570"/>
                        <a:pt x="411967" y="511185"/>
                        <a:pt x="534958" y="412423"/>
                      </a:cubicBezTo>
                      <a:cubicBezTo>
                        <a:pt x="541028" y="407690"/>
                        <a:pt x="546918" y="402779"/>
                        <a:pt x="552720" y="397957"/>
                      </a:cubicBezTo>
                      <a:cubicBezTo>
                        <a:pt x="554148" y="396885"/>
                        <a:pt x="555576" y="395724"/>
                        <a:pt x="557004" y="394474"/>
                      </a:cubicBezTo>
                      <a:cubicBezTo>
                        <a:pt x="584583" y="371346"/>
                        <a:pt x="637153" y="326787"/>
                        <a:pt x="676693" y="276870"/>
                      </a:cubicBezTo>
                      <a:lnTo>
                        <a:pt x="676782" y="276870"/>
                      </a:lnTo>
                      <a:cubicBezTo>
                        <a:pt x="680084" y="272763"/>
                        <a:pt x="683208" y="268655"/>
                        <a:pt x="686332" y="264458"/>
                      </a:cubicBezTo>
                      <a:cubicBezTo>
                        <a:pt x="700434" y="245259"/>
                        <a:pt x="712215" y="225524"/>
                        <a:pt x="719713" y="206147"/>
                      </a:cubicBezTo>
                      <a:cubicBezTo>
                        <a:pt x="721408" y="202039"/>
                        <a:pt x="722837" y="197932"/>
                        <a:pt x="723908" y="193824"/>
                      </a:cubicBezTo>
                      <a:cubicBezTo>
                        <a:pt x="730066" y="171589"/>
                        <a:pt x="730334" y="150336"/>
                        <a:pt x="721498" y="1309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36" name="Google Shape;1236;p25"/>
                <p:cNvSpPr/>
                <p:nvPr/>
              </p:nvSpPr>
              <p:spPr>
                <a:xfrm>
                  <a:off x="416874" y="4957641"/>
                  <a:ext cx="618134" cy="646871"/>
                </a:xfrm>
                <a:custGeom>
                  <a:avLst/>
                  <a:gdLst/>
                  <a:ahLst/>
                  <a:cxnLst/>
                  <a:rect l="l" t="t" r="r" b="b"/>
                  <a:pathLst>
                    <a:path w="618134" h="646871" extrusionOk="0">
                      <a:moveTo>
                        <a:pt x="583297" y="286943"/>
                      </a:moveTo>
                      <a:cubicBezTo>
                        <a:pt x="581691" y="289622"/>
                        <a:pt x="579817" y="292301"/>
                        <a:pt x="577853" y="294979"/>
                      </a:cubicBezTo>
                      <a:cubicBezTo>
                        <a:pt x="568035" y="308910"/>
                        <a:pt x="556878" y="323108"/>
                        <a:pt x="544383" y="337307"/>
                      </a:cubicBezTo>
                      <a:cubicBezTo>
                        <a:pt x="541705" y="340342"/>
                        <a:pt x="539028" y="343557"/>
                        <a:pt x="536172" y="346504"/>
                      </a:cubicBezTo>
                      <a:cubicBezTo>
                        <a:pt x="494847" y="392046"/>
                        <a:pt x="442277" y="437854"/>
                        <a:pt x="389171" y="479735"/>
                      </a:cubicBezTo>
                      <a:cubicBezTo>
                        <a:pt x="384798" y="483307"/>
                        <a:pt x="380246" y="486790"/>
                        <a:pt x="375873" y="490361"/>
                      </a:cubicBezTo>
                      <a:cubicBezTo>
                        <a:pt x="295188" y="552780"/>
                        <a:pt x="215485" y="605375"/>
                        <a:pt x="174339" y="633058"/>
                      </a:cubicBezTo>
                      <a:cubicBezTo>
                        <a:pt x="166217" y="638415"/>
                        <a:pt x="159701" y="642880"/>
                        <a:pt x="154882" y="646274"/>
                      </a:cubicBezTo>
                      <a:cubicBezTo>
                        <a:pt x="151490" y="648595"/>
                        <a:pt x="147384" y="643595"/>
                        <a:pt x="150330" y="640827"/>
                      </a:cubicBezTo>
                      <a:cubicBezTo>
                        <a:pt x="160326" y="631182"/>
                        <a:pt x="170412" y="621628"/>
                        <a:pt x="180587" y="612162"/>
                      </a:cubicBezTo>
                      <a:cubicBezTo>
                        <a:pt x="229676" y="566085"/>
                        <a:pt x="279836" y="521526"/>
                        <a:pt x="330978" y="477860"/>
                      </a:cubicBezTo>
                      <a:cubicBezTo>
                        <a:pt x="333924" y="475270"/>
                        <a:pt x="336958" y="472591"/>
                        <a:pt x="339993" y="470091"/>
                      </a:cubicBezTo>
                      <a:cubicBezTo>
                        <a:pt x="354631" y="457589"/>
                        <a:pt x="369268" y="445177"/>
                        <a:pt x="384084" y="432765"/>
                      </a:cubicBezTo>
                      <a:cubicBezTo>
                        <a:pt x="419875" y="402850"/>
                        <a:pt x="457718" y="374454"/>
                        <a:pt x="491010" y="341414"/>
                      </a:cubicBezTo>
                      <a:lnTo>
                        <a:pt x="490295" y="338289"/>
                      </a:lnTo>
                      <a:lnTo>
                        <a:pt x="488689" y="331323"/>
                      </a:lnTo>
                      <a:lnTo>
                        <a:pt x="480121" y="293640"/>
                      </a:lnTo>
                      <a:lnTo>
                        <a:pt x="476193" y="276584"/>
                      </a:lnTo>
                      <a:lnTo>
                        <a:pt x="459949" y="205058"/>
                      </a:lnTo>
                      <a:cubicBezTo>
                        <a:pt x="452988" y="212380"/>
                        <a:pt x="446294" y="219970"/>
                        <a:pt x="439957" y="227650"/>
                      </a:cubicBezTo>
                      <a:cubicBezTo>
                        <a:pt x="437368" y="230597"/>
                        <a:pt x="435048" y="233454"/>
                        <a:pt x="432638" y="236490"/>
                      </a:cubicBezTo>
                      <a:cubicBezTo>
                        <a:pt x="428711" y="241312"/>
                        <a:pt x="424873" y="246313"/>
                        <a:pt x="421124" y="251403"/>
                      </a:cubicBezTo>
                      <a:cubicBezTo>
                        <a:pt x="390153" y="292211"/>
                        <a:pt x="363288" y="336592"/>
                        <a:pt x="335709" y="379811"/>
                      </a:cubicBezTo>
                      <a:cubicBezTo>
                        <a:pt x="334102" y="382223"/>
                        <a:pt x="332585" y="384634"/>
                        <a:pt x="331068" y="387045"/>
                      </a:cubicBezTo>
                      <a:cubicBezTo>
                        <a:pt x="330889" y="387402"/>
                        <a:pt x="330621" y="387581"/>
                        <a:pt x="330443" y="387938"/>
                      </a:cubicBezTo>
                      <a:cubicBezTo>
                        <a:pt x="304827" y="427407"/>
                        <a:pt x="280461" y="468751"/>
                        <a:pt x="253953" y="508310"/>
                      </a:cubicBezTo>
                      <a:cubicBezTo>
                        <a:pt x="246902" y="518847"/>
                        <a:pt x="239761" y="529295"/>
                        <a:pt x="232264" y="539386"/>
                      </a:cubicBezTo>
                      <a:cubicBezTo>
                        <a:pt x="217359" y="560013"/>
                        <a:pt x="201740" y="579569"/>
                        <a:pt x="184603" y="598142"/>
                      </a:cubicBezTo>
                      <a:cubicBezTo>
                        <a:pt x="184514" y="598142"/>
                        <a:pt x="184514" y="598232"/>
                        <a:pt x="184514" y="598232"/>
                      </a:cubicBezTo>
                      <a:lnTo>
                        <a:pt x="184514" y="598411"/>
                      </a:lnTo>
                      <a:cubicBezTo>
                        <a:pt x="181211" y="602072"/>
                        <a:pt x="177730" y="605733"/>
                        <a:pt x="174339" y="609305"/>
                      </a:cubicBezTo>
                      <a:cubicBezTo>
                        <a:pt x="169876" y="613859"/>
                        <a:pt x="163718" y="608501"/>
                        <a:pt x="165860" y="603143"/>
                      </a:cubicBezTo>
                      <a:cubicBezTo>
                        <a:pt x="169876" y="592874"/>
                        <a:pt x="179873" y="571711"/>
                        <a:pt x="194242" y="543761"/>
                      </a:cubicBezTo>
                      <a:cubicBezTo>
                        <a:pt x="193528" y="540546"/>
                        <a:pt x="192993" y="537421"/>
                        <a:pt x="192368" y="534206"/>
                      </a:cubicBezTo>
                      <a:cubicBezTo>
                        <a:pt x="187548" y="509471"/>
                        <a:pt x="183800" y="484825"/>
                        <a:pt x="180230" y="459822"/>
                      </a:cubicBezTo>
                      <a:lnTo>
                        <a:pt x="180319" y="459465"/>
                      </a:lnTo>
                      <a:cubicBezTo>
                        <a:pt x="173446" y="410708"/>
                        <a:pt x="167645" y="361774"/>
                        <a:pt x="157470" y="313553"/>
                      </a:cubicBezTo>
                      <a:cubicBezTo>
                        <a:pt x="150419" y="280156"/>
                        <a:pt x="144350" y="231489"/>
                        <a:pt x="134889" y="185680"/>
                      </a:cubicBezTo>
                      <a:cubicBezTo>
                        <a:pt x="134443" y="183805"/>
                        <a:pt x="134175" y="181930"/>
                        <a:pt x="133729" y="180144"/>
                      </a:cubicBezTo>
                      <a:cubicBezTo>
                        <a:pt x="133729" y="180144"/>
                        <a:pt x="133729" y="180144"/>
                        <a:pt x="133729" y="180054"/>
                      </a:cubicBezTo>
                      <a:cubicBezTo>
                        <a:pt x="130426" y="164427"/>
                        <a:pt x="126588" y="149336"/>
                        <a:pt x="122304" y="135317"/>
                      </a:cubicBezTo>
                      <a:cubicBezTo>
                        <a:pt x="121412" y="132549"/>
                        <a:pt x="120608" y="129959"/>
                        <a:pt x="119716" y="127280"/>
                      </a:cubicBezTo>
                      <a:cubicBezTo>
                        <a:pt x="114182" y="110939"/>
                        <a:pt x="107756" y="96473"/>
                        <a:pt x="100080" y="85132"/>
                      </a:cubicBezTo>
                      <a:cubicBezTo>
                        <a:pt x="97402" y="53432"/>
                        <a:pt x="75892" y="45841"/>
                        <a:pt x="35461" y="62451"/>
                      </a:cubicBezTo>
                      <a:cubicBezTo>
                        <a:pt x="32337" y="63611"/>
                        <a:pt x="29213" y="65040"/>
                        <a:pt x="25821" y="66558"/>
                      </a:cubicBezTo>
                      <a:cubicBezTo>
                        <a:pt x="23769" y="81203"/>
                        <a:pt x="22965" y="95580"/>
                        <a:pt x="23233" y="109867"/>
                      </a:cubicBezTo>
                      <a:cubicBezTo>
                        <a:pt x="23233" y="109867"/>
                        <a:pt x="23233" y="109867"/>
                        <a:pt x="23233" y="109957"/>
                      </a:cubicBezTo>
                      <a:cubicBezTo>
                        <a:pt x="23590" y="126655"/>
                        <a:pt x="25375" y="142997"/>
                        <a:pt x="28856" y="159427"/>
                      </a:cubicBezTo>
                      <a:cubicBezTo>
                        <a:pt x="29659" y="163535"/>
                        <a:pt x="30641" y="167731"/>
                        <a:pt x="31712" y="171929"/>
                      </a:cubicBezTo>
                      <a:cubicBezTo>
                        <a:pt x="33051" y="176929"/>
                        <a:pt x="34390" y="181930"/>
                        <a:pt x="35996" y="186930"/>
                      </a:cubicBezTo>
                      <a:cubicBezTo>
                        <a:pt x="44743" y="218095"/>
                        <a:pt x="57863" y="248099"/>
                        <a:pt x="70716" y="277745"/>
                      </a:cubicBezTo>
                      <a:cubicBezTo>
                        <a:pt x="72858" y="282568"/>
                        <a:pt x="74911" y="287389"/>
                        <a:pt x="77142" y="292211"/>
                      </a:cubicBezTo>
                      <a:cubicBezTo>
                        <a:pt x="78927" y="296409"/>
                        <a:pt x="80801" y="300605"/>
                        <a:pt x="82676" y="304802"/>
                      </a:cubicBezTo>
                      <a:cubicBezTo>
                        <a:pt x="111326" y="369632"/>
                        <a:pt x="141940" y="433747"/>
                        <a:pt x="169965" y="498844"/>
                      </a:cubicBezTo>
                      <a:cubicBezTo>
                        <a:pt x="174160" y="508399"/>
                        <a:pt x="178177" y="517954"/>
                        <a:pt x="182193" y="527598"/>
                      </a:cubicBezTo>
                      <a:cubicBezTo>
                        <a:pt x="182372" y="528045"/>
                        <a:pt x="182461" y="528402"/>
                        <a:pt x="182372" y="528759"/>
                      </a:cubicBezTo>
                      <a:cubicBezTo>
                        <a:pt x="182639" y="532152"/>
                        <a:pt x="177106" y="534206"/>
                        <a:pt x="175321" y="530813"/>
                      </a:cubicBezTo>
                      <a:cubicBezTo>
                        <a:pt x="173536" y="527509"/>
                        <a:pt x="170322" y="521437"/>
                        <a:pt x="165949" y="513310"/>
                      </a:cubicBezTo>
                      <a:cubicBezTo>
                        <a:pt x="163271" y="508220"/>
                        <a:pt x="160058" y="502416"/>
                        <a:pt x="156488" y="495809"/>
                      </a:cubicBezTo>
                      <a:lnTo>
                        <a:pt x="156399" y="495719"/>
                      </a:lnTo>
                      <a:lnTo>
                        <a:pt x="156042" y="495094"/>
                      </a:lnTo>
                      <a:cubicBezTo>
                        <a:pt x="136228" y="457857"/>
                        <a:pt x="105168" y="398028"/>
                        <a:pt x="75982" y="332484"/>
                      </a:cubicBezTo>
                      <a:lnTo>
                        <a:pt x="75178" y="330788"/>
                      </a:lnTo>
                      <a:lnTo>
                        <a:pt x="75000" y="330341"/>
                      </a:lnTo>
                      <a:cubicBezTo>
                        <a:pt x="70805" y="320876"/>
                        <a:pt x="66610" y="311321"/>
                        <a:pt x="62594" y="301588"/>
                      </a:cubicBezTo>
                      <a:cubicBezTo>
                        <a:pt x="62504" y="301588"/>
                        <a:pt x="62504" y="301588"/>
                        <a:pt x="62504" y="301588"/>
                      </a:cubicBezTo>
                      <a:cubicBezTo>
                        <a:pt x="60630" y="297123"/>
                        <a:pt x="58756" y="292747"/>
                        <a:pt x="56882" y="288282"/>
                      </a:cubicBezTo>
                      <a:cubicBezTo>
                        <a:pt x="40994" y="249795"/>
                        <a:pt x="26625" y="210594"/>
                        <a:pt x="16361" y="174161"/>
                      </a:cubicBezTo>
                      <a:lnTo>
                        <a:pt x="16271" y="173893"/>
                      </a:lnTo>
                      <a:lnTo>
                        <a:pt x="16182" y="173715"/>
                      </a:lnTo>
                      <a:cubicBezTo>
                        <a:pt x="15468" y="170768"/>
                        <a:pt x="14575" y="168089"/>
                        <a:pt x="13772" y="165142"/>
                      </a:cubicBezTo>
                      <a:cubicBezTo>
                        <a:pt x="12612" y="160767"/>
                        <a:pt x="11452" y="156212"/>
                        <a:pt x="10381" y="151926"/>
                      </a:cubicBezTo>
                      <a:lnTo>
                        <a:pt x="10381" y="151837"/>
                      </a:lnTo>
                      <a:cubicBezTo>
                        <a:pt x="-1579" y="102188"/>
                        <a:pt x="-4525" y="59236"/>
                        <a:pt x="8595" y="31732"/>
                      </a:cubicBezTo>
                      <a:cubicBezTo>
                        <a:pt x="12790" y="22713"/>
                        <a:pt x="18860" y="15302"/>
                        <a:pt x="26803" y="10033"/>
                      </a:cubicBezTo>
                      <a:cubicBezTo>
                        <a:pt x="35728" y="4051"/>
                        <a:pt x="47153" y="568"/>
                        <a:pt x="61344" y="32"/>
                      </a:cubicBezTo>
                      <a:cubicBezTo>
                        <a:pt x="102044" y="-1486"/>
                        <a:pt x="124089" y="51021"/>
                        <a:pt x="137299" y="101206"/>
                      </a:cubicBezTo>
                      <a:cubicBezTo>
                        <a:pt x="137388" y="101473"/>
                        <a:pt x="137388" y="101920"/>
                        <a:pt x="137566" y="102188"/>
                      </a:cubicBezTo>
                      <a:lnTo>
                        <a:pt x="137566" y="102277"/>
                      </a:lnTo>
                      <a:cubicBezTo>
                        <a:pt x="142565" y="121387"/>
                        <a:pt x="146403" y="140318"/>
                        <a:pt x="149437" y="155587"/>
                      </a:cubicBezTo>
                      <a:cubicBezTo>
                        <a:pt x="149973" y="158266"/>
                        <a:pt x="150508" y="160856"/>
                        <a:pt x="150865" y="163178"/>
                      </a:cubicBezTo>
                      <a:cubicBezTo>
                        <a:pt x="152472" y="170768"/>
                        <a:pt x="153811" y="177108"/>
                        <a:pt x="155060" y="181840"/>
                      </a:cubicBezTo>
                      <a:cubicBezTo>
                        <a:pt x="171304" y="242920"/>
                        <a:pt x="189780" y="308285"/>
                        <a:pt x="201650" y="374186"/>
                      </a:cubicBezTo>
                      <a:cubicBezTo>
                        <a:pt x="208701" y="413566"/>
                        <a:pt x="213432" y="452946"/>
                        <a:pt x="213967" y="491879"/>
                      </a:cubicBezTo>
                      <a:lnTo>
                        <a:pt x="213967" y="491969"/>
                      </a:lnTo>
                      <a:cubicBezTo>
                        <a:pt x="214057" y="495540"/>
                        <a:pt x="214057" y="499380"/>
                        <a:pt x="214146" y="502952"/>
                      </a:cubicBezTo>
                      <a:lnTo>
                        <a:pt x="214146" y="503042"/>
                      </a:lnTo>
                      <a:cubicBezTo>
                        <a:pt x="214057" y="504024"/>
                        <a:pt x="214146" y="505095"/>
                        <a:pt x="214057" y="506167"/>
                      </a:cubicBezTo>
                      <a:cubicBezTo>
                        <a:pt x="216466" y="501702"/>
                        <a:pt x="218965" y="497148"/>
                        <a:pt x="221554" y="492415"/>
                      </a:cubicBezTo>
                      <a:lnTo>
                        <a:pt x="222000" y="491611"/>
                      </a:lnTo>
                      <a:cubicBezTo>
                        <a:pt x="246366" y="447320"/>
                        <a:pt x="276802" y="395350"/>
                        <a:pt x="310182" y="344361"/>
                      </a:cubicBezTo>
                      <a:cubicBezTo>
                        <a:pt x="311610" y="342039"/>
                        <a:pt x="313128" y="339717"/>
                        <a:pt x="314645" y="337485"/>
                      </a:cubicBezTo>
                      <a:cubicBezTo>
                        <a:pt x="347758" y="287211"/>
                        <a:pt x="383549" y="238366"/>
                        <a:pt x="418982" y="199075"/>
                      </a:cubicBezTo>
                      <a:cubicBezTo>
                        <a:pt x="420856" y="196842"/>
                        <a:pt x="422909" y="194699"/>
                        <a:pt x="424873" y="192646"/>
                      </a:cubicBezTo>
                      <a:cubicBezTo>
                        <a:pt x="441028" y="175233"/>
                        <a:pt x="457004" y="159874"/>
                        <a:pt x="472623" y="147461"/>
                      </a:cubicBezTo>
                      <a:cubicBezTo>
                        <a:pt x="474944" y="145586"/>
                        <a:pt x="477354" y="143711"/>
                        <a:pt x="479674" y="142014"/>
                      </a:cubicBezTo>
                      <a:cubicBezTo>
                        <a:pt x="521623" y="110760"/>
                        <a:pt x="560270" y="101563"/>
                        <a:pt x="589902" y="130048"/>
                      </a:cubicBezTo>
                      <a:cubicBezTo>
                        <a:pt x="591420" y="131566"/>
                        <a:pt x="592937" y="132995"/>
                        <a:pt x="594276" y="134424"/>
                      </a:cubicBezTo>
                      <a:cubicBezTo>
                        <a:pt x="599185" y="139782"/>
                        <a:pt x="603290" y="145229"/>
                        <a:pt x="606503" y="150855"/>
                      </a:cubicBezTo>
                      <a:cubicBezTo>
                        <a:pt x="629531" y="189342"/>
                        <a:pt x="616589" y="236758"/>
                        <a:pt x="583297" y="28694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37" name="Google Shape;1237;p25"/>
                <p:cNvSpPr/>
                <p:nvPr/>
              </p:nvSpPr>
              <p:spPr>
                <a:xfrm>
                  <a:off x="501125" y="4633488"/>
                  <a:ext cx="562755" cy="565743"/>
                </a:xfrm>
                <a:custGeom>
                  <a:avLst/>
                  <a:gdLst/>
                  <a:ahLst/>
                  <a:cxnLst/>
                  <a:rect l="l" t="t" r="r" b="b"/>
                  <a:pathLst>
                    <a:path w="562755" h="565743" extrusionOk="0">
                      <a:moveTo>
                        <a:pt x="557865" y="152556"/>
                      </a:moveTo>
                      <a:cubicBezTo>
                        <a:pt x="555812" y="146217"/>
                        <a:pt x="553045" y="140144"/>
                        <a:pt x="549475" y="134161"/>
                      </a:cubicBezTo>
                      <a:cubicBezTo>
                        <a:pt x="549207" y="133447"/>
                        <a:pt x="548761" y="132733"/>
                        <a:pt x="548315" y="132108"/>
                      </a:cubicBezTo>
                      <a:cubicBezTo>
                        <a:pt x="533320" y="108087"/>
                        <a:pt x="510561" y="106301"/>
                        <a:pt x="483338" y="119874"/>
                      </a:cubicBezTo>
                      <a:cubicBezTo>
                        <a:pt x="481375" y="120856"/>
                        <a:pt x="479322" y="121839"/>
                        <a:pt x="477269" y="123088"/>
                      </a:cubicBezTo>
                      <a:cubicBezTo>
                        <a:pt x="461025" y="132197"/>
                        <a:pt x="443264" y="146306"/>
                        <a:pt x="424699" y="163987"/>
                      </a:cubicBezTo>
                      <a:cubicBezTo>
                        <a:pt x="423003" y="165683"/>
                        <a:pt x="421218" y="167380"/>
                        <a:pt x="419344" y="169166"/>
                      </a:cubicBezTo>
                      <a:cubicBezTo>
                        <a:pt x="399172" y="188990"/>
                        <a:pt x="378287" y="212832"/>
                        <a:pt x="357402" y="238728"/>
                      </a:cubicBezTo>
                      <a:cubicBezTo>
                        <a:pt x="356509" y="239800"/>
                        <a:pt x="355617" y="240871"/>
                        <a:pt x="354814" y="242032"/>
                      </a:cubicBezTo>
                      <a:cubicBezTo>
                        <a:pt x="302154" y="307844"/>
                        <a:pt x="250119" y="386604"/>
                        <a:pt x="212454" y="448933"/>
                      </a:cubicBezTo>
                      <a:cubicBezTo>
                        <a:pt x="212365" y="449111"/>
                        <a:pt x="212276" y="449290"/>
                        <a:pt x="212187" y="449468"/>
                      </a:cubicBezTo>
                      <a:cubicBezTo>
                        <a:pt x="202815" y="422679"/>
                        <a:pt x="193622" y="395802"/>
                        <a:pt x="184965" y="368834"/>
                      </a:cubicBezTo>
                      <a:cubicBezTo>
                        <a:pt x="169167" y="320524"/>
                        <a:pt x="154351" y="272125"/>
                        <a:pt x="140159" y="223458"/>
                      </a:cubicBezTo>
                      <a:cubicBezTo>
                        <a:pt x="139535" y="221494"/>
                        <a:pt x="138999" y="219708"/>
                        <a:pt x="138464" y="217833"/>
                      </a:cubicBezTo>
                      <a:cubicBezTo>
                        <a:pt x="130788" y="191401"/>
                        <a:pt x="123290" y="164879"/>
                        <a:pt x="115882" y="138358"/>
                      </a:cubicBezTo>
                      <a:cubicBezTo>
                        <a:pt x="115168" y="135769"/>
                        <a:pt x="114454" y="133090"/>
                        <a:pt x="113740" y="130500"/>
                      </a:cubicBezTo>
                      <a:cubicBezTo>
                        <a:pt x="108653" y="112284"/>
                        <a:pt x="103744" y="94156"/>
                        <a:pt x="98835" y="75940"/>
                      </a:cubicBezTo>
                      <a:cubicBezTo>
                        <a:pt x="91516" y="48705"/>
                        <a:pt x="79824" y="-18715"/>
                        <a:pt x="34662" y="4949"/>
                      </a:cubicBezTo>
                      <a:cubicBezTo>
                        <a:pt x="31449" y="6646"/>
                        <a:pt x="28503" y="8789"/>
                        <a:pt x="25826" y="11378"/>
                      </a:cubicBezTo>
                      <a:cubicBezTo>
                        <a:pt x="17882" y="18879"/>
                        <a:pt x="12259" y="29773"/>
                        <a:pt x="8154" y="42989"/>
                      </a:cubicBezTo>
                      <a:cubicBezTo>
                        <a:pt x="8154" y="42989"/>
                        <a:pt x="8154" y="42989"/>
                        <a:pt x="8154" y="43079"/>
                      </a:cubicBezTo>
                      <a:cubicBezTo>
                        <a:pt x="-7287" y="93531"/>
                        <a:pt x="2352" y="175595"/>
                        <a:pt x="11278" y="213100"/>
                      </a:cubicBezTo>
                      <a:cubicBezTo>
                        <a:pt x="11992" y="215868"/>
                        <a:pt x="12706" y="218547"/>
                        <a:pt x="13241" y="220779"/>
                      </a:cubicBezTo>
                      <a:cubicBezTo>
                        <a:pt x="13420" y="221583"/>
                        <a:pt x="13687" y="222298"/>
                        <a:pt x="13955" y="223101"/>
                      </a:cubicBezTo>
                      <a:cubicBezTo>
                        <a:pt x="40731" y="314899"/>
                        <a:pt x="104815" y="400088"/>
                        <a:pt x="166221" y="474561"/>
                      </a:cubicBezTo>
                      <a:cubicBezTo>
                        <a:pt x="172380" y="482062"/>
                        <a:pt x="178538" y="489474"/>
                        <a:pt x="184607" y="496796"/>
                      </a:cubicBezTo>
                      <a:cubicBezTo>
                        <a:pt x="171220" y="520549"/>
                        <a:pt x="161669" y="539034"/>
                        <a:pt x="157653" y="548856"/>
                      </a:cubicBezTo>
                      <a:cubicBezTo>
                        <a:pt x="156582" y="551535"/>
                        <a:pt x="156671" y="554392"/>
                        <a:pt x="157474" y="556893"/>
                      </a:cubicBezTo>
                      <a:cubicBezTo>
                        <a:pt x="156225" y="558857"/>
                        <a:pt x="157832" y="562072"/>
                        <a:pt x="160241" y="561536"/>
                      </a:cubicBezTo>
                      <a:cubicBezTo>
                        <a:pt x="164168" y="566180"/>
                        <a:pt x="170684" y="567966"/>
                        <a:pt x="175325" y="561715"/>
                      </a:cubicBezTo>
                      <a:cubicBezTo>
                        <a:pt x="177824" y="558321"/>
                        <a:pt x="179966" y="554839"/>
                        <a:pt x="182376" y="551446"/>
                      </a:cubicBezTo>
                      <a:cubicBezTo>
                        <a:pt x="186125" y="549660"/>
                        <a:pt x="189963" y="547874"/>
                        <a:pt x="193622" y="546088"/>
                      </a:cubicBezTo>
                      <a:cubicBezTo>
                        <a:pt x="290016" y="500725"/>
                        <a:pt x="384981" y="449647"/>
                        <a:pt x="459686" y="372316"/>
                      </a:cubicBezTo>
                      <a:cubicBezTo>
                        <a:pt x="479322" y="352046"/>
                        <a:pt x="504045" y="323560"/>
                        <a:pt x="524395" y="291770"/>
                      </a:cubicBezTo>
                      <a:cubicBezTo>
                        <a:pt x="526983" y="287841"/>
                        <a:pt x="529393" y="283823"/>
                        <a:pt x="531803" y="279716"/>
                      </a:cubicBezTo>
                      <a:lnTo>
                        <a:pt x="531803" y="279626"/>
                      </a:lnTo>
                      <a:cubicBezTo>
                        <a:pt x="555901" y="238282"/>
                        <a:pt x="571074" y="192651"/>
                        <a:pt x="557865" y="15255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38" name="Google Shape;1238;p25"/>
                <p:cNvSpPr/>
                <p:nvPr/>
              </p:nvSpPr>
              <p:spPr>
                <a:xfrm>
                  <a:off x="714780" y="4334128"/>
                  <a:ext cx="309215" cy="576053"/>
                </a:xfrm>
                <a:custGeom>
                  <a:avLst/>
                  <a:gdLst/>
                  <a:ahLst/>
                  <a:cxnLst/>
                  <a:rect l="l" t="t" r="r" b="b"/>
                  <a:pathLst>
                    <a:path w="309215" h="576053" extrusionOk="0">
                      <a:moveTo>
                        <a:pt x="275396" y="16058"/>
                      </a:moveTo>
                      <a:cubicBezTo>
                        <a:pt x="272004" y="11861"/>
                        <a:pt x="268345" y="7843"/>
                        <a:pt x="264328" y="3824"/>
                      </a:cubicBezTo>
                      <a:cubicBezTo>
                        <a:pt x="263079" y="2574"/>
                        <a:pt x="261740" y="1681"/>
                        <a:pt x="260134" y="1056"/>
                      </a:cubicBezTo>
                      <a:cubicBezTo>
                        <a:pt x="256920" y="-194"/>
                        <a:pt x="253350" y="-284"/>
                        <a:pt x="250048" y="520"/>
                      </a:cubicBezTo>
                      <a:cubicBezTo>
                        <a:pt x="212829" y="10879"/>
                        <a:pt x="188463" y="43740"/>
                        <a:pt x="170434" y="80441"/>
                      </a:cubicBezTo>
                      <a:cubicBezTo>
                        <a:pt x="169452" y="82495"/>
                        <a:pt x="168560" y="84549"/>
                        <a:pt x="167489" y="86602"/>
                      </a:cubicBezTo>
                      <a:cubicBezTo>
                        <a:pt x="156868" y="109641"/>
                        <a:pt x="148656" y="133751"/>
                        <a:pt x="141159" y="154468"/>
                      </a:cubicBezTo>
                      <a:cubicBezTo>
                        <a:pt x="139820" y="158040"/>
                        <a:pt x="138571" y="161523"/>
                        <a:pt x="137321" y="164827"/>
                      </a:cubicBezTo>
                      <a:lnTo>
                        <a:pt x="137232" y="165094"/>
                      </a:lnTo>
                      <a:cubicBezTo>
                        <a:pt x="102602" y="258231"/>
                        <a:pt x="76093" y="353332"/>
                        <a:pt x="43694" y="446737"/>
                      </a:cubicBezTo>
                      <a:lnTo>
                        <a:pt x="43694" y="446826"/>
                      </a:lnTo>
                      <a:cubicBezTo>
                        <a:pt x="30753" y="483974"/>
                        <a:pt x="17008" y="520943"/>
                        <a:pt x="1210" y="557287"/>
                      </a:cubicBezTo>
                      <a:cubicBezTo>
                        <a:pt x="-5216" y="572110"/>
                        <a:pt x="15669" y="583986"/>
                        <a:pt x="23702" y="569431"/>
                      </a:cubicBezTo>
                      <a:cubicBezTo>
                        <a:pt x="25665" y="565859"/>
                        <a:pt x="27629" y="562198"/>
                        <a:pt x="29414" y="558447"/>
                      </a:cubicBezTo>
                      <a:lnTo>
                        <a:pt x="29503" y="558179"/>
                      </a:lnTo>
                      <a:cubicBezTo>
                        <a:pt x="29503" y="558090"/>
                        <a:pt x="29503" y="558090"/>
                        <a:pt x="29503" y="558000"/>
                      </a:cubicBezTo>
                      <a:cubicBezTo>
                        <a:pt x="32895" y="551839"/>
                        <a:pt x="36019" y="545767"/>
                        <a:pt x="39053" y="539338"/>
                      </a:cubicBezTo>
                      <a:cubicBezTo>
                        <a:pt x="87964" y="487634"/>
                        <a:pt x="168560" y="404946"/>
                        <a:pt x="228984" y="315917"/>
                      </a:cubicBezTo>
                      <a:cubicBezTo>
                        <a:pt x="230948" y="313149"/>
                        <a:pt x="232822" y="310380"/>
                        <a:pt x="234607" y="307612"/>
                      </a:cubicBezTo>
                      <a:cubicBezTo>
                        <a:pt x="261383" y="267072"/>
                        <a:pt x="283696" y="225459"/>
                        <a:pt x="296727" y="184918"/>
                      </a:cubicBezTo>
                      <a:lnTo>
                        <a:pt x="296727" y="184829"/>
                      </a:lnTo>
                      <a:cubicBezTo>
                        <a:pt x="297709" y="181704"/>
                        <a:pt x="298602" y="178668"/>
                        <a:pt x="299494" y="175542"/>
                      </a:cubicBezTo>
                      <a:cubicBezTo>
                        <a:pt x="316363" y="117499"/>
                        <a:pt x="313061" y="62046"/>
                        <a:pt x="275396" y="1605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39" name="Google Shape;1239;p25"/>
                <p:cNvSpPr/>
                <p:nvPr/>
              </p:nvSpPr>
              <p:spPr>
                <a:xfrm>
                  <a:off x="590180" y="4334437"/>
                  <a:ext cx="165099" cy="425839"/>
                </a:xfrm>
                <a:custGeom>
                  <a:avLst/>
                  <a:gdLst/>
                  <a:ahLst/>
                  <a:cxnLst/>
                  <a:rect l="l" t="t" r="r" b="b"/>
                  <a:pathLst>
                    <a:path w="165099" h="425839" extrusionOk="0">
                      <a:moveTo>
                        <a:pt x="153746" y="423925"/>
                      </a:moveTo>
                      <a:cubicBezTo>
                        <a:pt x="146517" y="415174"/>
                        <a:pt x="139466" y="406244"/>
                        <a:pt x="132682" y="396957"/>
                      </a:cubicBezTo>
                      <a:cubicBezTo>
                        <a:pt x="92786" y="342397"/>
                        <a:pt x="61369" y="278907"/>
                        <a:pt x="37271" y="215595"/>
                      </a:cubicBezTo>
                      <a:cubicBezTo>
                        <a:pt x="36824" y="214524"/>
                        <a:pt x="36467" y="213541"/>
                        <a:pt x="36021" y="212380"/>
                      </a:cubicBezTo>
                      <a:cubicBezTo>
                        <a:pt x="31826" y="201397"/>
                        <a:pt x="27899" y="190503"/>
                        <a:pt x="24239" y="179519"/>
                      </a:cubicBezTo>
                      <a:cubicBezTo>
                        <a:pt x="17635" y="159785"/>
                        <a:pt x="7995" y="133085"/>
                        <a:pt x="3176" y="106028"/>
                      </a:cubicBezTo>
                      <a:cubicBezTo>
                        <a:pt x="2729" y="103885"/>
                        <a:pt x="2372" y="101652"/>
                        <a:pt x="2105" y="99509"/>
                      </a:cubicBezTo>
                      <a:cubicBezTo>
                        <a:pt x="-2269" y="71024"/>
                        <a:pt x="-751" y="42627"/>
                        <a:pt x="15582" y="22357"/>
                      </a:cubicBezTo>
                      <a:cubicBezTo>
                        <a:pt x="17278" y="20214"/>
                        <a:pt x="19152" y="18160"/>
                        <a:pt x="21205" y="16195"/>
                      </a:cubicBezTo>
                      <a:cubicBezTo>
                        <a:pt x="23525" y="13963"/>
                        <a:pt x="25846" y="11998"/>
                        <a:pt x="28077" y="10212"/>
                      </a:cubicBezTo>
                      <a:cubicBezTo>
                        <a:pt x="69402" y="-21399"/>
                        <a:pt x="100551" y="24500"/>
                        <a:pt x="122418" y="91294"/>
                      </a:cubicBezTo>
                      <a:cubicBezTo>
                        <a:pt x="123846" y="95312"/>
                        <a:pt x="125096" y="99420"/>
                        <a:pt x="126256" y="103617"/>
                      </a:cubicBezTo>
                      <a:cubicBezTo>
                        <a:pt x="135538" y="134246"/>
                        <a:pt x="143036" y="168179"/>
                        <a:pt x="148748" y="200683"/>
                      </a:cubicBezTo>
                      <a:lnTo>
                        <a:pt x="148837" y="200772"/>
                      </a:lnTo>
                      <a:lnTo>
                        <a:pt x="148837" y="200861"/>
                      </a:lnTo>
                      <a:cubicBezTo>
                        <a:pt x="159637" y="262655"/>
                        <a:pt x="164367" y="318912"/>
                        <a:pt x="163207" y="335342"/>
                      </a:cubicBezTo>
                      <a:cubicBezTo>
                        <a:pt x="162850" y="339629"/>
                        <a:pt x="156959" y="339986"/>
                        <a:pt x="156424" y="335699"/>
                      </a:cubicBezTo>
                      <a:cubicBezTo>
                        <a:pt x="156334" y="334985"/>
                        <a:pt x="156245" y="334271"/>
                        <a:pt x="156156" y="333556"/>
                      </a:cubicBezTo>
                      <a:cubicBezTo>
                        <a:pt x="155442" y="327395"/>
                        <a:pt x="154639" y="321144"/>
                        <a:pt x="153925" y="314982"/>
                      </a:cubicBezTo>
                      <a:cubicBezTo>
                        <a:pt x="153478" y="311679"/>
                        <a:pt x="153032" y="308464"/>
                        <a:pt x="152675" y="305160"/>
                      </a:cubicBezTo>
                      <a:cubicBezTo>
                        <a:pt x="150444" y="287301"/>
                        <a:pt x="148123" y="269531"/>
                        <a:pt x="145445" y="251761"/>
                      </a:cubicBezTo>
                      <a:cubicBezTo>
                        <a:pt x="145445" y="251671"/>
                        <a:pt x="145356" y="251671"/>
                        <a:pt x="145356" y="251582"/>
                      </a:cubicBezTo>
                      <a:lnTo>
                        <a:pt x="145356" y="251493"/>
                      </a:lnTo>
                      <a:cubicBezTo>
                        <a:pt x="140537" y="218096"/>
                        <a:pt x="134378" y="184966"/>
                        <a:pt x="125363" y="152373"/>
                      </a:cubicBezTo>
                      <a:cubicBezTo>
                        <a:pt x="122686" y="142729"/>
                        <a:pt x="120455" y="130584"/>
                        <a:pt x="117598" y="118798"/>
                      </a:cubicBezTo>
                      <a:cubicBezTo>
                        <a:pt x="116617" y="114601"/>
                        <a:pt x="115456" y="110314"/>
                        <a:pt x="114118" y="106207"/>
                      </a:cubicBezTo>
                      <a:cubicBezTo>
                        <a:pt x="111261" y="96473"/>
                        <a:pt x="107781" y="87544"/>
                        <a:pt x="102872" y="80668"/>
                      </a:cubicBezTo>
                      <a:cubicBezTo>
                        <a:pt x="96713" y="52450"/>
                        <a:pt x="78684" y="51378"/>
                        <a:pt x="48873" y="77632"/>
                      </a:cubicBezTo>
                      <a:cubicBezTo>
                        <a:pt x="44768" y="81293"/>
                        <a:pt x="40394" y="85490"/>
                        <a:pt x="35753" y="90133"/>
                      </a:cubicBezTo>
                      <a:cubicBezTo>
                        <a:pt x="32272" y="93705"/>
                        <a:pt x="28702" y="97545"/>
                        <a:pt x="24954" y="101652"/>
                      </a:cubicBezTo>
                      <a:cubicBezTo>
                        <a:pt x="25132" y="102456"/>
                        <a:pt x="25311" y="103260"/>
                        <a:pt x="25668" y="104063"/>
                      </a:cubicBezTo>
                      <a:cubicBezTo>
                        <a:pt x="26114" y="106117"/>
                        <a:pt x="26739" y="108171"/>
                        <a:pt x="27363" y="110314"/>
                      </a:cubicBezTo>
                      <a:cubicBezTo>
                        <a:pt x="29773" y="119333"/>
                        <a:pt x="32272" y="128263"/>
                        <a:pt x="35039" y="137282"/>
                      </a:cubicBezTo>
                      <a:cubicBezTo>
                        <a:pt x="42983" y="163446"/>
                        <a:pt x="53158" y="188360"/>
                        <a:pt x="64225" y="212559"/>
                      </a:cubicBezTo>
                      <a:cubicBezTo>
                        <a:pt x="65385" y="214970"/>
                        <a:pt x="66546" y="217381"/>
                        <a:pt x="67617" y="219703"/>
                      </a:cubicBezTo>
                      <a:cubicBezTo>
                        <a:pt x="89305" y="265423"/>
                        <a:pt x="114564" y="309089"/>
                        <a:pt x="136877" y="354273"/>
                      </a:cubicBezTo>
                      <a:cubicBezTo>
                        <a:pt x="140269" y="361060"/>
                        <a:pt x="143571" y="367935"/>
                        <a:pt x="146695" y="374812"/>
                      </a:cubicBezTo>
                      <a:cubicBezTo>
                        <a:pt x="153121" y="388652"/>
                        <a:pt x="159190" y="402493"/>
                        <a:pt x="164724" y="416781"/>
                      </a:cubicBezTo>
                      <a:cubicBezTo>
                        <a:pt x="167045" y="423032"/>
                        <a:pt x="158030" y="429015"/>
                        <a:pt x="153746" y="42392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40" name="Google Shape;1240;p25"/>
                <p:cNvSpPr/>
                <p:nvPr/>
              </p:nvSpPr>
              <p:spPr>
                <a:xfrm>
                  <a:off x="761226" y="3973830"/>
                  <a:ext cx="209682" cy="458307"/>
                </a:xfrm>
                <a:custGeom>
                  <a:avLst/>
                  <a:gdLst/>
                  <a:ahLst/>
                  <a:cxnLst/>
                  <a:rect l="l" t="t" r="r" b="b"/>
                  <a:pathLst>
                    <a:path w="209682" h="458307" extrusionOk="0">
                      <a:moveTo>
                        <a:pt x="206279" y="35242"/>
                      </a:moveTo>
                      <a:cubicBezTo>
                        <a:pt x="206279" y="35153"/>
                        <a:pt x="206279" y="35153"/>
                        <a:pt x="206279" y="35063"/>
                      </a:cubicBezTo>
                      <a:cubicBezTo>
                        <a:pt x="203691" y="25687"/>
                        <a:pt x="199407" y="17561"/>
                        <a:pt x="192981" y="11310"/>
                      </a:cubicBezTo>
                      <a:cubicBezTo>
                        <a:pt x="190839" y="9167"/>
                        <a:pt x="188340" y="7113"/>
                        <a:pt x="185662" y="5506"/>
                      </a:cubicBezTo>
                      <a:cubicBezTo>
                        <a:pt x="169329" y="-4763"/>
                        <a:pt x="153352" y="-120"/>
                        <a:pt x="137733" y="14882"/>
                      </a:cubicBezTo>
                      <a:cubicBezTo>
                        <a:pt x="135859" y="16757"/>
                        <a:pt x="133984" y="18722"/>
                        <a:pt x="132021" y="20954"/>
                      </a:cubicBezTo>
                      <a:cubicBezTo>
                        <a:pt x="122560" y="31670"/>
                        <a:pt x="113456" y="46136"/>
                        <a:pt x="104709" y="63192"/>
                      </a:cubicBezTo>
                      <a:lnTo>
                        <a:pt x="104709" y="63281"/>
                      </a:lnTo>
                      <a:cubicBezTo>
                        <a:pt x="103460" y="65603"/>
                        <a:pt x="102210" y="68103"/>
                        <a:pt x="100871" y="70514"/>
                      </a:cubicBezTo>
                      <a:lnTo>
                        <a:pt x="100871" y="70603"/>
                      </a:lnTo>
                      <a:cubicBezTo>
                        <a:pt x="88554" y="95874"/>
                        <a:pt x="76951" y="126057"/>
                        <a:pt x="66152" y="158293"/>
                      </a:cubicBezTo>
                      <a:cubicBezTo>
                        <a:pt x="65259" y="160972"/>
                        <a:pt x="64367" y="163651"/>
                        <a:pt x="63474" y="166240"/>
                      </a:cubicBezTo>
                      <a:lnTo>
                        <a:pt x="63474" y="166330"/>
                      </a:lnTo>
                      <a:cubicBezTo>
                        <a:pt x="49104" y="210799"/>
                        <a:pt x="36430" y="258663"/>
                        <a:pt x="26434" y="302239"/>
                      </a:cubicBezTo>
                      <a:cubicBezTo>
                        <a:pt x="26434" y="302329"/>
                        <a:pt x="26434" y="302329"/>
                        <a:pt x="26434" y="302418"/>
                      </a:cubicBezTo>
                      <a:cubicBezTo>
                        <a:pt x="10547" y="371355"/>
                        <a:pt x="818" y="429577"/>
                        <a:pt x="15" y="447168"/>
                      </a:cubicBezTo>
                      <a:cubicBezTo>
                        <a:pt x="-163" y="450294"/>
                        <a:pt x="1265" y="452437"/>
                        <a:pt x="3228" y="453687"/>
                      </a:cubicBezTo>
                      <a:cubicBezTo>
                        <a:pt x="2603" y="456991"/>
                        <a:pt x="6263" y="460027"/>
                        <a:pt x="9387" y="457169"/>
                      </a:cubicBezTo>
                      <a:cubicBezTo>
                        <a:pt x="10547" y="456009"/>
                        <a:pt x="11707" y="454848"/>
                        <a:pt x="12868" y="453776"/>
                      </a:cubicBezTo>
                      <a:cubicBezTo>
                        <a:pt x="14206" y="453062"/>
                        <a:pt x="15188" y="452080"/>
                        <a:pt x="15902" y="450740"/>
                      </a:cubicBezTo>
                      <a:cubicBezTo>
                        <a:pt x="18758" y="447972"/>
                        <a:pt x="21614" y="445293"/>
                        <a:pt x="24292" y="442525"/>
                      </a:cubicBezTo>
                      <a:cubicBezTo>
                        <a:pt x="93910" y="373856"/>
                        <a:pt x="144784" y="287684"/>
                        <a:pt x="177451" y="195708"/>
                      </a:cubicBezTo>
                      <a:cubicBezTo>
                        <a:pt x="177718" y="195083"/>
                        <a:pt x="177897" y="194547"/>
                        <a:pt x="178165" y="194012"/>
                      </a:cubicBezTo>
                      <a:cubicBezTo>
                        <a:pt x="178789" y="192226"/>
                        <a:pt x="179503" y="190350"/>
                        <a:pt x="180218" y="188207"/>
                      </a:cubicBezTo>
                      <a:cubicBezTo>
                        <a:pt x="191910" y="155525"/>
                        <a:pt x="219221" y="80962"/>
                        <a:pt x="206279" y="3524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41" name="Google Shape;1241;p25"/>
                <p:cNvSpPr/>
                <p:nvPr/>
              </p:nvSpPr>
              <p:spPr>
                <a:xfrm>
                  <a:off x="655151" y="3705217"/>
                  <a:ext cx="176322" cy="467018"/>
                </a:xfrm>
                <a:custGeom>
                  <a:avLst/>
                  <a:gdLst/>
                  <a:ahLst/>
                  <a:cxnLst/>
                  <a:rect l="l" t="t" r="r" b="b"/>
                  <a:pathLst>
                    <a:path w="176322" h="467018" extrusionOk="0">
                      <a:moveTo>
                        <a:pt x="130010" y="432621"/>
                      </a:moveTo>
                      <a:cubicBezTo>
                        <a:pt x="130902" y="431192"/>
                        <a:pt x="131706" y="429228"/>
                        <a:pt x="133044" y="426013"/>
                      </a:cubicBezTo>
                      <a:cubicBezTo>
                        <a:pt x="156607" y="351629"/>
                        <a:pt x="185882" y="216880"/>
                        <a:pt x="173298" y="118921"/>
                      </a:cubicBezTo>
                      <a:cubicBezTo>
                        <a:pt x="172673" y="114010"/>
                        <a:pt x="171959" y="109188"/>
                        <a:pt x="171066" y="104455"/>
                      </a:cubicBezTo>
                      <a:cubicBezTo>
                        <a:pt x="160445" y="44983"/>
                        <a:pt x="132241" y="2032"/>
                        <a:pt x="74494" y="67"/>
                      </a:cubicBezTo>
                      <a:cubicBezTo>
                        <a:pt x="71995" y="-22"/>
                        <a:pt x="69407" y="-22"/>
                        <a:pt x="67086" y="67"/>
                      </a:cubicBezTo>
                      <a:cubicBezTo>
                        <a:pt x="61463" y="246"/>
                        <a:pt x="56287" y="871"/>
                        <a:pt x="51467" y="1942"/>
                      </a:cubicBezTo>
                      <a:cubicBezTo>
                        <a:pt x="9696" y="11140"/>
                        <a:pt x="-2799" y="52038"/>
                        <a:pt x="503" y="105616"/>
                      </a:cubicBezTo>
                      <a:cubicBezTo>
                        <a:pt x="771" y="109188"/>
                        <a:pt x="1039" y="112670"/>
                        <a:pt x="1396" y="116421"/>
                      </a:cubicBezTo>
                      <a:cubicBezTo>
                        <a:pt x="3538" y="139459"/>
                        <a:pt x="8447" y="164373"/>
                        <a:pt x="14873" y="190001"/>
                      </a:cubicBezTo>
                      <a:cubicBezTo>
                        <a:pt x="15319" y="192055"/>
                        <a:pt x="15855" y="194109"/>
                        <a:pt x="16390" y="196074"/>
                      </a:cubicBezTo>
                      <a:cubicBezTo>
                        <a:pt x="35044" y="267779"/>
                        <a:pt x="65837" y="343324"/>
                        <a:pt x="87168" y="391902"/>
                      </a:cubicBezTo>
                      <a:lnTo>
                        <a:pt x="87258" y="391991"/>
                      </a:lnTo>
                      <a:cubicBezTo>
                        <a:pt x="96272" y="412440"/>
                        <a:pt x="103591" y="427978"/>
                        <a:pt x="107697" y="436729"/>
                      </a:cubicBezTo>
                      <a:cubicBezTo>
                        <a:pt x="109749" y="440926"/>
                        <a:pt x="113409" y="442712"/>
                        <a:pt x="117247" y="442980"/>
                      </a:cubicBezTo>
                      <a:cubicBezTo>
                        <a:pt x="116176" y="450034"/>
                        <a:pt x="115105" y="456999"/>
                        <a:pt x="114123" y="464054"/>
                      </a:cubicBezTo>
                      <a:cubicBezTo>
                        <a:pt x="113766" y="466554"/>
                        <a:pt x="117336" y="468340"/>
                        <a:pt x="118585" y="465750"/>
                      </a:cubicBezTo>
                      <a:cubicBezTo>
                        <a:pt x="121531" y="458874"/>
                        <a:pt x="125012" y="449945"/>
                        <a:pt x="128493" y="439497"/>
                      </a:cubicBezTo>
                      <a:cubicBezTo>
                        <a:pt x="129028" y="439051"/>
                        <a:pt x="125636" y="437890"/>
                        <a:pt x="126172" y="437443"/>
                      </a:cubicBezTo>
                      <a:cubicBezTo>
                        <a:pt x="127779" y="435657"/>
                        <a:pt x="128760" y="434764"/>
                        <a:pt x="129831" y="432800"/>
                      </a:cubicBezTo>
                      <a:lnTo>
                        <a:pt x="130010" y="43262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42" name="Google Shape;1242;p25"/>
                <p:cNvSpPr/>
                <p:nvPr/>
              </p:nvSpPr>
              <p:spPr>
                <a:xfrm>
                  <a:off x="606428" y="4382824"/>
                  <a:ext cx="142852" cy="345891"/>
                </a:xfrm>
                <a:custGeom>
                  <a:avLst/>
                  <a:gdLst/>
                  <a:ahLst/>
                  <a:cxnLst/>
                  <a:rect l="l" t="t" r="r" b="b"/>
                  <a:pathLst>
                    <a:path w="142852" h="345891" extrusionOk="0">
                      <a:moveTo>
                        <a:pt x="126073" y="345891"/>
                      </a:moveTo>
                      <a:lnTo>
                        <a:pt x="142852" y="272221"/>
                      </a:lnTo>
                      <a:cubicBezTo>
                        <a:pt x="142852" y="272221"/>
                        <a:pt x="115987" y="-49515"/>
                        <a:pt x="41550" y="6563"/>
                      </a:cubicBezTo>
                      <a:cubicBezTo>
                        <a:pt x="-32887" y="62731"/>
                        <a:pt x="15399" y="121131"/>
                        <a:pt x="15399" y="121131"/>
                      </a:cubicBezTo>
                      <a:lnTo>
                        <a:pt x="126073" y="34589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43" name="Google Shape;1243;p25"/>
                <p:cNvSpPr/>
                <p:nvPr/>
              </p:nvSpPr>
              <p:spPr>
                <a:xfrm>
                  <a:off x="429397" y="4988212"/>
                  <a:ext cx="205639" cy="513367"/>
                </a:xfrm>
                <a:custGeom>
                  <a:avLst/>
                  <a:gdLst/>
                  <a:ahLst/>
                  <a:cxnLst/>
                  <a:rect l="l" t="t" r="r" b="b"/>
                  <a:pathLst>
                    <a:path w="205639" h="513367" extrusionOk="0">
                      <a:moveTo>
                        <a:pt x="179935" y="431126"/>
                      </a:moveTo>
                      <a:cubicBezTo>
                        <a:pt x="176811" y="426125"/>
                        <a:pt x="130667" y="144393"/>
                        <a:pt x="130667" y="144393"/>
                      </a:cubicBezTo>
                      <a:lnTo>
                        <a:pt x="88807" y="20092"/>
                      </a:lnTo>
                      <a:lnTo>
                        <a:pt x="44627" y="0"/>
                      </a:lnTo>
                      <a:lnTo>
                        <a:pt x="0" y="35719"/>
                      </a:lnTo>
                      <a:lnTo>
                        <a:pt x="3749" y="143321"/>
                      </a:lnTo>
                      <a:lnTo>
                        <a:pt x="62745" y="300305"/>
                      </a:lnTo>
                      <a:lnTo>
                        <a:pt x="143966" y="465237"/>
                      </a:lnTo>
                      <a:lnTo>
                        <a:pt x="181720" y="513368"/>
                      </a:lnTo>
                      <a:lnTo>
                        <a:pt x="205640" y="501670"/>
                      </a:lnTo>
                      <a:lnTo>
                        <a:pt x="179935" y="43112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44" name="Google Shape;1244;p25"/>
                <p:cNvSpPr/>
                <p:nvPr/>
              </p:nvSpPr>
              <p:spPr>
                <a:xfrm>
                  <a:off x="567204" y="5145732"/>
                  <a:ext cx="364331" cy="452735"/>
                </a:xfrm>
                <a:custGeom>
                  <a:avLst/>
                  <a:gdLst/>
                  <a:ahLst/>
                  <a:cxnLst/>
                  <a:rect l="l" t="t" r="r" b="b"/>
                  <a:pathLst>
                    <a:path w="364331" h="452735" extrusionOk="0">
                      <a:moveTo>
                        <a:pt x="0" y="452735"/>
                      </a:moveTo>
                      <a:lnTo>
                        <a:pt x="230184" y="272177"/>
                      </a:lnTo>
                      <a:lnTo>
                        <a:pt x="364332" y="149304"/>
                      </a:lnTo>
                      <a:lnTo>
                        <a:pt x="313815" y="0"/>
                      </a:lnTo>
                      <a:lnTo>
                        <a:pt x="154140" y="185916"/>
                      </a:lnTo>
                      <a:lnTo>
                        <a:pt x="24545" y="3712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245" name="Google Shape;1245;p25"/>
              <p:cNvGrpSpPr/>
              <p:nvPr/>
            </p:nvGrpSpPr>
            <p:grpSpPr>
              <a:xfrm>
                <a:off x="-131202" y="3705284"/>
                <a:ext cx="1190013" cy="3304167"/>
                <a:chOff x="-131202" y="3705284"/>
                <a:chExt cx="1190013" cy="3304167"/>
              </a:xfrm>
            </p:grpSpPr>
            <p:sp>
              <p:nvSpPr>
                <p:cNvPr id="1246" name="Google Shape;1246;p25"/>
                <p:cNvSpPr/>
                <p:nvPr/>
              </p:nvSpPr>
              <p:spPr>
                <a:xfrm>
                  <a:off x="715139" y="4753361"/>
                  <a:ext cx="343672" cy="372518"/>
                </a:xfrm>
                <a:custGeom>
                  <a:avLst/>
                  <a:gdLst/>
                  <a:ahLst/>
                  <a:cxnLst/>
                  <a:rect l="l" t="t" r="r" b="b"/>
                  <a:pathLst>
                    <a:path w="343672" h="372518" extrusionOk="0">
                      <a:moveTo>
                        <a:pt x="317700" y="159663"/>
                      </a:moveTo>
                      <a:cubicBezTo>
                        <a:pt x="315379" y="163771"/>
                        <a:pt x="312880" y="167789"/>
                        <a:pt x="310292" y="171718"/>
                      </a:cubicBezTo>
                      <a:cubicBezTo>
                        <a:pt x="306632" y="171896"/>
                        <a:pt x="303062" y="172165"/>
                        <a:pt x="299403" y="172343"/>
                      </a:cubicBezTo>
                      <a:cubicBezTo>
                        <a:pt x="275037" y="173950"/>
                        <a:pt x="247636" y="179487"/>
                        <a:pt x="223716" y="173236"/>
                      </a:cubicBezTo>
                      <a:cubicBezTo>
                        <a:pt x="221306" y="176094"/>
                        <a:pt x="218896" y="178773"/>
                        <a:pt x="216486" y="181541"/>
                      </a:cubicBezTo>
                      <a:cubicBezTo>
                        <a:pt x="155169" y="251639"/>
                        <a:pt x="86266" y="327184"/>
                        <a:pt x="3528" y="372189"/>
                      </a:cubicBezTo>
                      <a:cubicBezTo>
                        <a:pt x="851" y="373618"/>
                        <a:pt x="-1381" y="370046"/>
                        <a:pt x="1029" y="368260"/>
                      </a:cubicBezTo>
                      <a:cubicBezTo>
                        <a:pt x="68415" y="314682"/>
                        <a:pt x="130714" y="261015"/>
                        <a:pt x="188015" y="198150"/>
                      </a:cubicBezTo>
                      <a:cubicBezTo>
                        <a:pt x="170343" y="174486"/>
                        <a:pt x="156240" y="147697"/>
                        <a:pt x="140710" y="122158"/>
                      </a:cubicBezTo>
                      <a:cubicBezTo>
                        <a:pt x="141514" y="120997"/>
                        <a:pt x="142406" y="120015"/>
                        <a:pt x="143299" y="118854"/>
                      </a:cubicBezTo>
                      <a:cubicBezTo>
                        <a:pt x="161685" y="142160"/>
                        <a:pt x="180250" y="166807"/>
                        <a:pt x="192388" y="193328"/>
                      </a:cubicBezTo>
                      <a:cubicBezTo>
                        <a:pt x="199707" y="185202"/>
                        <a:pt x="206936" y="177076"/>
                        <a:pt x="213987" y="168593"/>
                      </a:cubicBezTo>
                      <a:cubicBezTo>
                        <a:pt x="226394" y="153948"/>
                        <a:pt x="238532" y="138946"/>
                        <a:pt x="250492" y="124033"/>
                      </a:cubicBezTo>
                      <a:cubicBezTo>
                        <a:pt x="238621" y="105549"/>
                        <a:pt x="228536" y="85904"/>
                        <a:pt x="216754" y="67330"/>
                      </a:cubicBezTo>
                      <a:cubicBezTo>
                        <a:pt x="212916" y="61258"/>
                        <a:pt x="209078" y="55275"/>
                        <a:pt x="205151" y="49292"/>
                      </a:cubicBezTo>
                      <a:cubicBezTo>
                        <a:pt x="206936" y="47506"/>
                        <a:pt x="208811" y="45809"/>
                        <a:pt x="210506" y="44113"/>
                      </a:cubicBezTo>
                      <a:cubicBezTo>
                        <a:pt x="227375" y="68044"/>
                        <a:pt x="242548" y="94030"/>
                        <a:pt x="254151" y="119658"/>
                      </a:cubicBezTo>
                      <a:cubicBezTo>
                        <a:pt x="267361" y="103138"/>
                        <a:pt x="280213" y="86529"/>
                        <a:pt x="293155" y="69830"/>
                      </a:cubicBezTo>
                      <a:cubicBezTo>
                        <a:pt x="281106" y="49203"/>
                        <a:pt x="272181" y="26075"/>
                        <a:pt x="263077" y="3215"/>
                      </a:cubicBezTo>
                      <a:cubicBezTo>
                        <a:pt x="265130" y="1965"/>
                        <a:pt x="267182" y="982"/>
                        <a:pt x="269146" y="0"/>
                      </a:cubicBezTo>
                      <a:cubicBezTo>
                        <a:pt x="280927" y="20181"/>
                        <a:pt x="291995" y="41523"/>
                        <a:pt x="298510" y="62865"/>
                      </a:cubicBezTo>
                      <a:cubicBezTo>
                        <a:pt x="310827" y="46791"/>
                        <a:pt x="323144" y="30539"/>
                        <a:pt x="335283" y="14287"/>
                      </a:cubicBezTo>
                      <a:cubicBezTo>
                        <a:pt x="338942" y="20271"/>
                        <a:pt x="341620" y="26432"/>
                        <a:pt x="343672" y="32682"/>
                      </a:cubicBezTo>
                      <a:cubicBezTo>
                        <a:pt x="307257" y="79742"/>
                        <a:pt x="266558" y="124659"/>
                        <a:pt x="228089" y="168324"/>
                      </a:cubicBezTo>
                      <a:cubicBezTo>
                        <a:pt x="248528" y="161627"/>
                        <a:pt x="272002" y="163056"/>
                        <a:pt x="293244" y="161538"/>
                      </a:cubicBezTo>
                      <a:cubicBezTo>
                        <a:pt x="301456" y="161003"/>
                        <a:pt x="309578" y="160288"/>
                        <a:pt x="317700" y="15966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47" name="Google Shape;1247;p25"/>
                <p:cNvSpPr/>
                <p:nvPr/>
              </p:nvSpPr>
              <p:spPr>
                <a:xfrm>
                  <a:off x="509011" y="4644777"/>
                  <a:ext cx="154463" cy="402259"/>
                </a:xfrm>
                <a:custGeom>
                  <a:avLst/>
                  <a:gdLst/>
                  <a:ahLst/>
                  <a:cxnLst/>
                  <a:rect l="l" t="t" r="r" b="b"/>
                  <a:pathLst>
                    <a:path w="154463" h="402259" extrusionOk="0">
                      <a:moveTo>
                        <a:pt x="150303" y="401478"/>
                      </a:moveTo>
                      <a:cubicBezTo>
                        <a:pt x="109246" y="352544"/>
                        <a:pt x="73277" y="292715"/>
                        <a:pt x="46679" y="228243"/>
                      </a:cubicBezTo>
                      <a:cubicBezTo>
                        <a:pt x="32845" y="223599"/>
                        <a:pt x="19279" y="217973"/>
                        <a:pt x="5801" y="211723"/>
                      </a:cubicBezTo>
                      <a:cubicBezTo>
                        <a:pt x="5534" y="210919"/>
                        <a:pt x="5266" y="210205"/>
                        <a:pt x="5087" y="209401"/>
                      </a:cubicBezTo>
                      <a:cubicBezTo>
                        <a:pt x="4463" y="207079"/>
                        <a:pt x="3749" y="204490"/>
                        <a:pt x="3124" y="201721"/>
                      </a:cubicBezTo>
                      <a:cubicBezTo>
                        <a:pt x="16958" y="207347"/>
                        <a:pt x="30614" y="213509"/>
                        <a:pt x="43556" y="220385"/>
                      </a:cubicBezTo>
                      <a:cubicBezTo>
                        <a:pt x="19368" y="159663"/>
                        <a:pt x="3659" y="95101"/>
                        <a:pt x="0" y="31700"/>
                      </a:cubicBezTo>
                      <a:cubicBezTo>
                        <a:pt x="0" y="31611"/>
                        <a:pt x="0" y="31611"/>
                        <a:pt x="0" y="31611"/>
                      </a:cubicBezTo>
                      <a:cubicBezTo>
                        <a:pt x="4016" y="18395"/>
                        <a:pt x="9729" y="7590"/>
                        <a:pt x="17672" y="0"/>
                      </a:cubicBezTo>
                      <a:cubicBezTo>
                        <a:pt x="21153" y="59114"/>
                        <a:pt x="26776" y="116889"/>
                        <a:pt x="44359" y="175736"/>
                      </a:cubicBezTo>
                      <a:cubicBezTo>
                        <a:pt x="44627" y="176629"/>
                        <a:pt x="44984" y="177611"/>
                        <a:pt x="45251" y="178594"/>
                      </a:cubicBezTo>
                      <a:cubicBezTo>
                        <a:pt x="52749" y="168593"/>
                        <a:pt x="61585" y="160199"/>
                        <a:pt x="71492" y="151894"/>
                      </a:cubicBezTo>
                      <a:cubicBezTo>
                        <a:pt x="83987" y="141446"/>
                        <a:pt x="94787" y="130373"/>
                        <a:pt x="105587" y="119122"/>
                      </a:cubicBezTo>
                      <a:cubicBezTo>
                        <a:pt x="106301" y="121712"/>
                        <a:pt x="107015" y="124390"/>
                        <a:pt x="107729" y="126980"/>
                      </a:cubicBezTo>
                      <a:cubicBezTo>
                        <a:pt x="100767" y="134481"/>
                        <a:pt x="93627" y="141892"/>
                        <a:pt x="85415" y="148768"/>
                      </a:cubicBezTo>
                      <a:cubicBezTo>
                        <a:pt x="71670" y="160109"/>
                        <a:pt x="57925" y="171003"/>
                        <a:pt x="47394" y="185202"/>
                      </a:cubicBezTo>
                      <a:cubicBezTo>
                        <a:pt x="54712" y="208329"/>
                        <a:pt x="63370" y="231100"/>
                        <a:pt x="73009" y="253246"/>
                      </a:cubicBezTo>
                      <a:cubicBezTo>
                        <a:pt x="90414" y="243423"/>
                        <a:pt x="103445" y="228600"/>
                        <a:pt x="118618" y="215920"/>
                      </a:cubicBezTo>
                      <a:cubicBezTo>
                        <a:pt x="122456" y="212616"/>
                        <a:pt x="126383" y="209580"/>
                        <a:pt x="130399" y="206544"/>
                      </a:cubicBezTo>
                      <a:cubicBezTo>
                        <a:pt x="131024" y="208508"/>
                        <a:pt x="131559" y="210294"/>
                        <a:pt x="132095" y="212169"/>
                      </a:cubicBezTo>
                      <a:cubicBezTo>
                        <a:pt x="124865" y="217706"/>
                        <a:pt x="117814" y="223599"/>
                        <a:pt x="110853" y="229761"/>
                      </a:cubicBezTo>
                      <a:cubicBezTo>
                        <a:pt x="99428" y="239941"/>
                        <a:pt x="88272" y="249763"/>
                        <a:pt x="74437" y="256282"/>
                      </a:cubicBezTo>
                      <a:cubicBezTo>
                        <a:pt x="96215" y="306020"/>
                        <a:pt x="123348" y="353347"/>
                        <a:pt x="154051" y="398443"/>
                      </a:cubicBezTo>
                      <a:cubicBezTo>
                        <a:pt x="155658" y="400675"/>
                        <a:pt x="152177" y="403711"/>
                        <a:pt x="150303" y="40147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48" name="Google Shape;1248;p25"/>
                <p:cNvSpPr/>
                <p:nvPr/>
              </p:nvSpPr>
              <p:spPr>
                <a:xfrm>
                  <a:off x="787262" y="4335363"/>
                  <a:ext cx="227190" cy="464026"/>
                </a:xfrm>
                <a:custGeom>
                  <a:avLst/>
                  <a:gdLst/>
                  <a:ahLst/>
                  <a:cxnLst/>
                  <a:rect l="l" t="t" r="r" b="b"/>
                  <a:pathLst>
                    <a:path w="227190" h="464026" extrusionOk="0">
                      <a:moveTo>
                        <a:pt x="227191" y="174397"/>
                      </a:moveTo>
                      <a:cubicBezTo>
                        <a:pt x="226298" y="177522"/>
                        <a:pt x="225406" y="180469"/>
                        <a:pt x="224424" y="183684"/>
                      </a:cubicBezTo>
                      <a:lnTo>
                        <a:pt x="224424" y="183773"/>
                      </a:lnTo>
                      <a:cubicBezTo>
                        <a:pt x="207020" y="188059"/>
                        <a:pt x="189704" y="191274"/>
                        <a:pt x="173103" y="192167"/>
                      </a:cubicBezTo>
                      <a:cubicBezTo>
                        <a:pt x="159805" y="236994"/>
                        <a:pt x="142043" y="280214"/>
                        <a:pt x="118927" y="320933"/>
                      </a:cubicBezTo>
                      <a:cubicBezTo>
                        <a:pt x="132493" y="315486"/>
                        <a:pt x="147220" y="310485"/>
                        <a:pt x="162214" y="306467"/>
                      </a:cubicBezTo>
                      <a:cubicBezTo>
                        <a:pt x="160340" y="309235"/>
                        <a:pt x="158466" y="312003"/>
                        <a:pt x="156591" y="314772"/>
                      </a:cubicBezTo>
                      <a:cubicBezTo>
                        <a:pt x="143471" y="317897"/>
                        <a:pt x="130530" y="321558"/>
                        <a:pt x="117231" y="323969"/>
                      </a:cubicBezTo>
                      <a:cubicBezTo>
                        <a:pt x="87956" y="375136"/>
                        <a:pt x="50380" y="422196"/>
                        <a:pt x="3344" y="463451"/>
                      </a:cubicBezTo>
                      <a:cubicBezTo>
                        <a:pt x="1558" y="465148"/>
                        <a:pt x="-1208" y="462736"/>
                        <a:pt x="577" y="460861"/>
                      </a:cubicBezTo>
                      <a:cubicBezTo>
                        <a:pt x="61894" y="395407"/>
                        <a:pt x="112054" y="320844"/>
                        <a:pt x="144007" y="237262"/>
                      </a:cubicBezTo>
                      <a:cubicBezTo>
                        <a:pt x="125888" y="221456"/>
                        <a:pt x="109823" y="203150"/>
                        <a:pt x="92061" y="186898"/>
                      </a:cubicBezTo>
                      <a:cubicBezTo>
                        <a:pt x="83404" y="178951"/>
                        <a:pt x="74032" y="171450"/>
                        <a:pt x="64928" y="163770"/>
                      </a:cubicBezTo>
                      <a:cubicBezTo>
                        <a:pt x="66267" y="160467"/>
                        <a:pt x="67427" y="156984"/>
                        <a:pt x="68766" y="153412"/>
                      </a:cubicBezTo>
                      <a:cubicBezTo>
                        <a:pt x="80101" y="163056"/>
                        <a:pt x="90633" y="174040"/>
                        <a:pt x="100808" y="184041"/>
                      </a:cubicBezTo>
                      <a:cubicBezTo>
                        <a:pt x="116427" y="199311"/>
                        <a:pt x="132582" y="214938"/>
                        <a:pt x="145613" y="232708"/>
                      </a:cubicBezTo>
                      <a:cubicBezTo>
                        <a:pt x="148559" y="224760"/>
                        <a:pt x="151415" y="216813"/>
                        <a:pt x="154092" y="208687"/>
                      </a:cubicBezTo>
                      <a:cubicBezTo>
                        <a:pt x="159894" y="190560"/>
                        <a:pt x="164803" y="172164"/>
                        <a:pt x="168819" y="153680"/>
                      </a:cubicBezTo>
                      <a:cubicBezTo>
                        <a:pt x="142668" y="133856"/>
                        <a:pt x="118748" y="109121"/>
                        <a:pt x="95007" y="85636"/>
                      </a:cubicBezTo>
                      <a:cubicBezTo>
                        <a:pt x="96078" y="83582"/>
                        <a:pt x="96970" y="81528"/>
                        <a:pt x="97952" y="79474"/>
                      </a:cubicBezTo>
                      <a:cubicBezTo>
                        <a:pt x="123032" y="99477"/>
                        <a:pt x="149273" y="120104"/>
                        <a:pt x="170872" y="143411"/>
                      </a:cubicBezTo>
                      <a:cubicBezTo>
                        <a:pt x="180422" y="96262"/>
                        <a:pt x="184885" y="48310"/>
                        <a:pt x="187562" y="0"/>
                      </a:cubicBezTo>
                      <a:cubicBezTo>
                        <a:pt x="189080" y="625"/>
                        <a:pt x="190508" y="1518"/>
                        <a:pt x="191757" y="2768"/>
                      </a:cubicBezTo>
                      <a:cubicBezTo>
                        <a:pt x="195774" y="6787"/>
                        <a:pt x="199433" y="10805"/>
                        <a:pt x="202825" y="15002"/>
                      </a:cubicBezTo>
                      <a:cubicBezTo>
                        <a:pt x="199433" y="74831"/>
                        <a:pt x="190061" y="133767"/>
                        <a:pt x="173550" y="190113"/>
                      </a:cubicBezTo>
                      <a:cubicBezTo>
                        <a:pt x="190954" y="183148"/>
                        <a:pt x="209340" y="179397"/>
                        <a:pt x="227191" y="17439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49" name="Google Shape;1249;p25"/>
                <p:cNvSpPr/>
                <p:nvPr/>
              </p:nvSpPr>
              <p:spPr>
                <a:xfrm>
                  <a:off x="592284" y="4344650"/>
                  <a:ext cx="154758" cy="304806"/>
                </a:xfrm>
                <a:custGeom>
                  <a:avLst/>
                  <a:gdLst/>
                  <a:ahLst/>
                  <a:cxnLst/>
                  <a:rect l="l" t="t" r="r" b="b"/>
                  <a:pathLst>
                    <a:path w="154758" h="304806" extrusionOk="0">
                      <a:moveTo>
                        <a:pt x="151909" y="304770"/>
                      </a:moveTo>
                      <a:cubicBezTo>
                        <a:pt x="151463" y="304770"/>
                        <a:pt x="151017" y="304592"/>
                        <a:pt x="150660" y="304145"/>
                      </a:cubicBezTo>
                      <a:cubicBezTo>
                        <a:pt x="146911" y="299591"/>
                        <a:pt x="143252" y="295126"/>
                        <a:pt x="139681" y="290393"/>
                      </a:cubicBezTo>
                      <a:cubicBezTo>
                        <a:pt x="120670" y="265926"/>
                        <a:pt x="104159" y="239673"/>
                        <a:pt x="89521" y="212437"/>
                      </a:cubicBezTo>
                      <a:cubicBezTo>
                        <a:pt x="81578" y="211723"/>
                        <a:pt x="73634" y="210741"/>
                        <a:pt x="65690" y="209669"/>
                      </a:cubicBezTo>
                      <a:cubicBezTo>
                        <a:pt x="61585" y="209133"/>
                        <a:pt x="57568" y="208508"/>
                        <a:pt x="53463" y="207883"/>
                      </a:cubicBezTo>
                      <a:cubicBezTo>
                        <a:pt x="47393" y="206990"/>
                        <a:pt x="41324" y="206097"/>
                        <a:pt x="35166" y="205383"/>
                      </a:cubicBezTo>
                      <a:cubicBezTo>
                        <a:pt x="34720" y="204311"/>
                        <a:pt x="34363" y="203329"/>
                        <a:pt x="33916" y="202168"/>
                      </a:cubicBezTo>
                      <a:cubicBezTo>
                        <a:pt x="39450" y="202079"/>
                        <a:pt x="45073" y="202079"/>
                        <a:pt x="50696" y="202168"/>
                      </a:cubicBezTo>
                      <a:cubicBezTo>
                        <a:pt x="54534" y="202168"/>
                        <a:pt x="58461" y="202257"/>
                        <a:pt x="62299" y="202436"/>
                      </a:cubicBezTo>
                      <a:cubicBezTo>
                        <a:pt x="69975" y="202704"/>
                        <a:pt x="77561" y="203150"/>
                        <a:pt x="85058" y="204133"/>
                      </a:cubicBezTo>
                      <a:cubicBezTo>
                        <a:pt x="68190" y="171629"/>
                        <a:pt x="53909" y="137607"/>
                        <a:pt x="41681" y="102781"/>
                      </a:cubicBezTo>
                      <a:cubicBezTo>
                        <a:pt x="36237" y="101888"/>
                        <a:pt x="30882" y="101084"/>
                        <a:pt x="25437" y="100191"/>
                      </a:cubicBezTo>
                      <a:cubicBezTo>
                        <a:pt x="22313" y="99655"/>
                        <a:pt x="19279" y="99120"/>
                        <a:pt x="16066" y="98584"/>
                      </a:cubicBezTo>
                      <a:cubicBezTo>
                        <a:pt x="11067" y="97691"/>
                        <a:pt x="6069" y="96798"/>
                        <a:pt x="1071" y="95815"/>
                      </a:cubicBezTo>
                      <a:cubicBezTo>
                        <a:pt x="625" y="93672"/>
                        <a:pt x="268" y="91440"/>
                        <a:pt x="0" y="89297"/>
                      </a:cubicBezTo>
                      <a:cubicBezTo>
                        <a:pt x="5980" y="90458"/>
                        <a:pt x="11781" y="91618"/>
                        <a:pt x="17761" y="92690"/>
                      </a:cubicBezTo>
                      <a:cubicBezTo>
                        <a:pt x="19725" y="93137"/>
                        <a:pt x="21689" y="93494"/>
                        <a:pt x="23652" y="93940"/>
                      </a:cubicBezTo>
                      <a:cubicBezTo>
                        <a:pt x="29007" y="94923"/>
                        <a:pt x="34273" y="95994"/>
                        <a:pt x="39628" y="97066"/>
                      </a:cubicBezTo>
                      <a:cubicBezTo>
                        <a:pt x="37754" y="91351"/>
                        <a:pt x="35701" y="85725"/>
                        <a:pt x="33827" y="80010"/>
                      </a:cubicBezTo>
                      <a:cubicBezTo>
                        <a:pt x="32667" y="76527"/>
                        <a:pt x="31417" y="73045"/>
                        <a:pt x="30346" y="69562"/>
                      </a:cubicBezTo>
                      <a:lnTo>
                        <a:pt x="30346" y="69473"/>
                      </a:lnTo>
                      <a:cubicBezTo>
                        <a:pt x="24277" y="50453"/>
                        <a:pt x="18654" y="31343"/>
                        <a:pt x="13388" y="12144"/>
                      </a:cubicBezTo>
                      <a:cubicBezTo>
                        <a:pt x="15084" y="10001"/>
                        <a:pt x="16958" y="7947"/>
                        <a:pt x="19011" y="5983"/>
                      </a:cubicBezTo>
                      <a:cubicBezTo>
                        <a:pt x="21332" y="3750"/>
                        <a:pt x="23652" y="1786"/>
                        <a:pt x="25883" y="0"/>
                      </a:cubicBezTo>
                      <a:cubicBezTo>
                        <a:pt x="31328" y="18574"/>
                        <a:pt x="36951" y="37148"/>
                        <a:pt x="42842" y="55453"/>
                      </a:cubicBezTo>
                      <a:cubicBezTo>
                        <a:pt x="44091" y="59472"/>
                        <a:pt x="45430" y="63490"/>
                        <a:pt x="46769" y="67508"/>
                      </a:cubicBezTo>
                      <a:cubicBezTo>
                        <a:pt x="56319" y="96530"/>
                        <a:pt x="66672" y="125194"/>
                        <a:pt x="78097" y="153412"/>
                      </a:cubicBezTo>
                      <a:cubicBezTo>
                        <a:pt x="89521" y="134302"/>
                        <a:pt x="101124" y="115371"/>
                        <a:pt x="112013" y="96083"/>
                      </a:cubicBezTo>
                      <a:cubicBezTo>
                        <a:pt x="113173" y="94119"/>
                        <a:pt x="114244" y="92065"/>
                        <a:pt x="115405" y="90101"/>
                      </a:cubicBezTo>
                      <a:cubicBezTo>
                        <a:pt x="117100" y="87154"/>
                        <a:pt x="118707" y="84207"/>
                        <a:pt x="120224" y="81260"/>
                      </a:cubicBezTo>
                      <a:cubicBezTo>
                        <a:pt x="121652" y="85278"/>
                        <a:pt x="122902" y="89386"/>
                        <a:pt x="124062" y="93583"/>
                      </a:cubicBezTo>
                      <a:cubicBezTo>
                        <a:pt x="122545" y="96351"/>
                        <a:pt x="121027" y="98941"/>
                        <a:pt x="119421" y="101620"/>
                      </a:cubicBezTo>
                      <a:lnTo>
                        <a:pt x="119421" y="101709"/>
                      </a:lnTo>
                      <a:cubicBezTo>
                        <a:pt x="118885" y="102602"/>
                        <a:pt x="118350" y="103495"/>
                        <a:pt x="117814" y="104477"/>
                      </a:cubicBezTo>
                      <a:cubicBezTo>
                        <a:pt x="117011" y="105906"/>
                        <a:pt x="116208" y="107335"/>
                        <a:pt x="115405" y="108764"/>
                      </a:cubicBezTo>
                      <a:cubicBezTo>
                        <a:pt x="104873" y="126980"/>
                        <a:pt x="94341" y="145286"/>
                        <a:pt x="81578" y="162074"/>
                      </a:cubicBezTo>
                      <a:cubicBezTo>
                        <a:pt x="98268" y="202079"/>
                        <a:pt x="117279" y="241191"/>
                        <a:pt x="140306" y="279142"/>
                      </a:cubicBezTo>
                      <a:cubicBezTo>
                        <a:pt x="143609" y="284500"/>
                        <a:pt x="146911" y="289858"/>
                        <a:pt x="150392" y="295215"/>
                      </a:cubicBezTo>
                      <a:cubicBezTo>
                        <a:pt x="151641" y="297180"/>
                        <a:pt x="152891" y="299144"/>
                        <a:pt x="154230" y="301198"/>
                      </a:cubicBezTo>
                      <a:cubicBezTo>
                        <a:pt x="155747" y="302806"/>
                        <a:pt x="153694" y="305128"/>
                        <a:pt x="151909" y="30477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50" name="Google Shape;1250;p25"/>
                <p:cNvSpPr/>
                <p:nvPr/>
              </p:nvSpPr>
              <p:spPr>
                <a:xfrm>
                  <a:off x="799912" y="3985140"/>
                  <a:ext cx="167593" cy="340555"/>
                </a:xfrm>
                <a:custGeom>
                  <a:avLst/>
                  <a:gdLst/>
                  <a:ahLst/>
                  <a:cxnLst/>
                  <a:rect l="l" t="t" r="r" b="b"/>
                  <a:pathLst>
                    <a:path w="167593" h="340555" extrusionOk="0">
                      <a:moveTo>
                        <a:pt x="141532" y="176719"/>
                      </a:moveTo>
                      <a:cubicBezTo>
                        <a:pt x="140728" y="178862"/>
                        <a:pt x="140014" y="180826"/>
                        <a:pt x="139479" y="182523"/>
                      </a:cubicBezTo>
                      <a:cubicBezTo>
                        <a:pt x="139211" y="183148"/>
                        <a:pt x="139032" y="183684"/>
                        <a:pt x="138765" y="184220"/>
                      </a:cubicBezTo>
                      <a:cubicBezTo>
                        <a:pt x="125109" y="184666"/>
                        <a:pt x="111721" y="185291"/>
                        <a:pt x="98154" y="185023"/>
                      </a:cubicBezTo>
                      <a:cubicBezTo>
                        <a:pt x="70040" y="239137"/>
                        <a:pt x="37819" y="291108"/>
                        <a:pt x="1672" y="340221"/>
                      </a:cubicBezTo>
                      <a:cubicBezTo>
                        <a:pt x="958" y="341114"/>
                        <a:pt x="-471" y="340042"/>
                        <a:pt x="154" y="339060"/>
                      </a:cubicBezTo>
                      <a:cubicBezTo>
                        <a:pt x="27020" y="295126"/>
                        <a:pt x="52100" y="250210"/>
                        <a:pt x="74859" y="204311"/>
                      </a:cubicBezTo>
                      <a:cubicBezTo>
                        <a:pt x="57098" y="189756"/>
                        <a:pt x="39961" y="172790"/>
                        <a:pt x="24877" y="155020"/>
                      </a:cubicBezTo>
                      <a:lnTo>
                        <a:pt x="24877" y="154930"/>
                      </a:lnTo>
                      <a:cubicBezTo>
                        <a:pt x="25770" y="152340"/>
                        <a:pt x="26663" y="149662"/>
                        <a:pt x="27555" y="146983"/>
                      </a:cubicBezTo>
                      <a:cubicBezTo>
                        <a:pt x="45852" y="162163"/>
                        <a:pt x="63078" y="179576"/>
                        <a:pt x="78072" y="197703"/>
                      </a:cubicBezTo>
                      <a:cubicBezTo>
                        <a:pt x="91014" y="171182"/>
                        <a:pt x="103153" y="144214"/>
                        <a:pt x="114488" y="116800"/>
                      </a:cubicBezTo>
                      <a:cubicBezTo>
                        <a:pt x="96191" y="100102"/>
                        <a:pt x="77894" y="80099"/>
                        <a:pt x="62185" y="59293"/>
                      </a:cubicBezTo>
                      <a:lnTo>
                        <a:pt x="62185" y="59204"/>
                      </a:lnTo>
                      <a:cubicBezTo>
                        <a:pt x="63524" y="56793"/>
                        <a:pt x="64684" y="54292"/>
                        <a:pt x="66023" y="51971"/>
                      </a:cubicBezTo>
                      <a:cubicBezTo>
                        <a:pt x="71289" y="58221"/>
                        <a:pt x="76466" y="64740"/>
                        <a:pt x="81910" y="70902"/>
                      </a:cubicBezTo>
                      <a:cubicBezTo>
                        <a:pt x="93513" y="84028"/>
                        <a:pt x="105830" y="96619"/>
                        <a:pt x="117344" y="109924"/>
                      </a:cubicBezTo>
                      <a:cubicBezTo>
                        <a:pt x="117522" y="109657"/>
                        <a:pt x="117701" y="109299"/>
                        <a:pt x="117701" y="109031"/>
                      </a:cubicBezTo>
                      <a:cubicBezTo>
                        <a:pt x="122521" y="97244"/>
                        <a:pt x="126983" y="85368"/>
                        <a:pt x="131089" y="73402"/>
                      </a:cubicBezTo>
                      <a:cubicBezTo>
                        <a:pt x="126715" y="55811"/>
                        <a:pt x="112346" y="41434"/>
                        <a:pt x="102974" y="26343"/>
                      </a:cubicBezTo>
                      <a:cubicBezTo>
                        <a:pt x="99493" y="20806"/>
                        <a:pt x="96280" y="15270"/>
                        <a:pt x="93335" y="9644"/>
                      </a:cubicBezTo>
                      <a:cubicBezTo>
                        <a:pt x="95209" y="7412"/>
                        <a:pt x="97173" y="5447"/>
                        <a:pt x="99047" y="3572"/>
                      </a:cubicBezTo>
                      <a:cubicBezTo>
                        <a:pt x="105295" y="14198"/>
                        <a:pt x="111364" y="25003"/>
                        <a:pt x="118058" y="35451"/>
                      </a:cubicBezTo>
                      <a:cubicBezTo>
                        <a:pt x="124038" y="44916"/>
                        <a:pt x="130464" y="53846"/>
                        <a:pt x="134302" y="63937"/>
                      </a:cubicBezTo>
                      <a:cubicBezTo>
                        <a:pt x="141621" y="42684"/>
                        <a:pt x="148047" y="21431"/>
                        <a:pt x="154295" y="0"/>
                      </a:cubicBezTo>
                      <a:cubicBezTo>
                        <a:pt x="160721" y="6251"/>
                        <a:pt x="165005" y="14377"/>
                        <a:pt x="167593" y="23753"/>
                      </a:cubicBezTo>
                      <a:cubicBezTo>
                        <a:pt x="167593" y="23842"/>
                        <a:pt x="167593" y="23842"/>
                        <a:pt x="167593" y="23931"/>
                      </a:cubicBezTo>
                      <a:cubicBezTo>
                        <a:pt x="158133" y="50096"/>
                        <a:pt x="147869" y="75724"/>
                        <a:pt x="137426" y="100727"/>
                      </a:cubicBezTo>
                      <a:cubicBezTo>
                        <a:pt x="126269" y="127605"/>
                        <a:pt x="114041" y="153859"/>
                        <a:pt x="100832" y="179665"/>
                      </a:cubicBezTo>
                      <a:cubicBezTo>
                        <a:pt x="113684" y="178326"/>
                        <a:pt x="126448" y="177612"/>
                        <a:pt x="139300" y="176897"/>
                      </a:cubicBezTo>
                      <a:cubicBezTo>
                        <a:pt x="140103" y="176808"/>
                        <a:pt x="140817" y="176808"/>
                        <a:pt x="141532" y="17671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51" name="Google Shape;1251;p25"/>
                <p:cNvSpPr/>
                <p:nvPr/>
              </p:nvSpPr>
              <p:spPr>
                <a:xfrm>
                  <a:off x="655833" y="3705284"/>
                  <a:ext cx="172794" cy="362317"/>
                </a:xfrm>
                <a:custGeom>
                  <a:avLst/>
                  <a:gdLst/>
                  <a:ahLst/>
                  <a:cxnLst/>
                  <a:rect l="l" t="t" r="r" b="b"/>
                  <a:pathLst>
                    <a:path w="172794" h="362317" extrusionOk="0">
                      <a:moveTo>
                        <a:pt x="118439" y="359598"/>
                      </a:moveTo>
                      <a:cubicBezTo>
                        <a:pt x="117814" y="363617"/>
                        <a:pt x="111299" y="362992"/>
                        <a:pt x="111477" y="358974"/>
                      </a:cubicBezTo>
                      <a:cubicBezTo>
                        <a:pt x="112816" y="312003"/>
                        <a:pt x="110942" y="266372"/>
                        <a:pt x="106033" y="221813"/>
                      </a:cubicBezTo>
                      <a:cubicBezTo>
                        <a:pt x="95412" y="218867"/>
                        <a:pt x="84880" y="215920"/>
                        <a:pt x="74259" y="212973"/>
                      </a:cubicBezTo>
                      <a:cubicBezTo>
                        <a:pt x="54712" y="207437"/>
                        <a:pt x="35255" y="201989"/>
                        <a:pt x="15887" y="196007"/>
                      </a:cubicBezTo>
                      <a:cubicBezTo>
                        <a:pt x="15352" y="193953"/>
                        <a:pt x="14816" y="191988"/>
                        <a:pt x="14370" y="189934"/>
                      </a:cubicBezTo>
                      <a:cubicBezTo>
                        <a:pt x="34184" y="195024"/>
                        <a:pt x="53909" y="200561"/>
                        <a:pt x="73634" y="206097"/>
                      </a:cubicBezTo>
                      <a:cubicBezTo>
                        <a:pt x="84166" y="209133"/>
                        <a:pt x="94698" y="212169"/>
                        <a:pt x="105140" y="215206"/>
                      </a:cubicBezTo>
                      <a:cubicBezTo>
                        <a:pt x="103534" y="201543"/>
                        <a:pt x="101660" y="187970"/>
                        <a:pt x="99339" y="174397"/>
                      </a:cubicBezTo>
                      <a:cubicBezTo>
                        <a:pt x="98000" y="166092"/>
                        <a:pt x="96572" y="157877"/>
                        <a:pt x="94966" y="149572"/>
                      </a:cubicBezTo>
                      <a:cubicBezTo>
                        <a:pt x="63905" y="137339"/>
                        <a:pt x="32399" y="126712"/>
                        <a:pt x="893" y="116354"/>
                      </a:cubicBezTo>
                      <a:cubicBezTo>
                        <a:pt x="535" y="112693"/>
                        <a:pt x="178" y="109121"/>
                        <a:pt x="0" y="105549"/>
                      </a:cubicBezTo>
                      <a:cubicBezTo>
                        <a:pt x="31417" y="114657"/>
                        <a:pt x="62299" y="125998"/>
                        <a:pt x="92734" y="138142"/>
                      </a:cubicBezTo>
                      <a:cubicBezTo>
                        <a:pt x="82916" y="91976"/>
                        <a:pt x="69171" y="46791"/>
                        <a:pt x="50964" y="1875"/>
                      </a:cubicBezTo>
                      <a:cubicBezTo>
                        <a:pt x="55694" y="804"/>
                        <a:pt x="60960" y="89"/>
                        <a:pt x="66583" y="0"/>
                      </a:cubicBezTo>
                      <a:cubicBezTo>
                        <a:pt x="90949" y="54382"/>
                        <a:pt x="108353" y="112782"/>
                        <a:pt x="117547" y="172164"/>
                      </a:cubicBezTo>
                      <a:cubicBezTo>
                        <a:pt x="134862" y="149215"/>
                        <a:pt x="153426" y="127427"/>
                        <a:pt x="170563" y="104388"/>
                      </a:cubicBezTo>
                      <a:cubicBezTo>
                        <a:pt x="171456" y="109121"/>
                        <a:pt x="172170" y="113854"/>
                        <a:pt x="172794" y="118854"/>
                      </a:cubicBezTo>
                      <a:cubicBezTo>
                        <a:pt x="157175" y="141982"/>
                        <a:pt x="139324" y="164038"/>
                        <a:pt x="118885" y="181005"/>
                      </a:cubicBezTo>
                      <a:cubicBezTo>
                        <a:pt x="125222" y="225832"/>
                        <a:pt x="127097" y="270927"/>
                        <a:pt x="123705" y="315397"/>
                      </a:cubicBezTo>
                      <a:lnTo>
                        <a:pt x="123616" y="315665"/>
                      </a:lnTo>
                      <a:cubicBezTo>
                        <a:pt x="122366" y="330488"/>
                        <a:pt x="120670" y="345132"/>
                        <a:pt x="118439" y="35959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52" name="Google Shape;1252;p25"/>
                <p:cNvSpPr/>
                <p:nvPr/>
              </p:nvSpPr>
              <p:spPr>
                <a:xfrm>
                  <a:off x="634212" y="5092064"/>
                  <a:ext cx="389344" cy="412965"/>
                </a:xfrm>
                <a:custGeom>
                  <a:avLst/>
                  <a:gdLst/>
                  <a:ahLst/>
                  <a:cxnLst/>
                  <a:rect l="l" t="t" r="r" b="b"/>
                  <a:pathLst>
                    <a:path w="389344" h="412965" extrusionOk="0">
                      <a:moveTo>
                        <a:pt x="262783" y="159395"/>
                      </a:moveTo>
                      <a:cubicBezTo>
                        <a:pt x="252251" y="170825"/>
                        <a:pt x="241541" y="182166"/>
                        <a:pt x="230920" y="193506"/>
                      </a:cubicBezTo>
                      <a:cubicBezTo>
                        <a:pt x="244218" y="194846"/>
                        <a:pt x="257785" y="195917"/>
                        <a:pt x="271351" y="196989"/>
                      </a:cubicBezTo>
                      <a:cubicBezTo>
                        <a:pt x="279563" y="197525"/>
                        <a:pt x="287774" y="198329"/>
                        <a:pt x="296075" y="199043"/>
                      </a:cubicBezTo>
                      <a:cubicBezTo>
                        <a:pt x="306428" y="200115"/>
                        <a:pt x="316871" y="201276"/>
                        <a:pt x="327135" y="202883"/>
                      </a:cubicBezTo>
                      <a:cubicBezTo>
                        <a:pt x="324457" y="205919"/>
                        <a:pt x="321780" y="209133"/>
                        <a:pt x="318923" y="212080"/>
                      </a:cubicBezTo>
                      <a:cubicBezTo>
                        <a:pt x="310087" y="210830"/>
                        <a:pt x="301073" y="209312"/>
                        <a:pt x="292237" y="207705"/>
                      </a:cubicBezTo>
                      <a:lnTo>
                        <a:pt x="292147" y="207705"/>
                      </a:lnTo>
                      <a:cubicBezTo>
                        <a:pt x="285632" y="206544"/>
                        <a:pt x="279384" y="205204"/>
                        <a:pt x="272958" y="203954"/>
                      </a:cubicBezTo>
                      <a:cubicBezTo>
                        <a:pt x="258231" y="201097"/>
                        <a:pt x="243683" y="198060"/>
                        <a:pt x="229224" y="195382"/>
                      </a:cubicBezTo>
                      <a:cubicBezTo>
                        <a:pt x="196736" y="230118"/>
                        <a:pt x="163890" y="264676"/>
                        <a:pt x="130599" y="298788"/>
                      </a:cubicBezTo>
                      <a:cubicBezTo>
                        <a:pt x="119889" y="309771"/>
                        <a:pt x="109267" y="321022"/>
                        <a:pt x="98379" y="332184"/>
                      </a:cubicBezTo>
                      <a:cubicBezTo>
                        <a:pt x="106411" y="333256"/>
                        <a:pt x="114533" y="334328"/>
                        <a:pt x="122655" y="335667"/>
                      </a:cubicBezTo>
                      <a:cubicBezTo>
                        <a:pt x="130420" y="336828"/>
                        <a:pt x="138096" y="338167"/>
                        <a:pt x="145772" y="339596"/>
                      </a:cubicBezTo>
                      <a:cubicBezTo>
                        <a:pt x="154519" y="341204"/>
                        <a:pt x="163355" y="343168"/>
                        <a:pt x="171923" y="345311"/>
                      </a:cubicBezTo>
                      <a:cubicBezTo>
                        <a:pt x="167550" y="348883"/>
                        <a:pt x="162998" y="352366"/>
                        <a:pt x="158625" y="355937"/>
                      </a:cubicBezTo>
                      <a:cubicBezTo>
                        <a:pt x="150145" y="353973"/>
                        <a:pt x="141756" y="351741"/>
                        <a:pt x="133366" y="349329"/>
                      </a:cubicBezTo>
                      <a:cubicBezTo>
                        <a:pt x="126761" y="347454"/>
                        <a:pt x="120156" y="345490"/>
                        <a:pt x="113641" y="343436"/>
                      </a:cubicBezTo>
                      <a:cubicBezTo>
                        <a:pt x="106858" y="341293"/>
                        <a:pt x="100342" y="339149"/>
                        <a:pt x="93737" y="336917"/>
                      </a:cubicBezTo>
                      <a:cubicBezTo>
                        <a:pt x="69282" y="361921"/>
                        <a:pt x="43934" y="386209"/>
                        <a:pt x="15016" y="405140"/>
                      </a:cubicBezTo>
                      <a:cubicBezTo>
                        <a:pt x="11000" y="407819"/>
                        <a:pt x="6983" y="410319"/>
                        <a:pt x="2877" y="412730"/>
                      </a:cubicBezTo>
                      <a:cubicBezTo>
                        <a:pt x="1182" y="413713"/>
                        <a:pt x="-960" y="411391"/>
                        <a:pt x="468" y="409962"/>
                      </a:cubicBezTo>
                      <a:cubicBezTo>
                        <a:pt x="12606" y="398086"/>
                        <a:pt x="24655" y="386120"/>
                        <a:pt x="36704" y="374065"/>
                      </a:cubicBezTo>
                      <a:cubicBezTo>
                        <a:pt x="66694" y="344239"/>
                        <a:pt x="96326" y="314236"/>
                        <a:pt x="125779" y="284053"/>
                      </a:cubicBezTo>
                      <a:cubicBezTo>
                        <a:pt x="122745" y="277178"/>
                        <a:pt x="120692" y="269855"/>
                        <a:pt x="118193" y="262622"/>
                      </a:cubicBezTo>
                      <a:cubicBezTo>
                        <a:pt x="116943" y="259140"/>
                        <a:pt x="115515" y="255925"/>
                        <a:pt x="113819" y="252799"/>
                      </a:cubicBezTo>
                      <a:cubicBezTo>
                        <a:pt x="110071" y="245209"/>
                        <a:pt x="105697" y="238244"/>
                        <a:pt x="101770" y="230386"/>
                      </a:cubicBezTo>
                      <a:cubicBezTo>
                        <a:pt x="100967" y="228689"/>
                        <a:pt x="100074" y="226993"/>
                        <a:pt x="99450" y="225296"/>
                      </a:cubicBezTo>
                      <a:cubicBezTo>
                        <a:pt x="97040" y="220295"/>
                        <a:pt x="94987" y="215206"/>
                        <a:pt x="93023" y="210026"/>
                      </a:cubicBezTo>
                      <a:cubicBezTo>
                        <a:pt x="94451" y="207705"/>
                        <a:pt x="95969" y="205383"/>
                        <a:pt x="97486" y="203150"/>
                      </a:cubicBezTo>
                      <a:cubicBezTo>
                        <a:pt x="99628" y="208597"/>
                        <a:pt x="101949" y="214045"/>
                        <a:pt x="104537" y="219492"/>
                      </a:cubicBezTo>
                      <a:cubicBezTo>
                        <a:pt x="107036" y="225296"/>
                        <a:pt x="109981" y="230922"/>
                        <a:pt x="113284" y="236369"/>
                      </a:cubicBezTo>
                      <a:cubicBezTo>
                        <a:pt x="115069" y="239405"/>
                        <a:pt x="116765" y="242441"/>
                        <a:pt x="118371" y="245656"/>
                      </a:cubicBezTo>
                      <a:cubicBezTo>
                        <a:pt x="123816" y="256014"/>
                        <a:pt x="128189" y="267176"/>
                        <a:pt x="130867" y="278785"/>
                      </a:cubicBezTo>
                      <a:cubicBezTo>
                        <a:pt x="168175" y="240298"/>
                        <a:pt x="205036" y="201276"/>
                        <a:pt x="241362" y="161628"/>
                      </a:cubicBezTo>
                      <a:cubicBezTo>
                        <a:pt x="230920" y="147608"/>
                        <a:pt x="225207" y="129480"/>
                        <a:pt x="219317" y="113497"/>
                      </a:cubicBezTo>
                      <a:cubicBezTo>
                        <a:pt x="217978" y="109835"/>
                        <a:pt x="216550" y="106085"/>
                        <a:pt x="215300" y="102424"/>
                      </a:cubicBezTo>
                      <a:cubicBezTo>
                        <a:pt x="214229" y="99744"/>
                        <a:pt x="213158" y="96976"/>
                        <a:pt x="212176" y="94208"/>
                      </a:cubicBezTo>
                      <a:cubicBezTo>
                        <a:pt x="208517" y="84564"/>
                        <a:pt x="204947" y="74652"/>
                        <a:pt x="201823" y="64830"/>
                      </a:cubicBezTo>
                      <a:cubicBezTo>
                        <a:pt x="203697" y="62597"/>
                        <a:pt x="205750" y="60454"/>
                        <a:pt x="207714" y="58401"/>
                      </a:cubicBezTo>
                      <a:cubicBezTo>
                        <a:pt x="212623" y="67062"/>
                        <a:pt x="216193" y="76349"/>
                        <a:pt x="219585" y="85636"/>
                      </a:cubicBezTo>
                      <a:cubicBezTo>
                        <a:pt x="220656" y="88315"/>
                        <a:pt x="221548" y="90994"/>
                        <a:pt x="222530" y="93672"/>
                      </a:cubicBezTo>
                      <a:cubicBezTo>
                        <a:pt x="222887" y="94923"/>
                        <a:pt x="223422" y="96084"/>
                        <a:pt x="223779" y="97155"/>
                      </a:cubicBezTo>
                      <a:cubicBezTo>
                        <a:pt x="230920" y="116443"/>
                        <a:pt x="240470" y="135642"/>
                        <a:pt x="247432" y="155109"/>
                      </a:cubicBezTo>
                      <a:cubicBezTo>
                        <a:pt x="251180" y="151001"/>
                        <a:pt x="255018" y="146715"/>
                        <a:pt x="258767" y="142607"/>
                      </a:cubicBezTo>
                      <a:cubicBezTo>
                        <a:pt x="263140" y="137785"/>
                        <a:pt x="267514" y="133053"/>
                        <a:pt x="271887" y="128141"/>
                      </a:cubicBezTo>
                      <a:cubicBezTo>
                        <a:pt x="275189" y="124480"/>
                        <a:pt x="278402" y="120908"/>
                        <a:pt x="281705" y="117247"/>
                      </a:cubicBezTo>
                      <a:cubicBezTo>
                        <a:pt x="275993" y="95637"/>
                        <a:pt x="270727" y="73849"/>
                        <a:pt x="265282" y="52150"/>
                      </a:cubicBezTo>
                      <a:cubicBezTo>
                        <a:pt x="262158" y="39291"/>
                        <a:pt x="258142" y="26253"/>
                        <a:pt x="255464" y="13127"/>
                      </a:cubicBezTo>
                      <a:cubicBezTo>
                        <a:pt x="257785" y="11251"/>
                        <a:pt x="260195" y="9376"/>
                        <a:pt x="262515" y="7679"/>
                      </a:cubicBezTo>
                      <a:cubicBezTo>
                        <a:pt x="273404" y="40809"/>
                        <a:pt x="281705" y="74831"/>
                        <a:pt x="289024" y="108853"/>
                      </a:cubicBezTo>
                      <a:cubicBezTo>
                        <a:pt x="320262" y="73491"/>
                        <a:pt x="350162" y="37862"/>
                        <a:pt x="377117" y="0"/>
                      </a:cubicBezTo>
                      <a:cubicBezTo>
                        <a:pt x="382026" y="5358"/>
                        <a:pt x="386131" y="10805"/>
                        <a:pt x="389344" y="16431"/>
                      </a:cubicBezTo>
                      <a:cubicBezTo>
                        <a:pt x="354357" y="62151"/>
                        <a:pt x="313657" y="104299"/>
                        <a:pt x="277331" y="143679"/>
                      </a:cubicBezTo>
                      <a:cubicBezTo>
                        <a:pt x="306696" y="145376"/>
                        <a:pt x="336596" y="148947"/>
                        <a:pt x="365871" y="152698"/>
                      </a:cubicBezTo>
                      <a:cubicBezTo>
                        <a:pt x="364264" y="155377"/>
                        <a:pt x="362390" y="158056"/>
                        <a:pt x="360426" y="160734"/>
                      </a:cubicBezTo>
                      <a:cubicBezTo>
                        <a:pt x="333472" y="160199"/>
                        <a:pt x="305535" y="157252"/>
                        <a:pt x="279652" y="151269"/>
                      </a:cubicBezTo>
                      <a:cubicBezTo>
                        <a:pt x="277064" y="150644"/>
                        <a:pt x="274565" y="150108"/>
                        <a:pt x="271976" y="149394"/>
                      </a:cubicBezTo>
                      <a:cubicBezTo>
                        <a:pt x="271173" y="150287"/>
                        <a:pt x="270370" y="151090"/>
                        <a:pt x="269566" y="151983"/>
                      </a:cubicBezTo>
                      <a:cubicBezTo>
                        <a:pt x="267514" y="154305"/>
                        <a:pt x="265104" y="156895"/>
                        <a:pt x="262783" y="15939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53" name="Google Shape;1253;p25"/>
                <p:cNvSpPr/>
                <p:nvPr/>
              </p:nvSpPr>
              <p:spPr>
                <a:xfrm>
                  <a:off x="526478" y="5437822"/>
                  <a:ext cx="518588" cy="486392"/>
                </a:xfrm>
                <a:custGeom>
                  <a:avLst/>
                  <a:gdLst/>
                  <a:ahLst/>
                  <a:cxnLst/>
                  <a:rect l="l" t="t" r="r" b="b"/>
                  <a:pathLst>
                    <a:path w="518588" h="486392" extrusionOk="0">
                      <a:moveTo>
                        <a:pt x="417732" y="111710"/>
                      </a:moveTo>
                      <a:cubicBezTo>
                        <a:pt x="402737" y="134213"/>
                        <a:pt x="386850" y="156180"/>
                        <a:pt x="370160" y="177611"/>
                      </a:cubicBezTo>
                      <a:cubicBezTo>
                        <a:pt x="405147" y="170557"/>
                        <a:pt x="444776" y="168681"/>
                        <a:pt x="481013" y="172700"/>
                      </a:cubicBezTo>
                      <a:cubicBezTo>
                        <a:pt x="477889" y="176897"/>
                        <a:pt x="474765" y="181004"/>
                        <a:pt x="471462" y="185112"/>
                      </a:cubicBezTo>
                      <a:lnTo>
                        <a:pt x="471373" y="185112"/>
                      </a:lnTo>
                      <a:cubicBezTo>
                        <a:pt x="436118" y="186630"/>
                        <a:pt x="399257" y="186005"/>
                        <a:pt x="365073" y="183862"/>
                      </a:cubicBezTo>
                      <a:cubicBezTo>
                        <a:pt x="334102" y="223063"/>
                        <a:pt x="300453" y="260211"/>
                        <a:pt x="264663" y="294947"/>
                      </a:cubicBezTo>
                      <a:cubicBezTo>
                        <a:pt x="291082" y="296019"/>
                        <a:pt x="319821" y="299859"/>
                        <a:pt x="347311" y="306109"/>
                      </a:cubicBezTo>
                      <a:cubicBezTo>
                        <a:pt x="341510" y="311021"/>
                        <a:pt x="335619" y="315843"/>
                        <a:pt x="329550" y="320575"/>
                      </a:cubicBezTo>
                      <a:cubicBezTo>
                        <a:pt x="305630" y="314772"/>
                        <a:pt x="281888" y="307717"/>
                        <a:pt x="259843" y="300216"/>
                      </a:cubicBezTo>
                      <a:cubicBezTo>
                        <a:pt x="259664" y="300216"/>
                        <a:pt x="259575" y="300037"/>
                        <a:pt x="259397" y="299948"/>
                      </a:cubicBezTo>
                      <a:cubicBezTo>
                        <a:pt x="181568" y="374868"/>
                        <a:pt x="94010" y="438447"/>
                        <a:pt x="2793" y="486132"/>
                      </a:cubicBezTo>
                      <a:cubicBezTo>
                        <a:pt x="741" y="487293"/>
                        <a:pt x="-1134" y="484257"/>
                        <a:pt x="830" y="483096"/>
                      </a:cubicBezTo>
                      <a:cubicBezTo>
                        <a:pt x="70537" y="440144"/>
                        <a:pt x="136584" y="392459"/>
                        <a:pt x="197723" y="338881"/>
                      </a:cubicBezTo>
                      <a:cubicBezTo>
                        <a:pt x="185495" y="324326"/>
                        <a:pt x="178176" y="304949"/>
                        <a:pt x="169429" y="288429"/>
                      </a:cubicBezTo>
                      <a:cubicBezTo>
                        <a:pt x="163360" y="276820"/>
                        <a:pt x="157380" y="265211"/>
                        <a:pt x="151489" y="253603"/>
                      </a:cubicBezTo>
                      <a:cubicBezTo>
                        <a:pt x="153274" y="251639"/>
                        <a:pt x="155149" y="249674"/>
                        <a:pt x="156934" y="247709"/>
                      </a:cubicBezTo>
                      <a:cubicBezTo>
                        <a:pt x="164877" y="260389"/>
                        <a:pt x="172464" y="273159"/>
                        <a:pt x="179783" y="286286"/>
                      </a:cubicBezTo>
                      <a:cubicBezTo>
                        <a:pt x="188172" y="301555"/>
                        <a:pt x="198615" y="317182"/>
                        <a:pt x="203346" y="334149"/>
                      </a:cubicBezTo>
                      <a:cubicBezTo>
                        <a:pt x="241546" y="300216"/>
                        <a:pt x="277694" y="263962"/>
                        <a:pt x="311431" y="224939"/>
                      </a:cubicBezTo>
                      <a:cubicBezTo>
                        <a:pt x="313841" y="222081"/>
                        <a:pt x="316251" y="219224"/>
                        <a:pt x="318572" y="216456"/>
                      </a:cubicBezTo>
                      <a:cubicBezTo>
                        <a:pt x="314644" y="210294"/>
                        <a:pt x="311967" y="203597"/>
                        <a:pt x="308932" y="196542"/>
                      </a:cubicBezTo>
                      <a:cubicBezTo>
                        <a:pt x="303041" y="183505"/>
                        <a:pt x="295009" y="173504"/>
                        <a:pt x="287958" y="161538"/>
                      </a:cubicBezTo>
                      <a:cubicBezTo>
                        <a:pt x="281531" y="150644"/>
                        <a:pt x="278229" y="137696"/>
                        <a:pt x="272963" y="125998"/>
                      </a:cubicBezTo>
                      <a:cubicBezTo>
                        <a:pt x="274659" y="124301"/>
                        <a:pt x="276266" y="122515"/>
                        <a:pt x="277961" y="120818"/>
                      </a:cubicBezTo>
                      <a:cubicBezTo>
                        <a:pt x="281264" y="127337"/>
                        <a:pt x="284388" y="133945"/>
                        <a:pt x="287422" y="140553"/>
                      </a:cubicBezTo>
                      <a:cubicBezTo>
                        <a:pt x="293491" y="153680"/>
                        <a:pt x="301792" y="164485"/>
                        <a:pt x="308754" y="176897"/>
                      </a:cubicBezTo>
                      <a:cubicBezTo>
                        <a:pt x="314555" y="187166"/>
                        <a:pt x="317858" y="199578"/>
                        <a:pt x="324284" y="209758"/>
                      </a:cubicBezTo>
                      <a:cubicBezTo>
                        <a:pt x="378550" y="144304"/>
                        <a:pt x="423355" y="73848"/>
                        <a:pt x="463251" y="0"/>
                      </a:cubicBezTo>
                      <a:cubicBezTo>
                        <a:pt x="469410" y="178"/>
                        <a:pt x="475390" y="1250"/>
                        <a:pt x="481013" y="3393"/>
                      </a:cubicBezTo>
                      <a:cubicBezTo>
                        <a:pt x="463430" y="38308"/>
                        <a:pt x="443705" y="72151"/>
                        <a:pt x="422016" y="105281"/>
                      </a:cubicBezTo>
                      <a:cubicBezTo>
                        <a:pt x="441473" y="103048"/>
                        <a:pt x="460931" y="103227"/>
                        <a:pt x="480655" y="103227"/>
                      </a:cubicBezTo>
                      <a:cubicBezTo>
                        <a:pt x="493151" y="103227"/>
                        <a:pt x="505825" y="102513"/>
                        <a:pt x="518588" y="102066"/>
                      </a:cubicBezTo>
                      <a:cubicBezTo>
                        <a:pt x="517428" y="106174"/>
                        <a:pt x="516089" y="110281"/>
                        <a:pt x="514393" y="114389"/>
                      </a:cubicBezTo>
                      <a:cubicBezTo>
                        <a:pt x="505022" y="114389"/>
                        <a:pt x="495561" y="113854"/>
                        <a:pt x="486368" y="113407"/>
                      </a:cubicBezTo>
                      <a:cubicBezTo>
                        <a:pt x="463519" y="112693"/>
                        <a:pt x="440670" y="112246"/>
                        <a:pt x="417732" y="11171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54" name="Google Shape;1254;p25"/>
                <p:cNvSpPr/>
                <p:nvPr/>
              </p:nvSpPr>
              <p:spPr>
                <a:xfrm>
                  <a:off x="425916" y="4967585"/>
                  <a:ext cx="151758" cy="373680"/>
                </a:xfrm>
                <a:custGeom>
                  <a:avLst/>
                  <a:gdLst/>
                  <a:ahLst/>
                  <a:cxnLst/>
                  <a:rect l="l" t="t" r="r" b="b"/>
                  <a:pathLst>
                    <a:path w="151758" h="373680" extrusionOk="0">
                      <a:moveTo>
                        <a:pt x="145304" y="371922"/>
                      </a:moveTo>
                      <a:cubicBezTo>
                        <a:pt x="131024" y="348704"/>
                        <a:pt x="116029" y="323791"/>
                        <a:pt x="101213" y="297716"/>
                      </a:cubicBezTo>
                      <a:cubicBezTo>
                        <a:pt x="92109" y="297270"/>
                        <a:pt x="82916" y="296287"/>
                        <a:pt x="73723" y="294948"/>
                      </a:cubicBezTo>
                      <a:cubicBezTo>
                        <a:pt x="67565" y="294144"/>
                        <a:pt x="61496" y="293072"/>
                        <a:pt x="55516" y="292001"/>
                      </a:cubicBezTo>
                      <a:cubicBezTo>
                        <a:pt x="54891" y="291822"/>
                        <a:pt x="54266" y="291822"/>
                        <a:pt x="53730" y="291644"/>
                      </a:cubicBezTo>
                      <a:cubicBezTo>
                        <a:pt x="53641" y="291644"/>
                        <a:pt x="53641" y="291644"/>
                        <a:pt x="53641" y="291644"/>
                      </a:cubicBezTo>
                      <a:cubicBezTo>
                        <a:pt x="51767" y="287179"/>
                        <a:pt x="49893" y="282803"/>
                        <a:pt x="48018" y="278338"/>
                      </a:cubicBezTo>
                      <a:cubicBezTo>
                        <a:pt x="48911" y="278517"/>
                        <a:pt x="49714" y="278606"/>
                        <a:pt x="50517" y="278785"/>
                      </a:cubicBezTo>
                      <a:cubicBezTo>
                        <a:pt x="56497" y="279857"/>
                        <a:pt x="62388" y="281018"/>
                        <a:pt x="68279" y="282357"/>
                      </a:cubicBezTo>
                      <a:cubicBezTo>
                        <a:pt x="78721" y="284857"/>
                        <a:pt x="88896" y="288072"/>
                        <a:pt x="98625" y="292983"/>
                      </a:cubicBezTo>
                      <a:cubicBezTo>
                        <a:pt x="75955" y="252621"/>
                        <a:pt x="53998" y="209758"/>
                        <a:pt x="36505" y="165646"/>
                      </a:cubicBezTo>
                      <a:cubicBezTo>
                        <a:pt x="31863" y="164842"/>
                        <a:pt x="27401" y="163681"/>
                        <a:pt x="22938" y="162074"/>
                      </a:cubicBezTo>
                      <a:cubicBezTo>
                        <a:pt x="17583" y="160377"/>
                        <a:pt x="12317" y="158324"/>
                        <a:pt x="7229" y="156002"/>
                      </a:cubicBezTo>
                      <a:cubicBezTo>
                        <a:pt x="6515" y="155734"/>
                        <a:pt x="5801" y="155466"/>
                        <a:pt x="5087" y="155109"/>
                      </a:cubicBezTo>
                      <a:cubicBezTo>
                        <a:pt x="3927" y="150733"/>
                        <a:pt x="2767" y="146179"/>
                        <a:pt x="1696" y="141893"/>
                      </a:cubicBezTo>
                      <a:cubicBezTo>
                        <a:pt x="3392" y="142607"/>
                        <a:pt x="5177" y="143233"/>
                        <a:pt x="6783" y="144036"/>
                      </a:cubicBezTo>
                      <a:cubicBezTo>
                        <a:pt x="11246" y="145822"/>
                        <a:pt x="15798" y="147608"/>
                        <a:pt x="20082" y="149572"/>
                      </a:cubicBezTo>
                      <a:cubicBezTo>
                        <a:pt x="24277" y="151269"/>
                        <a:pt x="28383" y="153055"/>
                        <a:pt x="32488" y="155109"/>
                      </a:cubicBezTo>
                      <a:cubicBezTo>
                        <a:pt x="25526" y="136892"/>
                        <a:pt x="19457" y="118497"/>
                        <a:pt x="14459" y="100102"/>
                      </a:cubicBezTo>
                      <a:cubicBezTo>
                        <a:pt x="14459" y="100013"/>
                        <a:pt x="14459" y="100013"/>
                        <a:pt x="14459" y="100013"/>
                      </a:cubicBezTo>
                      <a:cubicBezTo>
                        <a:pt x="10264" y="85190"/>
                        <a:pt x="6962" y="70545"/>
                        <a:pt x="4463" y="55721"/>
                      </a:cubicBezTo>
                      <a:cubicBezTo>
                        <a:pt x="2410" y="44381"/>
                        <a:pt x="893" y="33040"/>
                        <a:pt x="0" y="21699"/>
                      </a:cubicBezTo>
                      <a:cubicBezTo>
                        <a:pt x="4195" y="12680"/>
                        <a:pt x="10264" y="5269"/>
                        <a:pt x="18208" y="0"/>
                      </a:cubicBezTo>
                      <a:cubicBezTo>
                        <a:pt x="20082" y="13305"/>
                        <a:pt x="22135" y="26611"/>
                        <a:pt x="24366" y="39827"/>
                      </a:cubicBezTo>
                      <a:cubicBezTo>
                        <a:pt x="25080" y="44023"/>
                        <a:pt x="25883" y="48399"/>
                        <a:pt x="26597" y="52596"/>
                      </a:cubicBezTo>
                      <a:cubicBezTo>
                        <a:pt x="33470" y="90190"/>
                        <a:pt x="42485" y="127159"/>
                        <a:pt x="56587" y="164396"/>
                      </a:cubicBezTo>
                      <a:cubicBezTo>
                        <a:pt x="58729" y="169932"/>
                        <a:pt x="61049" y="175469"/>
                        <a:pt x="63281" y="181005"/>
                      </a:cubicBezTo>
                      <a:cubicBezTo>
                        <a:pt x="72027" y="169396"/>
                        <a:pt x="82202" y="158502"/>
                        <a:pt x="90592" y="146625"/>
                      </a:cubicBezTo>
                      <a:cubicBezTo>
                        <a:pt x="97465" y="136982"/>
                        <a:pt x="104337" y="127248"/>
                        <a:pt x="110853" y="117426"/>
                      </a:cubicBezTo>
                      <a:cubicBezTo>
                        <a:pt x="112459" y="114836"/>
                        <a:pt x="114155" y="112336"/>
                        <a:pt x="115762" y="109835"/>
                      </a:cubicBezTo>
                      <a:cubicBezTo>
                        <a:pt x="119689" y="103763"/>
                        <a:pt x="123527" y="97691"/>
                        <a:pt x="127186" y="91440"/>
                      </a:cubicBezTo>
                      <a:cubicBezTo>
                        <a:pt x="127543" y="90726"/>
                        <a:pt x="128257" y="90815"/>
                        <a:pt x="128614" y="91172"/>
                      </a:cubicBezTo>
                      <a:cubicBezTo>
                        <a:pt x="128971" y="91440"/>
                        <a:pt x="129060" y="91708"/>
                        <a:pt x="128882" y="92154"/>
                      </a:cubicBezTo>
                      <a:lnTo>
                        <a:pt x="128882" y="92244"/>
                      </a:lnTo>
                      <a:cubicBezTo>
                        <a:pt x="125490" y="100013"/>
                        <a:pt x="121920" y="108138"/>
                        <a:pt x="117904" y="116265"/>
                      </a:cubicBezTo>
                      <a:cubicBezTo>
                        <a:pt x="116565" y="119300"/>
                        <a:pt x="114958" y="122426"/>
                        <a:pt x="113352" y="125373"/>
                      </a:cubicBezTo>
                      <a:cubicBezTo>
                        <a:pt x="101213" y="149394"/>
                        <a:pt x="86129" y="173236"/>
                        <a:pt x="67118" y="190738"/>
                      </a:cubicBezTo>
                      <a:cubicBezTo>
                        <a:pt x="71403" y="201276"/>
                        <a:pt x="75955" y="211723"/>
                        <a:pt x="80596" y="221992"/>
                      </a:cubicBezTo>
                      <a:cubicBezTo>
                        <a:pt x="95680" y="205026"/>
                        <a:pt x="111656" y="188863"/>
                        <a:pt x="124776" y="170200"/>
                      </a:cubicBezTo>
                      <a:cubicBezTo>
                        <a:pt x="124776" y="170200"/>
                        <a:pt x="124776" y="170200"/>
                        <a:pt x="124776" y="170110"/>
                      </a:cubicBezTo>
                      <a:cubicBezTo>
                        <a:pt x="126026" y="168503"/>
                        <a:pt x="127007" y="166896"/>
                        <a:pt x="128168" y="165199"/>
                      </a:cubicBezTo>
                      <a:cubicBezTo>
                        <a:pt x="129507" y="163146"/>
                        <a:pt x="130935" y="161003"/>
                        <a:pt x="132273" y="158859"/>
                      </a:cubicBezTo>
                      <a:cubicBezTo>
                        <a:pt x="135040" y="154395"/>
                        <a:pt x="137807" y="149840"/>
                        <a:pt x="140663" y="145465"/>
                      </a:cubicBezTo>
                      <a:cubicBezTo>
                        <a:pt x="141199" y="148144"/>
                        <a:pt x="141734" y="150733"/>
                        <a:pt x="142091" y="153055"/>
                      </a:cubicBezTo>
                      <a:cubicBezTo>
                        <a:pt x="139414" y="156895"/>
                        <a:pt x="136736" y="160556"/>
                        <a:pt x="134058" y="164396"/>
                      </a:cubicBezTo>
                      <a:cubicBezTo>
                        <a:pt x="131292" y="168236"/>
                        <a:pt x="128703" y="171896"/>
                        <a:pt x="125936" y="175736"/>
                      </a:cubicBezTo>
                      <a:cubicBezTo>
                        <a:pt x="112816" y="194131"/>
                        <a:pt x="99339" y="212259"/>
                        <a:pt x="83898" y="229404"/>
                      </a:cubicBezTo>
                      <a:cubicBezTo>
                        <a:pt x="105319" y="276106"/>
                        <a:pt x="129149" y="321737"/>
                        <a:pt x="151374" y="368082"/>
                      </a:cubicBezTo>
                      <a:cubicBezTo>
                        <a:pt x="153248" y="372189"/>
                        <a:pt x="147803" y="376029"/>
                        <a:pt x="145304" y="37192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55" name="Google Shape;1255;p25"/>
                <p:cNvSpPr/>
                <p:nvPr/>
              </p:nvSpPr>
              <p:spPr>
                <a:xfrm>
                  <a:off x="323372" y="5967888"/>
                  <a:ext cx="559788" cy="322663"/>
                </a:xfrm>
                <a:custGeom>
                  <a:avLst/>
                  <a:gdLst/>
                  <a:ahLst/>
                  <a:cxnLst/>
                  <a:rect l="l" t="t" r="r" b="b"/>
                  <a:pathLst>
                    <a:path w="559788" h="322663" extrusionOk="0">
                      <a:moveTo>
                        <a:pt x="553452" y="106352"/>
                      </a:moveTo>
                      <a:cubicBezTo>
                        <a:pt x="507932" y="115640"/>
                        <a:pt x="462592" y="126712"/>
                        <a:pt x="417340" y="140374"/>
                      </a:cubicBezTo>
                      <a:cubicBezTo>
                        <a:pt x="433941" y="149126"/>
                        <a:pt x="448222" y="162967"/>
                        <a:pt x="462413" y="175022"/>
                      </a:cubicBezTo>
                      <a:cubicBezTo>
                        <a:pt x="466787" y="178773"/>
                        <a:pt x="470892" y="182702"/>
                        <a:pt x="474819" y="186898"/>
                      </a:cubicBezTo>
                      <a:cubicBezTo>
                        <a:pt x="470803" y="189756"/>
                        <a:pt x="466697" y="192435"/>
                        <a:pt x="462503" y="195203"/>
                      </a:cubicBezTo>
                      <a:cubicBezTo>
                        <a:pt x="460093" y="192613"/>
                        <a:pt x="457683" y="190023"/>
                        <a:pt x="455094" y="187791"/>
                      </a:cubicBezTo>
                      <a:cubicBezTo>
                        <a:pt x="439564" y="173772"/>
                        <a:pt x="421446" y="160377"/>
                        <a:pt x="409754" y="142786"/>
                      </a:cubicBezTo>
                      <a:cubicBezTo>
                        <a:pt x="407969" y="143321"/>
                        <a:pt x="406094" y="143857"/>
                        <a:pt x="404309" y="144393"/>
                      </a:cubicBezTo>
                      <a:cubicBezTo>
                        <a:pt x="359683" y="158502"/>
                        <a:pt x="315949" y="174575"/>
                        <a:pt x="272750" y="191988"/>
                      </a:cubicBezTo>
                      <a:cubicBezTo>
                        <a:pt x="295420" y="205204"/>
                        <a:pt x="318091" y="218420"/>
                        <a:pt x="340315" y="232351"/>
                      </a:cubicBezTo>
                      <a:cubicBezTo>
                        <a:pt x="348705" y="237440"/>
                        <a:pt x="357362" y="242441"/>
                        <a:pt x="365663" y="247978"/>
                      </a:cubicBezTo>
                      <a:cubicBezTo>
                        <a:pt x="361022" y="250210"/>
                        <a:pt x="356380" y="252353"/>
                        <a:pt x="351650" y="254585"/>
                      </a:cubicBezTo>
                      <a:cubicBezTo>
                        <a:pt x="344331" y="249942"/>
                        <a:pt x="337191" y="244941"/>
                        <a:pt x="329961" y="240566"/>
                      </a:cubicBezTo>
                      <a:cubicBezTo>
                        <a:pt x="307291" y="226636"/>
                        <a:pt x="284621" y="212616"/>
                        <a:pt x="261772" y="198864"/>
                      </a:cubicBezTo>
                      <a:cubicBezTo>
                        <a:pt x="261058" y="198417"/>
                        <a:pt x="260433" y="197792"/>
                        <a:pt x="259987" y="197256"/>
                      </a:cubicBezTo>
                      <a:cubicBezTo>
                        <a:pt x="171983" y="233690"/>
                        <a:pt x="86657" y="276285"/>
                        <a:pt x="2759" y="322362"/>
                      </a:cubicBezTo>
                      <a:cubicBezTo>
                        <a:pt x="2223" y="322630"/>
                        <a:pt x="1777" y="322719"/>
                        <a:pt x="1331" y="322630"/>
                      </a:cubicBezTo>
                      <a:cubicBezTo>
                        <a:pt x="-8" y="322272"/>
                        <a:pt x="-633" y="320308"/>
                        <a:pt x="884" y="319326"/>
                      </a:cubicBezTo>
                      <a:cubicBezTo>
                        <a:pt x="1866" y="318701"/>
                        <a:pt x="2759" y="318075"/>
                        <a:pt x="3741" y="317450"/>
                      </a:cubicBezTo>
                      <a:cubicBezTo>
                        <a:pt x="65058" y="276999"/>
                        <a:pt x="129855" y="241994"/>
                        <a:pt x="196617" y="211276"/>
                      </a:cubicBezTo>
                      <a:cubicBezTo>
                        <a:pt x="196528" y="185112"/>
                        <a:pt x="195457" y="159038"/>
                        <a:pt x="192779" y="132963"/>
                      </a:cubicBezTo>
                      <a:cubicBezTo>
                        <a:pt x="192065" y="126891"/>
                        <a:pt x="191173" y="120818"/>
                        <a:pt x="190101" y="114657"/>
                      </a:cubicBezTo>
                      <a:cubicBezTo>
                        <a:pt x="192690" y="112960"/>
                        <a:pt x="195100" y="111264"/>
                        <a:pt x="197688" y="109746"/>
                      </a:cubicBezTo>
                      <a:cubicBezTo>
                        <a:pt x="199295" y="119122"/>
                        <a:pt x="200901" y="128498"/>
                        <a:pt x="201972" y="137785"/>
                      </a:cubicBezTo>
                      <a:cubicBezTo>
                        <a:pt x="204382" y="160824"/>
                        <a:pt x="205453" y="184041"/>
                        <a:pt x="205721" y="207347"/>
                      </a:cubicBezTo>
                      <a:cubicBezTo>
                        <a:pt x="259451" y="182969"/>
                        <a:pt x="314521" y="161270"/>
                        <a:pt x="370125" y="142250"/>
                      </a:cubicBezTo>
                      <a:cubicBezTo>
                        <a:pt x="371464" y="100727"/>
                        <a:pt x="371553" y="59025"/>
                        <a:pt x="371107" y="17502"/>
                      </a:cubicBezTo>
                      <a:cubicBezTo>
                        <a:pt x="372892" y="16788"/>
                        <a:pt x="374767" y="16073"/>
                        <a:pt x="376552" y="15448"/>
                      </a:cubicBezTo>
                      <a:cubicBezTo>
                        <a:pt x="380032" y="56703"/>
                        <a:pt x="380479" y="97601"/>
                        <a:pt x="378961" y="139303"/>
                      </a:cubicBezTo>
                      <a:cubicBezTo>
                        <a:pt x="386191" y="136892"/>
                        <a:pt x="393242" y="134392"/>
                        <a:pt x="400471" y="131981"/>
                      </a:cubicBezTo>
                      <a:cubicBezTo>
                        <a:pt x="412967" y="127963"/>
                        <a:pt x="425730" y="124033"/>
                        <a:pt x="438493" y="120015"/>
                      </a:cubicBezTo>
                      <a:cubicBezTo>
                        <a:pt x="429747" y="81617"/>
                        <a:pt x="425641" y="41523"/>
                        <a:pt x="422339" y="1786"/>
                      </a:cubicBezTo>
                      <a:cubicBezTo>
                        <a:pt x="425373" y="1161"/>
                        <a:pt x="428586" y="536"/>
                        <a:pt x="431621" y="0"/>
                      </a:cubicBezTo>
                      <a:cubicBezTo>
                        <a:pt x="438315" y="38933"/>
                        <a:pt x="444830" y="78314"/>
                        <a:pt x="447151" y="117336"/>
                      </a:cubicBezTo>
                      <a:cubicBezTo>
                        <a:pt x="483923" y="106174"/>
                        <a:pt x="521677" y="95637"/>
                        <a:pt x="559789" y="86261"/>
                      </a:cubicBezTo>
                      <a:cubicBezTo>
                        <a:pt x="558718" y="92868"/>
                        <a:pt x="556575" y="99655"/>
                        <a:pt x="553452" y="10635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56" name="Google Shape;1256;p25"/>
                <p:cNvSpPr/>
                <p:nvPr/>
              </p:nvSpPr>
              <p:spPr>
                <a:xfrm>
                  <a:off x="160331" y="6379100"/>
                  <a:ext cx="623848" cy="304361"/>
                </a:xfrm>
                <a:custGeom>
                  <a:avLst/>
                  <a:gdLst/>
                  <a:ahLst/>
                  <a:cxnLst/>
                  <a:rect l="l" t="t" r="r" b="b"/>
                  <a:pathLst>
                    <a:path w="623848" h="304361" extrusionOk="0">
                      <a:moveTo>
                        <a:pt x="623848" y="86975"/>
                      </a:moveTo>
                      <a:cubicBezTo>
                        <a:pt x="621260" y="94208"/>
                        <a:pt x="617244" y="101263"/>
                        <a:pt x="611978" y="108407"/>
                      </a:cubicBezTo>
                      <a:lnTo>
                        <a:pt x="611978" y="108496"/>
                      </a:lnTo>
                      <a:cubicBezTo>
                        <a:pt x="556730" y="119569"/>
                        <a:pt x="501661" y="132427"/>
                        <a:pt x="447127" y="146983"/>
                      </a:cubicBezTo>
                      <a:cubicBezTo>
                        <a:pt x="472832" y="153858"/>
                        <a:pt x="498983" y="163949"/>
                        <a:pt x="523617" y="175022"/>
                      </a:cubicBezTo>
                      <a:cubicBezTo>
                        <a:pt x="519601" y="177254"/>
                        <a:pt x="515584" y="179308"/>
                        <a:pt x="511389" y="181362"/>
                      </a:cubicBezTo>
                      <a:cubicBezTo>
                        <a:pt x="487112" y="171004"/>
                        <a:pt x="462032" y="162074"/>
                        <a:pt x="438916" y="149037"/>
                      </a:cubicBezTo>
                      <a:cubicBezTo>
                        <a:pt x="435792" y="149929"/>
                        <a:pt x="432579" y="150733"/>
                        <a:pt x="429365" y="151537"/>
                      </a:cubicBezTo>
                      <a:cubicBezTo>
                        <a:pt x="394824" y="161003"/>
                        <a:pt x="360640" y="171271"/>
                        <a:pt x="326724" y="182166"/>
                      </a:cubicBezTo>
                      <a:cubicBezTo>
                        <a:pt x="358588" y="193864"/>
                        <a:pt x="391344" y="205740"/>
                        <a:pt x="422939" y="219402"/>
                      </a:cubicBezTo>
                      <a:cubicBezTo>
                        <a:pt x="419191" y="220831"/>
                        <a:pt x="415442" y="222171"/>
                        <a:pt x="411515" y="223689"/>
                      </a:cubicBezTo>
                      <a:cubicBezTo>
                        <a:pt x="382775" y="210830"/>
                        <a:pt x="354214" y="197346"/>
                        <a:pt x="325207" y="185291"/>
                      </a:cubicBezTo>
                      <a:cubicBezTo>
                        <a:pt x="324047" y="184845"/>
                        <a:pt x="324136" y="183684"/>
                        <a:pt x="324761" y="182791"/>
                      </a:cubicBezTo>
                      <a:cubicBezTo>
                        <a:pt x="215872" y="217885"/>
                        <a:pt x="109839" y="259854"/>
                        <a:pt x="3895" y="304145"/>
                      </a:cubicBezTo>
                      <a:cubicBezTo>
                        <a:pt x="771" y="305485"/>
                        <a:pt x="-1639" y="300216"/>
                        <a:pt x="1396" y="298698"/>
                      </a:cubicBezTo>
                      <a:cubicBezTo>
                        <a:pt x="89043" y="253693"/>
                        <a:pt x="180974" y="216188"/>
                        <a:pt x="274511" y="183773"/>
                      </a:cubicBezTo>
                      <a:cubicBezTo>
                        <a:pt x="275404" y="150197"/>
                        <a:pt x="276475" y="117693"/>
                        <a:pt x="274422" y="84029"/>
                      </a:cubicBezTo>
                      <a:cubicBezTo>
                        <a:pt x="274333" y="82421"/>
                        <a:pt x="274243" y="80724"/>
                        <a:pt x="274154" y="79028"/>
                      </a:cubicBezTo>
                      <a:cubicBezTo>
                        <a:pt x="276921" y="77599"/>
                        <a:pt x="279777" y="76170"/>
                        <a:pt x="282633" y="74831"/>
                      </a:cubicBezTo>
                      <a:cubicBezTo>
                        <a:pt x="284150" y="110193"/>
                        <a:pt x="289238" y="146000"/>
                        <a:pt x="282008" y="181183"/>
                      </a:cubicBezTo>
                      <a:cubicBezTo>
                        <a:pt x="314497" y="170021"/>
                        <a:pt x="347163" y="159573"/>
                        <a:pt x="379919" y="149572"/>
                      </a:cubicBezTo>
                      <a:cubicBezTo>
                        <a:pt x="378134" y="111889"/>
                        <a:pt x="373404" y="74563"/>
                        <a:pt x="370012" y="37148"/>
                      </a:cubicBezTo>
                      <a:cubicBezTo>
                        <a:pt x="372690" y="36165"/>
                        <a:pt x="375456" y="35094"/>
                        <a:pt x="378223" y="34111"/>
                      </a:cubicBezTo>
                      <a:cubicBezTo>
                        <a:pt x="385899" y="70723"/>
                        <a:pt x="389202" y="108853"/>
                        <a:pt x="391968" y="145822"/>
                      </a:cubicBezTo>
                      <a:cubicBezTo>
                        <a:pt x="398216" y="143947"/>
                        <a:pt x="404285" y="142072"/>
                        <a:pt x="410533" y="140196"/>
                      </a:cubicBezTo>
                      <a:cubicBezTo>
                        <a:pt x="406963" y="101531"/>
                        <a:pt x="405267" y="63490"/>
                        <a:pt x="404732" y="24914"/>
                      </a:cubicBezTo>
                      <a:cubicBezTo>
                        <a:pt x="406606" y="24289"/>
                        <a:pt x="408480" y="23753"/>
                        <a:pt x="410355" y="23128"/>
                      </a:cubicBezTo>
                      <a:cubicBezTo>
                        <a:pt x="413300" y="61168"/>
                        <a:pt x="417049" y="99387"/>
                        <a:pt x="420708" y="137249"/>
                      </a:cubicBezTo>
                      <a:cubicBezTo>
                        <a:pt x="422047" y="136892"/>
                        <a:pt x="423207" y="136535"/>
                        <a:pt x="424546" y="136178"/>
                      </a:cubicBezTo>
                      <a:cubicBezTo>
                        <a:pt x="452125" y="128230"/>
                        <a:pt x="479883" y="120819"/>
                        <a:pt x="507819" y="113764"/>
                      </a:cubicBezTo>
                      <a:cubicBezTo>
                        <a:pt x="504963" y="88672"/>
                        <a:pt x="510140" y="62418"/>
                        <a:pt x="511925" y="37237"/>
                      </a:cubicBezTo>
                      <a:cubicBezTo>
                        <a:pt x="512817" y="25003"/>
                        <a:pt x="513888" y="12680"/>
                        <a:pt x="514870" y="536"/>
                      </a:cubicBezTo>
                      <a:cubicBezTo>
                        <a:pt x="516923" y="357"/>
                        <a:pt x="518887" y="179"/>
                        <a:pt x="520939" y="0"/>
                      </a:cubicBezTo>
                      <a:cubicBezTo>
                        <a:pt x="520582" y="12234"/>
                        <a:pt x="520047" y="24557"/>
                        <a:pt x="519511" y="36880"/>
                      </a:cubicBezTo>
                      <a:cubicBezTo>
                        <a:pt x="518351" y="61258"/>
                        <a:pt x="520136" y="87779"/>
                        <a:pt x="514870" y="111978"/>
                      </a:cubicBezTo>
                      <a:cubicBezTo>
                        <a:pt x="551018" y="102960"/>
                        <a:pt x="587433" y="94566"/>
                        <a:pt x="623848" y="8697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57" name="Google Shape;1257;p25"/>
                <p:cNvSpPr/>
                <p:nvPr/>
              </p:nvSpPr>
              <p:spPr>
                <a:xfrm>
                  <a:off x="-27390" y="6838912"/>
                  <a:ext cx="672770" cy="170539"/>
                </a:xfrm>
                <a:custGeom>
                  <a:avLst/>
                  <a:gdLst/>
                  <a:ahLst/>
                  <a:cxnLst/>
                  <a:rect l="l" t="t" r="r" b="b"/>
                  <a:pathLst>
                    <a:path w="672770" h="170539" extrusionOk="0">
                      <a:moveTo>
                        <a:pt x="486063" y="97668"/>
                      </a:moveTo>
                      <a:cubicBezTo>
                        <a:pt x="473121" y="98383"/>
                        <a:pt x="460179" y="99276"/>
                        <a:pt x="447327" y="100080"/>
                      </a:cubicBezTo>
                      <a:cubicBezTo>
                        <a:pt x="483475" y="118028"/>
                        <a:pt x="519801" y="136513"/>
                        <a:pt x="554877" y="156783"/>
                      </a:cubicBezTo>
                      <a:cubicBezTo>
                        <a:pt x="551307" y="157766"/>
                        <a:pt x="547558" y="158569"/>
                        <a:pt x="543899" y="159551"/>
                      </a:cubicBezTo>
                      <a:cubicBezTo>
                        <a:pt x="507751" y="139817"/>
                        <a:pt x="471693" y="119636"/>
                        <a:pt x="434921" y="100883"/>
                      </a:cubicBezTo>
                      <a:cubicBezTo>
                        <a:pt x="417249" y="102133"/>
                        <a:pt x="399487" y="103562"/>
                        <a:pt x="381904" y="105259"/>
                      </a:cubicBezTo>
                      <a:cubicBezTo>
                        <a:pt x="428584" y="121511"/>
                        <a:pt x="473657" y="141156"/>
                        <a:pt x="516141" y="165802"/>
                      </a:cubicBezTo>
                      <a:cubicBezTo>
                        <a:pt x="512303" y="166606"/>
                        <a:pt x="508465" y="167409"/>
                        <a:pt x="504449" y="168213"/>
                      </a:cubicBezTo>
                      <a:cubicBezTo>
                        <a:pt x="461161" y="144996"/>
                        <a:pt x="417070" y="123922"/>
                        <a:pt x="370837" y="106331"/>
                      </a:cubicBezTo>
                      <a:cubicBezTo>
                        <a:pt x="247935" y="118207"/>
                        <a:pt x="125569" y="139013"/>
                        <a:pt x="2489" y="170446"/>
                      </a:cubicBezTo>
                      <a:cubicBezTo>
                        <a:pt x="79" y="171160"/>
                        <a:pt x="-1082" y="167588"/>
                        <a:pt x="1328" y="166784"/>
                      </a:cubicBezTo>
                      <a:cubicBezTo>
                        <a:pt x="102363" y="135084"/>
                        <a:pt x="207771" y="110617"/>
                        <a:pt x="314607" y="94097"/>
                      </a:cubicBezTo>
                      <a:cubicBezTo>
                        <a:pt x="315946" y="71148"/>
                        <a:pt x="321926" y="48555"/>
                        <a:pt x="327728" y="26410"/>
                      </a:cubicBezTo>
                      <a:lnTo>
                        <a:pt x="327817" y="26142"/>
                      </a:lnTo>
                      <a:cubicBezTo>
                        <a:pt x="330941" y="25428"/>
                        <a:pt x="334154" y="24802"/>
                        <a:pt x="337278" y="24177"/>
                      </a:cubicBezTo>
                      <a:cubicBezTo>
                        <a:pt x="333708" y="47305"/>
                        <a:pt x="331030" y="70879"/>
                        <a:pt x="324068" y="92757"/>
                      </a:cubicBezTo>
                      <a:cubicBezTo>
                        <a:pt x="380833" y="84185"/>
                        <a:pt x="437866" y="77755"/>
                        <a:pt x="495078" y="73826"/>
                      </a:cubicBezTo>
                      <a:cubicBezTo>
                        <a:pt x="504449" y="49627"/>
                        <a:pt x="510786" y="24534"/>
                        <a:pt x="518997" y="67"/>
                      </a:cubicBezTo>
                      <a:cubicBezTo>
                        <a:pt x="522389" y="-22"/>
                        <a:pt x="525781" y="-22"/>
                        <a:pt x="529172" y="67"/>
                      </a:cubicBezTo>
                      <a:cubicBezTo>
                        <a:pt x="523549" y="14087"/>
                        <a:pt x="518016" y="28285"/>
                        <a:pt x="513374" y="42929"/>
                      </a:cubicBezTo>
                      <a:cubicBezTo>
                        <a:pt x="509983" y="53378"/>
                        <a:pt x="507127" y="63646"/>
                        <a:pt x="503021" y="73380"/>
                      </a:cubicBezTo>
                      <a:cubicBezTo>
                        <a:pt x="521853" y="72219"/>
                        <a:pt x="540686" y="71148"/>
                        <a:pt x="559518" y="70433"/>
                      </a:cubicBezTo>
                      <a:cubicBezTo>
                        <a:pt x="568890" y="48734"/>
                        <a:pt x="577191" y="26945"/>
                        <a:pt x="585045" y="5068"/>
                      </a:cubicBezTo>
                      <a:cubicBezTo>
                        <a:pt x="589507" y="5961"/>
                        <a:pt x="594059" y="6943"/>
                        <a:pt x="598254" y="8104"/>
                      </a:cubicBezTo>
                      <a:cubicBezTo>
                        <a:pt x="589507" y="30518"/>
                        <a:pt x="577548" y="51859"/>
                        <a:pt x="563803" y="70344"/>
                      </a:cubicBezTo>
                      <a:cubicBezTo>
                        <a:pt x="599861" y="69183"/>
                        <a:pt x="635919" y="68826"/>
                        <a:pt x="671799" y="69629"/>
                      </a:cubicBezTo>
                      <a:cubicBezTo>
                        <a:pt x="673763" y="78470"/>
                        <a:pt x="672692" y="86775"/>
                        <a:pt x="669121" y="94543"/>
                      </a:cubicBezTo>
                      <a:cubicBezTo>
                        <a:pt x="608429" y="93561"/>
                        <a:pt x="548183" y="94543"/>
                        <a:pt x="488205" y="97668"/>
                      </a:cubicBezTo>
                      <a:cubicBezTo>
                        <a:pt x="487491" y="98294"/>
                        <a:pt x="486598" y="98115"/>
                        <a:pt x="486063" y="9766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58" name="Google Shape;1258;p25"/>
                <p:cNvSpPr/>
                <p:nvPr/>
              </p:nvSpPr>
              <p:spPr>
                <a:xfrm>
                  <a:off x="-131202" y="6003339"/>
                  <a:ext cx="262583" cy="556038"/>
                </a:xfrm>
                <a:custGeom>
                  <a:avLst/>
                  <a:gdLst/>
                  <a:ahLst/>
                  <a:cxnLst/>
                  <a:rect l="l" t="t" r="r" b="b"/>
                  <a:pathLst>
                    <a:path w="262583" h="556038" extrusionOk="0">
                      <a:moveTo>
                        <a:pt x="221527" y="553998"/>
                      </a:moveTo>
                      <a:cubicBezTo>
                        <a:pt x="201623" y="464701"/>
                        <a:pt x="178150" y="375851"/>
                        <a:pt x="148964" y="288965"/>
                      </a:cubicBezTo>
                      <a:cubicBezTo>
                        <a:pt x="105854" y="290126"/>
                        <a:pt x="56944" y="282535"/>
                        <a:pt x="12228" y="272088"/>
                      </a:cubicBezTo>
                      <a:cubicBezTo>
                        <a:pt x="11692" y="269052"/>
                        <a:pt x="11067" y="265926"/>
                        <a:pt x="10532" y="262890"/>
                      </a:cubicBezTo>
                      <a:cubicBezTo>
                        <a:pt x="27936" y="265926"/>
                        <a:pt x="45251" y="269230"/>
                        <a:pt x="62656" y="272177"/>
                      </a:cubicBezTo>
                      <a:cubicBezTo>
                        <a:pt x="90771" y="276910"/>
                        <a:pt x="120313" y="278696"/>
                        <a:pt x="147803" y="285750"/>
                      </a:cubicBezTo>
                      <a:cubicBezTo>
                        <a:pt x="139235" y="260301"/>
                        <a:pt x="130221" y="235119"/>
                        <a:pt x="120581" y="210116"/>
                      </a:cubicBezTo>
                      <a:cubicBezTo>
                        <a:pt x="80685" y="207526"/>
                        <a:pt x="40432" y="202347"/>
                        <a:pt x="1160" y="193507"/>
                      </a:cubicBezTo>
                      <a:cubicBezTo>
                        <a:pt x="714" y="189131"/>
                        <a:pt x="357" y="184755"/>
                        <a:pt x="0" y="180201"/>
                      </a:cubicBezTo>
                      <a:cubicBezTo>
                        <a:pt x="39718" y="187613"/>
                        <a:pt x="79435" y="194489"/>
                        <a:pt x="118439" y="204311"/>
                      </a:cubicBezTo>
                      <a:cubicBezTo>
                        <a:pt x="111656" y="186898"/>
                        <a:pt x="104605" y="169664"/>
                        <a:pt x="97375" y="152519"/>
                      </a:cubicBezTo>
                      <a:cubicBezTo>
                        <a:pt x="77740" y="106710"/>
                        <a:pt x="59264" y="57418"/>
                        <a:pt x="38468" y="8930"/>
                      </a:cubicBezTo>
                      <a:cubicBezTo>
                        <a:pt x="42485" y="5536"/>
                        <a:pt x="46679" y="2501"/>
                        <a:pt x="51410" y="0"/>
                      </a:cubicBezTo>
                      <a:cubicBezTo>
                        <a:pt x="69707" y="41434"/>
                        <a:pt x="85772" y="83761"/>
                        <a:pt x="101213" y="125284"/>
                      </a:cubicBezTo>
                      <a:cubicBezTo>
                        <a:pt x="103355" y="131088"/>
                        <a:pt x="105587" y="136714"/>
                        <a:pt x="107729" y="142518"/>
                      </a:cubicBezTo>
                      <a:cubicBezTo>
                        <a:pt x="133166" y="108317"/>
                        <a:pt x="153426" y="71438"/>
                        <a:pt x="174312" y="34558"/>
                      </a:cubicBezTo>
                      <a:cubicBezTo>
                        <a:pt x="175650" y="36255"/>
                        <a:pt x="176811" y="37862"/>
                        <a:pt x="178150" y="39558"/>
                      </a:cubicBezTo>
                      <a:cubicBezTo>
                        <a:pt x="159674" y="79206"/>
                        <a:pt x="137718" y="116800"/>
                        <a:pt x="111120" y="151805"/>
                      </a:cubicBezTo>
                      <a:cubicBezTo>
                        <a:pt x="141377" y="231190"/>
                        <a:pt x="172973" y="310039"/>
                        <a:pt x="196000" y="391388"/>
                      </a:cubicBezTo>
                      <a:cubicBezTo>
                        <a:pt x="210281" y="369868"/>
                        <a:pt x="228578" y="351384"/>
                        <a:pt x="241698" y="329238"/>
                      </a:cubicBezTo>
                      <a:cubicBezTo>
                        <a:pt x="249106" y="316736"/>
                        <a:pt x="254550" y="303521"/>
                        <a:pt x="260709" y="290751"/>
                      </a:cubicBezTo>
                      <a:cubicBezTo>
                        <a:pt x="261423" y="294858"/>
                        <a:pt x="262137" y="298966"/>
                        <a:pt x="262583" y="303163"/>
                      </a:cubicBezTo>
                      <a:cubicBezTo>
                        <a:pt x="262583" y="303252"/>
                        <a:pt x="262583" y="303252"/>
                        <a:pt x="262583" y="303342"/>
                      </a:cubicBezTo>
                      <a:cubicBezTo>
                        <a:pt x="257585" y="316468"/>
                        <a:pt x="252676" y="329416"/>
                        <a:pt x="245000" y="341204"/>
                      </a:cubicBezTo>
                      <a:cubicBezTo>
                        <a:pt x="231969" y="361385"/>
                        <a:pt x="215190" y="380673"/>
                        <a:pt x="198232" y="397550"/>
                      </a:cubicBezTo>
                      <a:cubicBezTo>
                        <a:pt x="198142" y="397639"/>
                        <a:pt x="198053" y="397639"/>
                        <a:pt x="197785" y="397729"/>
                      </a:cubicBezTo>
                      <a:cubicBezTo>
                        <a:pt x="211887" y="448360"/>
                        <a:pt x="222598" y="499884"/>
                        <a:pt x="227328" y="553016"/>
                      </a:cubicBezTo>
                      <a:cubicBezTo>
                        <a:pt x="227774" y="556320"/>
                        <a:pt x="222330" y="557302"/>
                        <a:pt x="221527" y="55399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59" name="Google Shape;1259;p25"/>
                <p:cNvSpPr/>
                <p:nvPr/>
              </p:nvSpPr>
              <p:spPr>
                <a:xfrm>
                  <a:off x="86664" y="5708749"/>
                  <a:ext cx="250355" cy="506717"/>
                </a:xfrm>
                <a:custGeom>
                  <a:avLst/>
                  <a:gdLst/>
                  <a:ahLst/>
                  <a:cxnLst/>
                  <a:rect l="l" t="t" r="r" b="b"/>
                  <a:pathLst>
                    <a:path w="250355" h="506717" extrusionOk="0">
                      <a:moveTo>
                        <a:pt x="250266" y="307360"/>
                      </a:moveTo>
                      <a:cubicBezTo>
                        <a:pt x="230006" y="330398"/>
                        <a:pt x="205461" y="349419"/>
                        <a:pt x="182969" y="371832"/>
                      </a:cubicBezTo>
                      <a:cubicBezTo>
                        <a:pt x="190645" y="415230"/>
                        <a:pt x="195197" y="458807"/>
                        <a:pt x="196000" y="501938"/>
                      </a:cubicBezTo>
                      <a:cubicBezTo>
                        <a:pt x="196179" y="508189"/>
                        <a:pt x="187521" y="508278"/>
                        <a:pt x="186539" y="502384"/>
                      </a:cubicBezTo>
                      <a:cubicBezTo>
                        <a:pt x="173776" y="414963"/>
                        <a:pt x="160388" y="329684"/>
                        <a:pt x="134594" y="246906"/>
                      </a:cubicBezTo>
                      <a:cubicBezTo>
                        <a:pt x="111210" y="244763"/>
                        <a:pt x="47304" y="238869"/>
                        <a:pt x="5891" y="230565"/>
                      </a:cubicBezTo>
                      <a:cubicBezTo>
                        <a:pt x="5355" y="227261"/>
                        <a:pt x="4820" y="223778"/>
                        <a:pt x="4373" y="220385"/>
                      </a:cubicBezTo>
                      <a:cubicBezTo>
                        <a:pt x="8836" y="220653"/>
                        <a:pt x="12138" y="220920"/>
                        <a:pt x="13031" y="221010"/>
                      </a:cubicBezTo>
                      <a:cubicBezTo>
                        <a:pt x="26062" y="222617"/>
                        <a:pt x="38914" y="224492"/>
                        <a:pt x="51767" y="226368"/>
                      </a:cubicBezTo>
                      <a:cubicBezTo>
                        <a:pt x="78454" y="230297"/>
                        <a:pt x="105408" y="233690"/>
                        <a:pt x="132006" y="238691"/>
                      </a:cubicBezTo>
                      <a:cubicBezTo>
                        <a:pt x="127097" y="223510"/>
                        <a:pt x="121742" y="208330"/>
                        <a:pt x="115940" y="193239"/>
                      </a:cubicBezTo>
                      <a:cubicBezTo>
                        <a:pt x="78632" y="194221"/>
                        <a:pt x="38468" y="189220"/>
                        <a:pt x="446" y="182523"/>
                      </a:cubicBezTo>
                      <a:cubicBezTo>
                        <a:pt x="179" y="179487"/>
                        <a:pt x="89" y="176272"/>
                        <a:pt x="0" y="173326"/>
                      </a:cubicBezTo>
                      <a:cubicBezTo>
                        <a:pt x="38379" y="176719"/>
                        <a:pt x="78007" y="181184"/>
                        <a:pt x="114690" y="190113"/>
                      </a:cubicBezTo>
                      <a:cubicBezTo>
                        <a:pt x="108711" y="174933"/>
                        <a:pt x="102195" y="159752"/>
                        <a:pt x="95144" y="144750"/>
                      </a:cubicBezTo>
                      <a:cubicBezTo>
                        <a:pt x="76936" y="106531"/>
                        <a:pt x="55694" y="69830"/>
                        <a:pt x="31596" y="35272"/>
                      </a:cubicBezTo>
                      <a:cubicBezTo>
                        <a:pt x="33738" y="31879"/>
                        <a:pt x="36326" y="28754"/>
                        <a:pt x="38914" y="25539"/>
                      </a:cubicBezTo>
                      <a:cubicBezTo>
                        <a:pt x="62299" y="57954"/>
                        <a:pt x="83095" y="92423"/>
                        <a:pt x="101481" y="128320"/>
                      </a:cubicBezTo>
                      <a:cubicBezTo>
                        <a:pt x="112281" y="85636"/>
                        <a:pt x="122813" y="35629"/>
                        <a:pt x="148874" y="0"/>
                      </a:cubicBezTo>
                      <a:cubicBezTo>
                        <a:pt x="149678" y="536"/>
                        <a:pt x="150481" y="1250"/>
                        <a:pt x="151195" y="1875"/>
                      </a:cubicBezTo>
                      <a:cubicBezTo>
                        <a:pt x="131559" y="45095"/>
                        <a:pt x="122277" y="93583"/>
                        <a:pt x="106568" y="138321"/>
                      </a:cubicBezTo>
                      <a:cubicBezTo>
                        <a:pt x="141288" y="208509"/>
                        <a:pt x="166368" y="283875"/>
                        <a:pt x="181006" y="360134"/>
                      </a:cubicBezTo>
                      <a:cubicBezTo>
                        <a:pt x="196089" y="345043"/>
                        <a:pt x="214386" y="333167"/>
                        <a:pt x="229381" y="317897"/>
                      </a:cubicBezTo>
                      <a:cubicBezTo>
                        <a:pt x="236432" y="310753"/>
                        <a:pt x="243037" y="303163"/>
                        <a:pt x="249195" y="295394"/>
                      </a:cubicBezTo>
                      <a:cubicBezTo>
                        <a:pt x="249641" y="299234"/>
                        <a:pt x="250088" y="303163"/>
                        <a:pt x="250355" y="307092"/>
                      </a:cubicBezTo>
                      <a:cubicBezTo>
                        <a:pt x="250266" y="307360"/>
                        <a:pt x="250266" y="307360"/>
                        <a:pt x="250266" y="3073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60" name="Google Shape;1260;p25"/>
                <p:cNvSpPr/>
                <p:nvPr/>
              </p:nvSpPr>
              <p:spPr>
                <a:xfrm>
                  <a:off x="321758" y="5349597"/>
                  <a:ext cx="188502" cy="448180"/>
                </a:xfrm>
                <a:custGeom>
                  <a:avLst/>
                  <a:gdLst/>
                  <a:ahLst/>
                  <a:cxnLst/>
                  <a:rect l="l" t="t" r="r" b="b"/>
                  <a:pathLst>
                    <a:path w="188502" h="448180" extrusionOk="0">
                      <a:moveTo>
                        <a:pt x="151284" y="443627"/>
                      </a:moveTo>
                      <a:cubicBezTo>
                        <a:pt x="150927" y="449253"/>
                        <a:pt x="142448" y="449967"/>
                        <a:pt x="142359" y="444073"/>
                      </a:cubicBezTo>
                      <a:cubicBezTo>
                        <a:pt x="142091" y="437912"/>
                        <a:pt x="141734" y="431750"/>
                        <a:pt x="141466" y="425678"/>
                      </a:cubicBezTo>
                      <a:cubicBezTo>
                        <a:pt x="104159" y="422553"/>
                        <a:pt x="66761" y="416302"/>
                        <a:pt x="29900" y="408711"/>
                      </a:cubicBezTo>
                      <a:cubicBezTo>
                        <a:pt x="29454" y="406658"/>
                        <a:pt x="29007" y="404515"/>
                        <a:pt x="28472" y="402461"/>
                      </a:cubicBezTo>
                      <a:cubicBezTo>
                        <a:pt x="66047" y="408711"/>
                        <a:pt x="103802" y="413891"/>
                        <a:pt x="141288" y="420231"/>
                      </a:cubicBezTo>
                      <a:cubicBezTo>
                        <a:pt x="139324" y="378083"/>
                        <a:pt x="136736" y="336202"/>
                        <a:pt x="132452" y="294680"/>
                      </a:cubicBezTo>
                      <a:cubicBezTo>
                        <a:pt x="89967" y="288518"/>
                        <a:pt x="47483" y="279410"/>
                        <a:pt x="5444" y="269409"/>
                      </a:cubicBezTo>
                      <a:cubicBezTo>
                        <a:pt x="4998" y="266372"/>
                        <a:pt x="4641" y="263336"/>
                        <a:pt x="4284" y="260300"/>
                      </a:cubicBezTo>
                      <a:cubicBezTo>
                        <a:pt x="47126" y="267622"/>
                        <a:pt x="89967" y="275838"/>
                        <a:pt x="131559" y="286732"/>
                      </a:cubicBezTo>
                      <a:cubicBezTo>
                        <a:pt x="129685" y="269409"/>
                        <a:pt x="127454" y="252264"/>
                        <a:pt x="125044" y="235029"/>
                      </a:cubicBezTo>
                      <a:cubicBezTo>
                        <a:pt x="93984" y="234940"/>
                        <a:pt x="62924" y="225206"/>
                        <a:pt x="32845" y="218331"/>
                      </a:cubicBezTo>
                      <a:cubicBezTo>
                        <a:pt x="22046" y="215830"/>
                        <a:pt x="11157" y="213419"/>
                        <a:pt x="446" y="210740"/>
                      </a:cubicBezTo>
                      <a:cubicBezTo>
                        <a:pt x="268" y="207526"/>
                        <a:pt x="0" y="204311"/>
                        <a:pt x="0" y="201096"/>
                      </a:cubicBezTo>
                      <a:cubicBezTo>
                        <a:pt x="14013" y="204400"/>
                        <a:pt x="28115" y="207793"/>
                        <a:pt x="42217" y="210919"/>
                      </a:cubicBezTo>
                      <a:cubicBezTo>
                        <a:pt x="69350" y="216813"/>
                        <a:pt x="98179" y="220116"/>
                        <a:pt x="124241" y="230029"/>
                      </a:cubicBezTo>
                      <a:cubicBezTo>
                        <a:pt x="118618" y="192970"/>
                        <a:pt x="111210" y="155912"/>
                        <a:pt x="101213" y="118854"/>
                      </a:cubicBezTo>
                      <a:cubicBezTo>
                        <a:pt x="90860" y="80814"/>
                        <a:pt x="79346" y="41523"/>
                        <a:pt x="64173" y="4018"/>
                      </a:cubicBezTo>
                      <a:cubicBezTo>
                        <a:pt x="66851" y="2500"/>
                        <a:pt x="69707" y="1161"/>
                        <a:pt x="72741" y="0"/>
                      </a:cubicBezTo>
                      <a:cubicBezTo>
                        <a:pt x="85505" y="30182"/>
                        <a:pt x="95769" y="61525"/>
                        <a:pt x="105051" y="92243"/>
                      </a:cubicBezTo>
                      <a:cubicBezTo>
                        <a:pt x="111031" y="112424"/>
                        <a:pt x="116654" y="132963"/>
                        <a:pt x="121831" y="153680"/>
                      </a:cubicBezTo>
                      <a:cubicBezTo>
                        <a:pt x="131649" y="120729"/>
                        <a:pt x="142091" y="87778"/>
                        <a:pt x="153337" y="55185"/>
                      </a:cubicBezTo>
                      <a:cubicBezTo>
                        <a:pt x="154319" y="57954"/>
                        <a:pt x="155301" y="60722"/>
                        <a:pt x="156193" y="63579"/>
                      </a:cubicBezTo>
                      <a:cubicBezTo>
                        <a:pt x="147089" y="97601"/>
                        <a:pt x="136290" y="131267"/>
                        <a:pt x="124330" y="164306"/>
                      </a:cubicBezTo>
                      <a:cubicBezTo>
                        <a:pt x="135308" y="210562"/>
                        <a:pt x="143787" y="257800"/>
                        <a:pt x="148517" y="305217"/>
                      </a:cubicBezTo>
                      <a:cubicBezTo>
                        <a:pt x="158692" y="293161"/>
                        <a:pt x="169046" y="281106"/>
                        <a:pt x="179399" y="269052"/>
                      </a:cubicBezTo>
                      <a:cubicBezTo>
                        <a:pt x="182077" y="265926"/>
                        <a:pt x="184754" y="262533"/>
                        <a:pt x="187343" y="259050"/>
                      </a:cubicBezTo>
                      <a:cubicBezTo>
                        <a:pt x="187700" y="262890"/>
                        <a:pt x="188146" y="266730"/>
                        <a:pt x="188503" y="270569"/>
                      </a:cubicBezTo>
                      <a:cubicBezTo>
                        <a:pt x="187878" y="271195"/>
                        <a:pt x="187343" y="271730"/>
                        <a:pt x="186807" y="272266"/>
                      </a:cubicBezTo>
                      <a:cubicBezTo>
                        <a:pt x="174579" y="284767"/>
                        <a:pt x="161905" y="297002"/>
                        <a:pt x="149410" y="309235"/>
                      </a:cubicBezTo>
                      <a:cubicBezTo>
                        <a:pt x="149321" y="309413"/>
                        <a:pt x="149142" y="309324"/>
                        <a:pt x="148964" y="309413"/>
                      </a:cubicBezTo>
                      <a:cubicBezTo>
                        <a:pt x="153248" y="354598"/>
                        <a:pt x="154408" y="399514"/>
                        <a:pt x="151284" y="44362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1261" name="Google Shape;1261;p25"/>
            <p:cNvGrpSpPr/>
            <p:nvPr/>
          </p:nvGrpSpPr>
          <p:grpSpPr>
            <a:xfrm rot="-5951627" flipH="1">
              <a:off x="5014747" y="314251"/>
              <a:ext cx="548198" cy="553038"/>
              <a:chOff x="1152825" y="6165169"/>
              <a:chExt cx="835762" cy="843141"/>
            </a:xfrm>
          </p:grpSpPr>
          <p:sp>
            <p:nvSpPr>
              <p:cNvPr id="1262" name="Google Shape;1262;p25"/>
              <p:cNvSpPr/>
              <p:nvPr/>
            </p:nvSpPr>
            <p:spPr>
              <a:xfrm>
                <a:off x="1152825" y="6165169"/>
                <a:ext cx="835762" cy="843141"/>
              </a:xfrm>
              <a:custGeom>
                <a:avLst/>
                <a:gdLst/>
                <a:ahLst/>
                <a:cxnLst/>
                <a:rect l="l" t="t" r="r" b="b"/>
                <a:pathLst>
                  <a:path w="835762" h="843141" extrusionOk="0">
                    <a:moveTo>
                      <a:pt x="332617" y="818561"/>
                    </a:moveTo>
                    <a:cubicBezTo>
                      <a:pt x="259340" y="743730"/>
                      <a:pt x="138313" y="729353"/>
                      <a:pt x="69945" y="649968"/>
                    </a:cubicBezTo>
                    <a:cubicBezTo>
                      <a:pt x="34154" y="608356"/>
                      <a:pt x="17464" y="553795"/>
                      <a:pt x="6307" y="499950"/>
                    </a:cubicBezTo>
                    <a:cubicBezTo>
                      <a:pt x="952" y="474232"/>
                      <a:pt x="-3243" y="447264"/>
                      <a:pt x="3451" y="421904"/>
                    </a:cubicBezTo>
                    <a:cubicBezTo>
                      <a:pt x="10234" y="396544"/>
                      <a:pt x="30763" y="373059"/>
                      <a:pt x="57003" y="370916"/>
                    </a:cubicBezTo>
                    <a:cubicBezTo>
                      <a:pt x="85029" y="368683"/>
                      <a:pt x="108859" y="390114"/>
                      <a:pt x="127603" y="411099"/>
                    </a:cubicBezTo>
                    <a:cubicBezTo>
                      <a:pt x="146346" y="432084"/>
                      <a:pt x="166338" y="455658"/>
                      <a:pt x="194185" y="459944"/>
                    </a:cubicBezTo>
                    <a:cubicBezTo>
                      <a:pt x="221943" y="464231"/>
                      <a:pt x="253628" y="433334"/>
                      <a:pt x="238366" y="409760"/>
                    </a:cubicBezTo>
                    <a:cubicBezTo>
                      <a:pt x="234082" y="403152"/>
                      <a:pt x="227120" y="398776"/>
                      <a:pt x="220426" y="394579"/>
                    </a:cubicBezTo>
                    <a:cubicBezTo>
                      <a:pt x="194453" y="378327"/>
                      <a:pt x="168480" y="362164"/>
                      <a:pt x="142508" y="345913"/>
                    </a:cubicBezTo>
                    <a:cubicBezTo>
                      <a:pt x="127067" y="336268"/>
                      <a:pt x="110644" y="325463"/>
                      <a:pt x="104397" y="308318"/>
                    </a:cubicBezTo>
                    <a:cubicBezTo>
                      <a:pt x="96899" y="287780"/>
                      <a:pt x="106985" y="264652"/>
                      <a:pt x="121444" y="248222"/>
                    </a:cubicBezTo>
                    <a:cubicBezTo>
                      <a:pt x="135903" y="231791"/>
                      <a:pt x="154468" y="219468"/>
                      <a:pt x="169105" y="203305"/>
                    </a:cubicBezTo>
                    <a:cubicBezTo>
                      <a:pt x="192579" y="177320"/>
                      <a:pt x="216766" y="137047"/>
                      <a:pt x="250236" y="147316"/>
                    </a:cubicBezTo>
                    <a:cubicBezTo>
                      <a:pt x="280850" y="156692"/>
                      <a:pt x="289865" y="204912"/>
                      <a:pt x="321818" y="207502"/>
                    </a:cubicBezTo>
                    <a:cubicBezTo>
                      <a:pt x="326459" y="207859"/>
                      <a:pt x="331278" y="207055"/>
                      <a:pt x="335027" y="204377"/>
                    </a:cubicBezTo>
                    <a:cubicBezTo>
                      <a:pt x="346273" y="196251"/>
                      <a:pt x="340382" y="177766"/>
                      <a:pt x="330029" y="168480"/>
                    </a:cubicBezTo>
                    <a:cubicBezTo>
                      <a:pt x="319676" y="159193"/>
                      <a:pt x="305752" y="153210"/>
                      <a:pt x="299237" y="140976"/>
                    </a:cubicBezTo>
                    <a:cubicBezTo>
                      <a:pt x="289597" y="122670"/>
                      <a:pt x="302360" y="99275"/>
                      <a:pt x="320122" y="88737"/>
                    </a:cubicBezTo>
                    <a:cubicBezTo>
                      <a:pt x="337883" y="78200"/>
                      <a:pt x="359304" y="76236"/>
                      <a:pt x="379475" y="71503"/>
                    </a:cubicBezTo>
                    <a:cubicBezTo>
                      <a:pt x="407947" y="64716"/>
                      <a:pt x="434902" y="51769"/>
                      <a:pt x="457929" y="33641"/>
                    </a:cubicBezTo>
                    <a:cubicBezTo>
                      <a:pt x="474619" y="20515"/>
                      <a:pt x="490596" y="4173"/>
                      <a:pt x="511481" y="691"/>
                    </a:cubicBezTo>
                    <a:cubicBezTo>
                      <a:pt x="542630" y="-4489"/>
                      <a:pt x="569942" y="20425"/>
                      <a:pt x="591630" y="43375"/>
                    </a:cubicBezTo>
                    <a:cubicBezTo>
                      <a:pt x="611712" y="64627"/>
                      <a:pt x="632330" y="86505"/>
                      <a:pt x="643308" y="113651"/>
                    </a:cubicBezTo>
                    <a:cubicBezTo>
                      <a:pt x="654286" y="140797"/>
                      <a:pt x="653661" y="174641"/>
                      <a:pt x="634026" y="196340"/>
                    </a:cubicBezTo>
                    <a:cubicBezTo>
                      <a:pt x="621709" y="209913"/>
                      <a:pt x="603858" y="216968"/>
                      <a:pt x="589220" y="228130"/>
                    </a:cubicBezTo>
                    <a:cubicBezTo>
                      <a:pt x="574583" y="239203"/>
                      <a:pt x="562623" y="258401"/>
                      <a:pt x="569585" y="275368"/>
                    </a:cubicBezTo>
                    <a:cubicBezTo>
                      <a:pt x="574583" y="287423"/>
                      <a:pt x="587793" y="294209"/>
                      <a:pt x="600734" y="296352"/>
                    </a:cubicBezTo>
                    <a:cubicBezTo>
                      <a:pt x="634650" y="301978"/>
                      <a:pt x="671066" y="279118"/>
                      <a:pt x="680616" y="246078"/>
                    </a:cubicBezTo>
                    <a:cubicBezTo>
                      <a:pt x="698556" y="245185"/>
                      <a:pt x="712658" y="262241"/>
                      <a:pt x="717924" y="279386"/>
                    </a:cubicBezTo>
                    <a:cubicBezTo>
                      <a:pt x="723190" y="296531"/>
                      <a:pt x="722833" y="315194"/>
                      <a:pt x="728813" y="332161"/>
                    </a:cubicBezTo>
                    <a:cubicBezTo>
                      <a:pt x="739969" y="363772"/>
                      <a:pt x="772279" y="389221"/>
                      <a:pt x="768620" y="422440"/>
                    </a:cubicBezTo>
                    <a:cubicBezTo>
                      <a:pt x="765407" y="451908"/>
                      <a:pt x="734346" y="470481"/>
                      <a:pt x="705161" y="475214"/>
                    </a:cubicBezTo>
                    <a:cubicBezTo>
                      <a:pt x="675975" y="479947"/>
                      <a:pt x="645629" y="475571"/>
                      <a:pt x="616800" y="482269"/>
                    </a:cubicBezTo>
                    <a:cubicBezTo>
                      <a:pt x="587971" y="488876"/>
                      <a:pt x="559053" y="512540"/>
                      <a:pt x="561731" y="542008"/>
                    </a:cubicBezTo>
                    <a:cubicBezTo>
                      <a:pt x="563873" y="565226"/>
                      <a:pt x="584936" y="582638"/>
                      <a:pt x="607160" y="589782"/>
                    </a:cubicBezTo>
                    <a:cubicBezTo>
                      <a:pt x="643665" y="601480"/>
                      <a:pt x="686417" y="590943"/>
                      <a:pt x="713283" y="563618"/>
                    </a:cubicBezTo>
                    <a:cubicBezTo>
                      <a:pt x="724707" y="551920"/>
                      <a:pt x="733365" y="537633"/>
                      <a:pt x="745682" y="526828"/>
                    </a:cubicBezTo>
                    <a:cubicBezTo>
                      <a:pt x="757998" y="516023"/>
                      <a:pt x="776028" y="509236"/>
                      <a:pt x="790754" y="516380"/>
                    </a:cubicBezTo>
                    <a:cubicBezTo>
                      <a:pt x="818512" y="529775"/>
                      <a:pt x="807891" y="571387"/>
                      <a:pt x="816459" y="601033"/>
                    </a:cubicBezTo>
                    <a:cubicBezTo>
                      <a:pt x="821101" y="617197"/>
                      <a:pt x="832614" y="631127"/>
                      <a:pt x="835203" y="647825"/>
                    </a:cubicBezTo>
                    <a:cubicBezTo>
                      <a:pt x="839130" y="673185"/>
                      <a:pt x="821725" y="696581"/>
                      <a:pt x="803785" y="714887"/>
                    </a:cubicBezTo>
                    <a:cubicBezTo>
                      <a:pt x="679634" y="841510"/>
                      <a:pt x="473905" y="879550"/>
                      <a:pt x="312714" y="805702"/>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1263" name="Google Shape;1263;p25"/>
              <p:cNvGrpSpPr/>
              <p:nvPr/>
            </p:nvGrpSpPr>
            <p:grpSpPr>
              <a:xfrm>
                <a:off x="1452002" y="6794239"/>
                <a:ext cx="312502" cy="68696"/>
                <a:chOff x="1452002" y="6794239"/>
                <a:chExt cx="312502" cy="68696"/>
              </a:xfrm>
            </p:grpSpPr>
            <p:sp>
              <p:nvSpPr>
                <p:cNvPr id="1264" name="Google Shape;1264;p25"/>
                <p:cNvSpPr/>
                <p:nvPr/>
              </p:nvSpPr>
              <p:spPr>
                <a:xfrm>
                  <a:off x="1452002" y="6821035"/>
                  <a:ext cx="54582" cy="41900"/>
                </a:xfrm>
                <a:custGeom>
                  <a:avLst/>
                  <a:gdLst/>
                  <a:ahLst/>
                  <a:cxnLst/>
                  <a:rect l="l" t="t" r="r" b="b"/>
                  <a:pathLst>
                    <a:path w="54582" h="41900" extrusionOk="0">
                      <a:moveTo>
                        <a:pt x="2469" y="5532"/>
                      </a:moveTo>
                      <a:cubicBezTo>
                        <a:pt x="-476" y="7318"/>
                        <a:pt x="-566" y="12319"/>
                        <a:pt x="1041" y="15533"/>
                      </a:cubicBezTo>
                      <a:cubicBezTo>
                        <a:pt x="1398" y="16158"/>
                        <a:pt x="1755" y="16784"/>
                        <a:pt x="2112" y="17409"/>
                      </a:cubicBezTo>
                      <a:cubicBezTo>
                        <a:pt x="1398" y="23213"/>
                        <a:pt x="3451" y="29999"/>
                        <a:pt x="8360" y="34554"/>
                      </a:cubicBezTo>
                      <a:cubicBezTo>
                        <a:pt x="14340" y="40090"/>
                        <a:pt x="21391" y="40179"/>
                        <a:pt x="26746" y="37143"/>
                      </a:cubicBezTo>
                      <a:cubicBezTo>
                        <a:pt x="27639" y="37411"/>
                        <a:pt x="28531" y="37590"/>
                        <a:pt x="29424" y="37769"/>
                      </a:cubicBezTo>
                      <a:cubicBezTo>
                        <a:pt x="31744" y="40894"/>
                        <a:pt x="35582" y="42947"/>
                        <a:pt x="39688" y="41340"/>
                      </a:cubicBezTo>
                      <a:cubicBezTo>
                        <a:pt x="50934" y="36786"/>
                        <a:pt x="56200" y="25177"/>
                        <a:pt x="54147" y="12229"/>
                      </a:cubicBezTo>
                      <a:cubicBezTo>
                        <a:pt x="53611" y="9104"/>
                        <a:pt x="50934" y="6425"/>
                        <a:pt x="48167" y="5175"/>
                      </a:cubicBezTo>
                      <a:cubicBezTo>
                        <a:pt x="40491" y="1603"/>
                        <a:pt x="32101" y="-1522"/>
                        <a:pt x="24425" y="800"/>
                      </a:cubicBezTo>
                      <a:cubicBezTo>
                        <a:pt x="22730" y="1335"/>
                        <a:pt x="21123" y="2139"/>
                        <a:pt x="19606" y="3121"/>
                      </a:cubicBezTo>
                      <a:cubicBezTo>
                        <a:pt x="13536" y="1335"/>
                        <a:pt x="7646" y="2317"/>
                        <a:pt x="2469" y="553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65" name="Google Shape;1265;p25"/>
                <p:cNvSpPr/>
                <p:nvPr/>
              </p:nvSpPr>
              <p:spPr>
                <a:xfrm>
                  <a:off x="1534924" y="6812266"/>
                  <a:ext cx="44680" cy="28615"/>
                </a:xfrm>
                <a:custGeom>
                  <a:avLst/>
                  <a:gdLst/>
                  <a:ahLst/>
                  <a:cxnLst/>
                  <a:rect l="l" t="t" r="r" b="b"/>
                  <a:pathLst>
                    <a:path w="44680" h="28615" extrusionOk="0">
                      <a:moveTo>
                        <a:pt x="5141" y="21802"/>
                      </a:moveTo>
                      <a:cubicBezTo>
                        <a:pt x="6480" y="25642"/>
                        <a:pt x="9961" y="28946"/>
                        <a:pt x="14780" y="28589"/>
                      </a:cubicBezTo>
                      <a:cubicBezTo>
                        <a:pt x="19868" y="28231"/>
                        <a:pt x="25937" y="28410"/>
                        <a:pt x="31382" y="27606"/>
                      </a:cubicBezTo>
                      <a:cubicBezTo>
                        <a:pt x="37629" y="27160"/>
                        <a:pt x="44412" y="25285"/>
                        <a:pt x="44502" y="17873"/>
                      </a:cubicBezTo>
                      <a:cubicBezTo>
                        <a:pt x="44502" y="17784"/>
                        <a:pt x="44502" y="17694"/>
                        <a:pt x="44502" y="17694"/>
                      </a:cubicBezTo>
                      <a:cubicBezTo>
                        <a:pt x="45126" y="14123"/>
                        <a:pt x="44145" y="10104"/>
                        <a:pt x="41110" y="6711"/>
                      </a:cubicBezTo>
                      <a:cubicBezTo>
                        <a:pt x="36290" y="1353"/>
                        <a:pt x="29061" y="-165"/>
                        <a:pt x="22902" y="14"/>
                      </a:cubicBezTo>
                      <a:cubicBezTo>
                        <a:pt x="16476" y="281"/>
                        <a:pt x="7372" y="-165"/>
                        <a:pt x="2820" y="4300"/>
                      </a:cubicBezTo>
                      <a:cubicBezTo>
                        <a:pt x="-2088" y="9211"/>
                        <a:pt x="-125" y="16980"/>
                        <a:pt x="5141" y="21802"/>
                      </a:cubicBezTo>
                      <a:close/>
                      <a:moveTo>
                        <a:pt x="16208" y="9836"/>
                      </a:moveTo>
                      <a:cubicBezTo>
                        <a:pt x="16030" y="9836"/>
                        <a:pt x="15762" y="9836"/>
                        <a:pt x="15584" y="9836"/>
                      </a:cubicBezTo>
                      <a:cubicBezTo>
                        <a:pt x="16030" y="9836"/>
                        <a:pt x="15673" y="9747"/>
                        <a:pt x="14602" y="9390"/>
                      </a:cubicBezTo>
                      <a:cubicBezTo>
                        <a:pt x="15316" y="8854"/>
                        <a:pt x="15851" y="8944"/>
                        <a:pt x="16208" y="983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66" name="Google Shape;1266;p25"/>
                <p:cNvSpPr/>
                <p:nvPr/>
              </p:nvSpPr>
              <p:spPr>
                <a:xfrm>
                  <a:off x="1646875" y="6794239"/>
                  <a:ext cx="33505" cy="31541"/>
                </a:xfrm>
                <a:custGeom>
                  <a:avLst/>
                  <a:gdLst/>
                  <a:ahLst/>
                  <a:cxnLst/>
                  <a:rect l="l" t="t" r="r" b="b"/>
                  <a:pathLst>
                    <a:path w="33505" h="31541" extrusionOk="0">
                      <a:moveTo>
                        <a:pt x="3597" y="8307"/>
                      </a:moveTo>
                      <a:cubicBezTo>
                        <a:pt x="2526" y="10183"/>
                        <a:pt x="2080" y="12415"/>
                        <a:pt x="2080" y="14737"/>
                      </a:cubicBezTo>
                      <a:cubicBezTo>
                        <a:pt x="-2026" y="18755"/>
                        <a:pt x="-63" y="28757"/>
                        <a:pt x="8060" y="30364"/>
                      </a:cubicBezTo>
                      <a:cubicBezTo>
                        <a:pt x="10469" y="30810"/>
                        <a:pt x="12879" y="30900"/>
                        <a:pt x="15111" y="30721"/>
                      </a:cubicBezTo>
                      <a:cubicBezTo>
                        <a:pt x="17342" y="31346"/>
                        <a:pt x="19663" y="31614"/>
                        <a:pt x="21805" y="31525"/>
                      </a:cubicBezTo>
                      <a:cubicBezTo>
                        <a:pt x="34032" y="30632"/>
                        <a:pt x="37513" y="15898"/>
                        <a:pt x="28231" y="6254"/>
                      </a:cubicBezTo>
                      <a:cubicBezTo>
                        <a:pt x="23322" y="1164"/>
                        <a:pt x="16182" y="-1426"/>
                        <a:pt x="10202" y="807"/>
                      </a:cubicBezTo>
                      <a:cubicBezTo>
                        <a:pt x="7703" y="1699"/>
                        <a:pt x="6185" y="3664"/>
                        <a:pt x="5471" y="5897"/>
                      </a:cubicBezTo>
                      <a:cubicBezTo>
                        <a:pt x="4757" y="6522"/>
                        <a:pt x="4132" y="7325"/>
                        <a:pt x="3597" y="830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67" name="Google Shape;1267;p25"/>
                <p:cNvSpPr/>
                <p:nvPr/>
              </p:nvSpPr>
              <p:spPr>
                <a:xfrm>
                  <a:off x="1730528" y="6809333"/>
                  <a:ext cx="33976" cy="29647"/>
                </a:xfrm>
                <a:custGeom>
                  <a:avLst/>
                  <a:gdLst/>
                  <a:ahLst/>
                  <a:cxnLst/>
                  <a:rect l="l" t="t" r="r" b="b"/>
                  <a:pathLst>
                    <a:path w="33976" h="29647" extrusionOk="0">
                      <a:moveTo>
                        <a:pt x="10357" y="29647"/>
                      </a:moveTo>
                      <a:cubicBezTo>
                        <a:pt x="16158" y="29468"/>
                        <a:pt x="21870" y="29379"/>
                        <a:pt x="27672" y="29200"/>
                      </a:cubicBezTo>
                      <a:cubicBezTo>
                        <a:pt x="32135" y="29111"/>
                        <a:pt x="34812" y="24110"/>
                        <a:pt x="33741" y="19735"/>
                      </a:cubicBezTo>
                      <a:cubicBezTo>
                        <a:pt x="32759" y="15806"/>
                        <a:pt x="29725" y="13216"/>
                        <a:pt x="26333" y="12412"/>
                      </a:cubicBezTo>
                      <a:cubicBezTo>
                        <a:pt x="26422" y="12323"/>
                        <a:pt x="26422" y="12144"/>
                        <a:pt x="26512" y="12055"/>
                      </a:cubicBezTo>
                      <a:cubicBezTo>
                        <a:pt x="28743" y="6430"/>
                        <a:pt x="21960" y="-893"/>
                        <a:pt x="16337" y="89"/>
                      </a:cubicBezTo>
                      <a:cubicBezTo>
                        <a:pt x="6697" y="1607"/>
                        <a:pt x="-175" y="9465"/>
                        <a:pt x="3" y="19824"/>
                      </a:cubicBezTo>
                      <a:cubicBezTo>
                        <a:pt x="3" y="25539"/>
                        <a:pt x="5002" y="29736"/>
                        <a:pt x="10357" y="2964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268" name="Google Shape;1268;p25"/>
              <p:cNvGrpSpPr/>
              <p:nvPr/>
            </p:nvGrpSpPr>
            <p:grpSpPr>
              <a:xfrm>
                <a:off x="1518694" y="6262403"/>
                <a:ext cx="229194" cy="159063"/>
                <a:chOff x="1518694" y="6262403"/>
                <a:chExt cx="229194" cy="159063"/>
              </a:xfrm>
            </p:grpSpPr>
            <p:sp>
              <p:nvSpPr>
                <p:cNvPr id="1269" name="Google Shape;1269;p25"/>
                <p:cNvSpPr/>
                <p:nvPr/>
              </p:nvSpPr>
              <p:spPr>
                <a:xfrm>
                  <a:off x="1634836" y="6262403"/>
                  <a:ext cx="33012" cy="30236"/>
                </a:xfrm>
                <a:custGeom>
                  <a:avLst/>
                  <a:gdLst/>
                  <a:ahLst/>
                  <a:cxnLst/>
                  <a:rect l="l" t="t" r="r" b="b"/>
                  <a:pathLst>
                    <a:path w="33012" h="30236" extrusionOk="0">
                      <a:moveTo>
                        <a:pt x="31255" y="9987"/>
                      </a:moveTo>
                      <a:cubicBezTo>
                        <a:pt x="34021" y="5969"/>
                        <a:pt x="30630" y="-1175"/>
                        <a:pt x="23846" y="165"/>
                      </a:cubicBezTo>
                      <a:cubicBezTo>
                        <a:pt x="21437" y="611"/>
                        <a:pt x="18848" y="1326"/>
                        <a:pt x="16349" y="2219"/>
                      </a:cubicBezTo>
                      <a:cubicBezTo>
                        <a:pt x="10726" y="1862"/>
                        <a:pt x="5193" y="4094"/>
                        <a:pt x="1890" y="7844"/>
                      </a:cubicBezTo>
                      <a:cubicBezTo>
                        <a:pt x="-252" y="10345"/>
                        <a:pt x="-430" y="13113"/>
                        <a:pt x="641" y="15702"/>
                      </a:cubicBezTo>
                      <a:cubicBezTo>
                        <a:pt x="194" y="18560"/>
                        <a:pt x="2158" y="21239"/>
                        <a:pt x="4836" y="22668"/>
                      </a:cubicBezTo>
                      <a:cubicBezTo>
                        <a:pt x="9744" y="30526"/>
                        <a:pt x="22954" y="33026"/>
                        <a:pt x="29559" y="26508"/>
                      </a:cubicBezTo>
                      <a:cubicBezTo>
                        <a:pt x="32593" y="23561"/>
                        <a:pt x="33397" y="19721"/>
                        <a:pt x="32772" y="15971"/>
                      </a:cubicBezTo>
                      <a:cubicBezTo>
                        <a:pt x="33397" y="14095"/>
                        <a:pt x="32772" y="11595"/>
                        <a:pt x="31255" y="998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70" name="Google Shape;1270;p25"/>
                <p:cNvSpPr/>
                <p:nvPr/>
              </p:nvSpPr>
              <p:spPr>
                <a:xfrm>
                  <a:off x="1583713" y="6315197"/>
                  <a:ext cx="35076" cy="31225"/>
                </a:xfrm>
                <a:custGeom>
                  <a:avLst/>
                  <a:gdLst/>
                  <a:ahLst/>
                  <a:cxnLst/>
                  <a:rect l="l" t="t" r="r" b="b"/>
                  <a:pathLst>
                    <a:path w="35076" h="31225" extrusionOk="0">
                      <a:moveTo>
                        <a:pt x="28826" y="1842"/>
                      </a:moveTo>
                      <a:cubicBezTo>
                        <a:pt x="23203" y="-1462"/>
                        <a:pt x="16777" y="324"/>
                        <a:pt x="11421" y="2199"/>
                      </a:cubicBezTo>
                      <a:cubicBezTo>
                        <a:pt x="6334" y="4074"/>
                        <a:pt x="1693" y="7200"/>
                        <a:pt x="354" y="12201"/>
                      </a:cubicBezTo>
                      <a:cubicBezTo>
                        <a:pt x="-539" y="15594"/>
                        <a:pt x="265" y="19523"/>
                        <a:pt x="2675" y="22648"/>
                      </a:cubicBezTo>
                      <a:cubicBezTo>
                        <a:pt x="2585" y="23273"/>
                        <a:pt x="2496" y="23898"/>
                        <a:pt x="2407" y="24612"/>
                      </a:cubicBezTo>
                      <a:cubicBezTo>
                        <a:pt x="1961" y="30328"/>
                        <a:pt x="9815" y="32828"/>
                        <a:pt x="14188" y="30149"/>
                      </a:cubicBezTo>
                      <a:cubicBezTo>
                        <a:pt x="18740" y="27292"/>
                        <a:pt x="24899" y="26934"/>
                        <a:pt x="29272" y="23809"/>
                      </a:cubicBezTo>
                      <a:cubicBezTo>
                        <a:pt x="32842" y="21220"/>
                        <a:pt x="34984" y="17201"/>
                        <a:pt x="35073" y="12915"/>
                      </a:cubicBezTo>
                      <a:cubicBezTo>
                        <a:pt x="35163" y="8628"/>
                        <a:pt x="33021" y="4253"/>
                        <a:pt x="28826" y="184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71" name="Google Shape;1271;p25"/>
                <p:cNvSpPr/>
                <p:nvPr/>
              </p:nvSpPr>
              <p:spPr>
                <a:xfrm>
                  <a:off x="1704808" y="6275028"/>
                  <a:ext cx="43080" cy="35699"/>
                </a:xfrm>
                <a:custGeom>
                  <a:avLst/>
                  <a:gdLst/>
                  <a:ahLst/>
                  <a:cxnLst/>
                  <a:rect l="l" t="t" r="r" b="b"/>
                  <a:pathLst>
                    <a:path w="43080" h="35699" extrusionOk="0">
                      <a:moveTo>
                        <a:pt x="42682" y="17276"/>
                      </a:moveTo>
                      <a:cubicBezTo>
                        <a:pt x="43931" y="14864"/>
                        <a:pt x="42057" y="11560"/>
                        <a:pt x="39647" y="10042"/>
                      </a:cubicBezTo>
                      <a:cubicBezTo>
                        <a:pt x="39201" y="9774"/>
                        <a:pt x="38665" y="9507"/>
                        <a:pt x="38219" y="9239"/>
                      </a:cubicBezTo>
                      <a:cubicBezTo>
                        <a:pt x="36345" y="5042"/>
                        <a:pt x="32328" y="1380"/>
                        <a:pt x="27241" y="309"/>
                      </a:cubicBezTo>
                      <a:cubicBezTo>
                        <a:pt x="21082" y="-941"/>
                        <a:pt x="16352" y="1737"/>
                        <a:pt x="13942" y="5935"/>
                      </a:cubicBezTo>
                      <a:cubicBezTo>
                        <a:pt x="13228" y="6113"/>
                        <a:pt x="12603" y="6292"/>
                        <a:pt x="11889" y="6560"/>
                      </a:cubicBezTo>
                      <a:cubicBezTo>
                        <a:pt x="9122" y="5399"/>
                        <a:pt x="5731" y="5578"/>
                        <a:pt x="3678" y="8256"/>
                      </a:cubicBezTo>
                      <a:cubicBezTo>
                        <a:pt x="-2034" y="15757"/>
                        <a:pt x="-874" y="25580"/>
                        <a:pt x="5642" y="33349"/>
                      </a:cubicBezTo>
                      <a:cubicBezTo>
                        <a:pt x="7159" y="35224"/>
                        <a:pt x="10104" y="35849"/>
                        <a:pt x="12425" y="35671"/>
                      </a:cubicBezTo>
                      <a:cubicBezTo>
                        <a:pt x="18940" y="34956"/>
                        <a:pt x="25724" y="33706"/>
                        <a:pt x="30008" y="29152"/>
                      </a:cubicBezTo>
                      <a:cubicBezTo>
                        <a:pt x="30989" y="28080"/>
                        <a:pt x="31704" y="26919"/>
                        <a:pt x="32239" y="25669"/>
                      </a:cubicBezTo>
                      <a:cubicBezTo>
                        <a:pt x="37059" y="24509"/>
                        <a:pt x="40540" y="21472"/>
                        <a:pt x="42682" y="1727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72" name="Google Shape;1272;p25"/>
                <p:cNvSpPr/>
                <p:nvPr/>
              </p:nvSpPr>
              <p:spPr>
                <a:xfrm>
                  <a:off x="1661836" y="6319460"/>
                  <a:ext cx="34459" cy="26854"/>
                </a:xfrm>
                <a:custGeom>
                  <a:avLst/>
                  <a:gdLst/>
                  <a:ahLst/>
                  <a:cxnLst/>
                  <a:rect l="l" t="t" r="r" b="b"/>
                  <a:pathLst>
                    <a:path w="34459" h="26854" extrusionOk="0">
                      <a:moveTo>
                        <a:pt x="25676" y="1954"/>
                      </a:moveTo>
                      <a:cubicBezTo>
                        <a:pt x="23266" y="-10"/>
                        <a:pt x="19607" y="-903"/>
                        <a:pt x="16572" y="1240"/>
                      </a:cubicBezTo>
                      <a:cubicBezTo>
                        <a:pt x="13359" y="3562"/>
                        <a:pt x="9164" y="5795"/>
                        <a:pt x="5862" y="8473"/>
                      </a:cubicBezTo>
                      <a:cubicBezTo>
                        <a:pt x="1934" y="11242"/>
                        <a:pt x="-1904" y="15260"/>
                        <a:pt x="1042" y="20171"/>
                      </a:cubicBezTo>
                      <a:cubicBezTo>
                        <a:pt x="1042" y="20261"/>
                        <a:pt x="1131" y="20261"/>
                        <a:pt x="1131" y="20261"/>
                      </a:cubicBezTo>
                      <a:cubicBezTo>
                        <a:pt x="2113" y="22850"/>
                        <a:pt x="4344" y="25172"/>
                        <a:pt x="7736" y="26243"/>
                      </a:cubicBezTo>
                      <a:cubicBezTo>
                        <a:pt x="13002" y="27851"/>
                        <a:pt x="18536" y="26065"/>
                        <a:pt x="22552" y="23475"/>
                      </a:cubicBezTo>
                      <a:cubicBezTo>
                        <a:pt x="26747" y="20707"/>
                        <a:pt x="32995" y="17403"/>
                        <a:pt x="34244" y="12581"/>
                      </a:cubicBezTo>
                      <a:cubicBezTo>
                        <a:pt x="35494" y="7491"/>
                        <a:pt x="31120" y="3115"/>
                        <a:pt x="25676" y="1954"/>
                      </a:cubicBezTo>
                      <a:close/>
                      <a:moveTo>
                        <a:pt x="23087" y="14277"/>
                      </a:moveTo>
                      <a:cubicBezTo>
                        <a:pt x="23177" y="14189"/>
                        <a:pt x="23355" y="14099"/>
                        <a:pt x="23445" y="14010"/>
                      </a:cubicBezTo>
                      <a:cubicBezTo>
                        <a:pt x="23177" y="14189"/>
                        <a:pt x="23445" y="14099"/>
                        <a:pt x="24248" y="13920"/>
                      </a:cubicBezTo>
                      <a:cubicBezTo>
                        <a:pt x="24069" y="14635"/>
                        <a:pt x="23623" y="14724"/>
                        <a:pt x="23087" y="1427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73" name="Google Shape;1273;p25"/>
                <p:cNvSpPr/>
                <p:nvPr/>
              </p:nvSpPr>
              <p:spPr>
                <a:xfrm>
                  <a:off x="1565689" y="6272213"/>
                  <a:ext cx="34639" cy="28513"/>
                </a:xfrm>
                <a:custGeom>
                  <a:avLst/>
                  <a:gdLst/>
                  <a:ahLst/>
                  <a:cxnLst/>
                  <a:rect l="l" t="t" r="r" b="b"/>
                  <a:pathLst>
                    <a:path w="34639" h="28513" extrusionOk="0">
                      <a:moveTo>
                        <a:pt x="31230" y="24020"/>
                      </a:moveTo>
                      <a:cubicBezTo>
                        <a:pt x="36586" y="18572"/>
                        <a:pt x="35247" y="9821"/>
                        <a:pt x="29892" y="4553"/>
                      </a:cubicBezTo>
                      <a:cubicBezTo>
                        <a:pt x="28999" y="2767"/>
                        <a:pt x="27125" y="1338"/>
                        <a:pt x="24447" y="981"/>
                      </a:cubicBezTo>
                      <a:cubicBezTo>
                        <a:pt x="22305" y="177"/>
                        <a:pt x="19895" y="-180"/>
                        <a:pt x="17218" y="88"/>
                      </a:cubicBezTo>
                      <a:cubicBezTo>
                        <a:pt x="14897" y="356"/>
                        <a:pt x="12576" y="1071"/>
                        <a:pt x="10702" y="2231"/>
                      </a:cubicBezTo>
                      <a:cubicBezTo>
                        <a:pt x="3562" y="4285"/>
                        <a:pt x="-1883" y="8750"/>
                        <a:pt x="617" y="16787"/>
                      </a:cubicBezTo>
                      <a:cubicBezTo>
                        <a:pt x="4365" y="28663"/>
                        <a:pt x="23108" y="32324"/>
                        <a:pt x="31230" y="2402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74" name="Google Shape;1274;p25"/>
                <p:cNvSpPr/>
                <p:nvPr/>
              </p:nvSpPr>
              <p:spPr>
                <a:xfrm>
                  <a:off x="1518694" y="6344080"/>
                  <a:ext cx="27627" cy="24467"/>
                </a:xfrm>
                <a:custGeom>
                  <a:avLst/>
                  <a:gdLst/>
                  <a:ahLst/>
                  <a:cxnLst/>
                  <a:rect l="l" t="t" r="r" b="b"/>
                  <a:pathLst>
                    <a:path w="27627" h="24467" extrusionOk="0">
                      <a:moveTo>
                        <a:pt x="19407" y="1712"/>
                      </a:moveTo>
                      <a:cubicBezTo>
                        <a:pt x="18068" y="1177"/>
                        <a:pt x="16640" y="819"/>
                        <a:pt x="15212" y="641"/>
                      </a:cubicBezTo>
                      <a:cubicBezTo>
                        <a:pt x="13963" y="105"/>
                        <a:pt x="12535" y="-163"/>
                        <a:pt x="10839" y="105"/>
                      </a:cubicBezTo>
                      <a:cubicBezTo>
                        <a:pt x="8161" y="552"/>
                        <a:pt x="5841" y="1712"/>
                        <a:pt x="4234" y="3320"/>
                      </a:cubicBezTo>
                      <a:cubicBezTo>
                        <a:pt x="1824" y="5195"/>
                        <a:pt x="396" y="7785"/>
                        <a:pt x="39" y="10820"/>
                      </a:cubicBezTo>
                      <a:cubicBezTo>
                        <a:pt x="-139" y="11981"/>
                        <a:pt x="307" y="13232"/>
                        <a:pt x="1021" y="14214"/>
                      </a:cubicBezTo>
                      <a:cubicBezTo>
                        <a:pt x="1289" y="15196"/>
                        <a:pt x="1646" y="16268"/>
                        <a:pt x="2092" y="17250"/>
                      </a:cubicBezTo>
                      <a:cubicBezTo>
                        <a:pt x="6109" y="25019"/>
                        <a:pt x="16908" y="26626"/>
                        <a:pt x="23245" y="21536"/>
                      </a:cubicBezTo>
                      <a:cubicBezTo>
                        <a:pt x="30118" y="16179"/>
                        <a:pt x="28957" y="5552"/>
                        <a:pt x="19407" y="1712"/>
                      </a:cubicBezTo>
                      <a:close/>
                      <a:moveTo>
                        <a:pt x="14855" y="12071"/>
                      </a:moveTo>
                      <a:cubicBezTo>
                        <a:pt x="14855" y="12071"/>
                        <a:pt x="14855" y="12071"/>
                        <a:pt x="14855" y="12071"/>
                      </a:cubicBezTo>
                      <a:cubicBezTo>
                        <a:pt x="14766" y="11981"/>
                        <a:pt x="14855" y="11981"/>
                        <a:pt x="14855" y="11892"/>
                      </a:cubicBezTo>
                      <a:cubicBezTo>
                        <a:pt x="14945" y="11803"/>
                        <a:pt x="14945" y="11714"/>
                        <a:pt x="14945" y="11714"/>
                      </a:cubicBezTo>
                      <a:cubicBezTo>
                        <a:pt x="14945" y="11803"/>
                        <a:pt x="14945" y="11803"/>
                        <a:pt x="14855" y="11892"/>
                      </a:cubicBezTo>
                      <a:cubicBezTo>
                        <a:pt x="14945" y="11981"/>
                        <a:pt x="14855" y="12071"/>
                        <a:pt x="14855" y="12071"/>
                      </a:cubicBezTo>
                      <a:close/>
                      <a:moveTo>
                        <a:pt x="14766" y="12249"/>
                      </a:moveTo>
                      <a:cubicBezTo>
                        <a:pt x="14766" y="12249"/>
                        <a:pt x="14766" y="12249"/>
                        <a:pt x="14766" y="12249"/>
                      </a:cubicBezTo>
                      <a:cubicBezTo>
                        <a:pt x="14766" y="12428"/>
                        <a:pt x="14677" y="12428"/>
                        <a:pt x="14766" y="12249"/>
                      </a:cubicBezTo>
                      <a:close/>
                      <a:moveTo>
                        <a:pt x="13963" y="13142"/>
                      </a:moveTo>
                      <a:cubicBezTo>
                        <a:pt x="14052" y="13142"/>
                        <a:pt x="14052" y="13053"/>
                        <a:pt x="14141" y="13053"/>
                      </a:cubicBezTo>
                      <a:cubicBezTo>
                        <a:pt x="14141" y="13053"/>
                        <a:pt x="14141" y="13053"/>
                        <a:pt x="14141" y="13053"/>
                      </a:cubicBezTo>
                      <a:cubicBezTo>
                        <a:pt x="14141" y="13053"/>
                        <a:pt x="14141" y="13053"/>
                        <a:pt x="14141" y="13053"/>
                      </a:cubicBezTo>
                      <a:cubicBezTo>
                        <a:pt x="14141" y="13053"/>
                        <a:pt x="14052" y="13142"/>
                        <a:pt x="13963" y="13142"/>
                      </a:cubicBezTo>
                      <a:close/>
                      <a:moveTo>
                        <a:pt x="14766" y="12964"/>
                      </a:moveTo>
                      <a:cubicBezTo>
                        <a:pt x="14766" y="12964"/>
                        <a:pt x="14766" y="12964"/>
                        <a:pt x="14766" y="12964"/>
                      </a:cubicBezTo>
                      <a:cubicBezTo>
                        <a:pt x="14855" y="12964"/>
                        <a:pt x="15034" y="12964"/>
                        <a:pt x="15123" y="12964"/>
                      </a:cubicBezTo>
                      <a:cubicBezTo>
                        <a:pt x="15034" y="13053"/>
                        <a:pt x="14855" y="12964"/>
                        <a:pt x="14766" y="1296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75" name="Google Shape;1275;p25"/>
                <p:cNvSpPr/>
                <p:nvPr/>
              </p:nvSpPr>
              <p:spPr>
                <a:xfrm>
                  <a:off x="1601092" y="6373020"/>
                  <a:ext cx="25480" cy="25171"/>
                </a:xfrm>
                <a:custGeom>
                  <a:avLst/>
                  <a:gdLst/>
                  <a:ahLst/>
                  <a:cxnLst/>
                  <a:rect l="l" t="t" r="r" b="b"/>
                  <a:pathLst>
                    <a:path w="25480" h="25171" extrusionOk="0">
                      <a:moveTo>
                        <a:pt x="25460" y="13314"/>
                      </a:moveTo>
                      <a:cubicBezTo>
                        <a:pt x="25370" y="11617"/>
                        <a:pt x="24835" y="9920"/>
                        <a:pt x="23942" y="8492"/>
                      </a:cubicBezTo>
                      <a:cubicBezTo>
                        <a:pt x="25103" y="4205"/>
                        <a:pt x="19837" y="-1688"/>
                        <a:pt x="13767" y="455"/>
                      </a:cubicBezTo>
                      <a:cubicBezTo>
                        <a:pt x="11982" y="1080"/>
                        <a:pt x="10376" y="1973"/>
                        <a:pt x="8948" y="3045"/>
                      </a:cubicBezTo>
                      <a:cubicBezTo>
                        <a:pt x="7163" y="3491"/>
                        <a:pt x="5556" y="4205"/>
                        <a:pt x="4217" y="5188"/>
                      </a:cubicBezTo>
                      <a:cubicBezTo>
                        <a:pt x="-3548" y="10635"/>
                        <a:pt x="22" y="21886"/>
                        <a:pt x="9929" y="24565"/>
                      </a:cubicBezTo>
                      <a:cubicBezTo>
                        <a:pt x="15195" y="25994"/>
                        <a:pt x="20997" y="24922"/>
                        <a:pt x="24121" y="21082"/>
                      </a:cubicBezTo>
                      <a:cubicBezTo>
                        <a:pt x="25460" y="19475"/>
                        <a:pt x="25727" y="17600"/>
                        <a:pt x="25281" y="15814"/>
                      </a:cubicBezTo>
                      <a:cubicBezTo>
                        <a:pt x="25370" y="15010"/>
                        <a:pt x="25460" y="14117"/>
                        <a:pt x="25460" y="133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76" name="Google Shape;1276;p25"/>
                <p:cNvSpPr/>
                <p:nvPr/>
              </p:nvSpPr>
              <p:spPr>
                <a:xfrm>
                  <a:off x="1538336" y="6396866"/>
                  <a:ext cx="26855" cy="24600"/>
                </a:xfrm>
                <a:custGeom>
                  <a:avLst/>
                  <a:gdLst/>
                  <a:ahLst/>
                  <a:cxnLst/>
                  <a:rect l="l" t="t" r="r" b="b"/>
                  <a:pathLst>
                    <a:path w="26855" h="24600" extrusionOk="0">
                      <a:moveTo>
                        <a:pt x="13511" y="1254"/>
                      </a:moveTo>
                      <a:cubicBezTo>
                        <a:pt x="9762" y="3665"/>
                        <a:pt x="5924" y="6076"/>
                        <a:pt x="2176" y="8398"/>
                      </a:cubicBezTo>
                      <a:cubicBezTo>
                        <a:pt x="-770" y="10273"/>
                        <a:pt x="-591" y="14649"/>
                        <a:pt x="1908" y="17149"/>
                      </a:cubicBezTo>
                      <a:cubicBezTo>
                        <a:pt x="4139" y="19382"/>
                        <a:pt x="7174" y="19917"/>
                        <a:pt x="9762" y="19114"/>
                      </a:cubicBezTo>
                      <a:cubicBezTo>
                        <a:pt x="9762" y="19203"/>
                        <a:pt x="9762" y="19292"/>
                        <a:pt x="9762" y="19382"/>
                      </a:cubicBezTo>
                      <a:cubicBezTo>
                        <a:pt x="10476" y="24025"/>
                        <a:pt x="17884" y="26168"/>
                        <a:pt x="21365" y="23310"/>
                      </a:cubicBezTo>
                      <a:cubicBezTo>
                        <a:pt x="27167" y="18488"/>
                        <a:pt x="28684" y="10541"/>
                        <a:pt x="24400" y="3665"/>
                      </a:cubicBezTo>
                      <a:cubicBezTo>
                        <a:pt x="21990" y="-264"/>
                        <a:pt x="16992" y="-978"/>
                        <a:pt x="13511" y="125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77" name="Google Shape;1277;p25"/>
                <p:cNvSpPr/>
                <p:nvPr/>
              </p:nvSpPr>
              <p:spPr>
                <a:xfrm>
                  <a:off x="1522959" y="6301151"/>
                  <a:ext cx="19077" cy="20284"/>
                </a:xfrm>
                <a:custGeom>
                  <a:avLst/>
                  <a:gdLst/>
                  <a:ahLst/>
                  <a:cxnLst/>
                  <a:rect l="l" t="t" r="r" b="b"/>
                  <a:pathLst>
                    <a:path w="19077" h="20284" extrusionOk="0">
                      <a:moveTo>
                        <a:pt x="11305" y="20263"/>
                      </a:moveTo>
                      <a:cubicBezTo>
                        <a:pt x="16124" y="19996"/>
                        <a:pt x="19248" y="15798"/>
                        <a:pt x="19070" y="11691"/>
                      </a:cubicBezTo>
                      <a:cubicBezTo>
                        <a:pt x="18980" y="10620"/>
                        <a:pt x="18802" y="9637"/>
                        <a:pt x="18445" y="8744"/>
                      </a:cubicBezTo>
                      <a:cubicBezTo>
                        <a:pt x="19070" y="7137"/>
                        <a:pt x="18980" y="5172"/>
                        <a:pt x="17999" y="3654"/>
                      </a:cubicBezTo>
                      <a:cubicBezTo>
                        <a:pt x="15946" y="440"/>
                        <a:pt x="12108" y="-721"/>
                        <a:pt x="8538" y="440"/>
                      </a:cubicBezTo>
                      <a:cubicBezTo>
                        <a:pt x="5146" y="1511"/>
                        <a:pt x="2647" y="4279"/>
                        <a:pt x="1755" y="7404"/>
                      </a:cubicBezTo>
                      <a:cubicBezTo>
                        <a:pt x="1665" y="7673"/>
                        <a:pt x="1665" y="7851"/>
                        <a:pt x="1576" y="8119"/>
                      </a:cubicBezTo>
                      <a:cubicBezTo>
                        <a:pt x="1130" y="9101"/>
                        <a:pt x="684" y="10173"/>
                        <a:pt x="327" y="11155"/>
                      </a:cubicBezTo>
                      <a:cubicBezTo>
                        <a:pt x="-923" y="14102"/>
                        <a:pt x="1576" y="18210"/>
                        <a:pt x="5057" y="19192"/>
                      </a:cubicBezTo>
                      <a:cubicBezTo>
                        <a:pt x="5592" y="19371"/>
                        <a:pt x="6128" y="19460"/>
                        <a:pt x="6664" y="19549"/>
                      </a:cubicBezTo>
                      <a:cubicBezTo>
                        <a:pt x="8181" y="20174"/>
                        <a:pt x="9877" y="20353"/>
                        <a:pt x="11305" y="2026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grpSp>
        <p:nvGrpSpPr>
          <p:cNvPr id="1278" name="Google Shape;1278;p25"/>
          <p:cNvGrpSpPr/>
          <p:nvPr/>
        </p:nvGrpSpPr>
        <p:grpSpPr>
          <a:xfrm>
            <a:off x="8294940" y="539492"/>
            <a:ext cx="480210" cy="452297"/>
            <a:chOff x="6554713" y="1234611"/>
            <a:chExt cx="621470" cy="585346"/>
          </a:xfrm>
        </p:grpSpPr>
        <p:sp>
          <p:nvSpPr>
            <p:cNvPr id="1279" name="Google Shape;1279;p25"/>
            <p:cNvSpPr/>
            <p:nvPr/>
          </p:nvSpPr>
          <p:spPr>
            <a:xfrm>
              <a:off x="6701760" y="1250114"/>
              <a:ext cx="474423" cy="473950"/>
            </a:xfrm>
            <a:custGeom>
              <a:avLst/>
              <a:gdLst/>
              <a:ahLst/>
              <a:cxnLst/>
              <a:rect l="l" t="t" r="r" b="b"/>
              <a:pathLst>
                <a:path w="510132" h="509624" extrusionOk="0">
                  <a:moveTo>
                    <a:pt x="489418" y="256535"/>
                  </a:moveTo>
                  <a:cubicBezTo>
                    <a:pt x="482991" y="250284"/>
                    <a:pt x="475583" y="244123"/>
                    <a:pt x="468175" y="237068"/>
                  </a:cubicBezTo>
                  <a:cubicBezTo>
                    <a:pt x="463356" y="232425"/>
                    <a:pt x="458357" y="227781"/>
                    <a:pt x="455234" y="221798"/>
                  </a:cubicBezTo>
                  <a:cubicBezTo>
                    <a:pt x="447290" y="206797"/>
                    <a:pt x="452824" y="188580"/>
                    <a:pt x="457197" y="172149"/>
                  </a:cubicBezTo>
                  <a:cubicBezTo>
                    <a:pt x="462820" y="151075"/>
                    <a:pt x="466301" y="128483"/>
                    <a:pt x="460232" y="107498"/>
                  </a:cubicBezTo>
                  <a:cubicBezTo>
                    <a:pt x="454163" y="86514"/>
                    <a:pt x="436401" y="67672"/>
                    <a:pt x="414534" y="66333"/>
                  </a:cubicBezTo>
                  <a:cubicBezTo>
                    <a:pt x="402931" y="65618"/>
                    <a:pt x="391507" y="69726"/>
                    <a:pt x="379815" y="69279"/>
                  </a:cubicBezTo>
                  <a:cubicBezTo>
                    <a:pt x="353663" y="68208"/>
                    <a:pt x="334563" y="45348"/>
                    <a:pt x="316088" y="26685"/>
                  </a:cubicBezTo>
                  <a:cubicBezTo>
                    <a:pt x="297612" y="8111"/>
                    <a:pt x="269141" y="-8498"/>
                    <a:pt x="246649" y="4807"/>
                  </a:cubicBezTo>
                  <a:cubicBezTo>
                    <a:pt x="226031" y="17041"/>
                    <a:pt x="225853" y="45973"/>
                    <a:pt x="207377" y="59278"/>
                  </a:cubicBezTo>
                  <a:cubicBezTo>
                    <a:pt x="183725" y="76244"/>
                    <a:pt x="150969" y="60618"/>
                    <a:pt x="124282" y="60528"/>
                  </a:cubicBezTo>
                  <a:cubicBezTo>
                    <a:pt x="89652" y="60439"/>
                    <a:pt x="57521" y="89818"/>
                    <a:pt x="54486" y="124286"/>
                  </a:cubicBezTo>
                  <a:cubicBezTo>
                    <a:pt x="52523" y="147236"/>
                    <a:pt x="61359" y="172685"/>
                    <a:pt x="49042" y="192152"/>
                  </a:cubicBezTo>
                  <a:cubicBezTo>
                    <a:pt x="20213" y="237515"/>
                    <a:pt x="-25217" y="277788"/>
                    <a:pt x="17446" y="335652"/>
                  </a:cubicBezTo>
                  <a:cubicBezTo>
                    <a:pt x="32441" y="356012"/>
                    <a:pt x="55111" y="368960"/>
                    <a:pt x="75461" y="383872"/>
                  </a:cubicBezTo>
                  <a:cubicBezTo>
                    <a:pt x="122765" y="418430"/>
                    <a:pt x="137046" y="543356"/>
                    <a:pt x="222372" y="500940"/>
                  </a:cubicBezTo>
                  <a:cubicBezTo>
                    <a:pt x="237009" y="493707"/>
                    <a:pt x="249594" y="481117"/>
                    <a:pt x="265749" y="478705"/>
                  </a:cubicBezTo>
                  <a:cubicBezTo>
                    <a:pt x="282796" y="476205"/>
                    <a:pt x="299040" y="485581"/>
                    <a:pt x="315195" y="491832"/>
                  </a:cubicBezTo>
                  <a:cubicBezTo>
                    <a:pt x="344203" y="502994"/>
                    <a:pt x="397576" y="491832"/>
                    <a:pt x="409625" y="459685"/>
                  </a:cubicBezTo>
                  <a:cubicBezTo>
                    <a:pt x="418283" y="436647"/>
                    <a:pt x="416319" y="416466"/>
                    <a:pt x="434616" y="397356"/>
                  </a:cubicBezTo>
                  <a:cubicBezTo>
                    <a:pt x="446487" y="384944"/>
                    <a:pt x="462106" y="380747"/>
                    <a:pt x="475048" y="370299"/>
                  </a:cubicBezTo>
                  <a:cubicBezTo>
                    <a:pt x="493880" y="355029"/>
                    <a:pt x="507001" y="330919"/>
                    <a:pt x="509678" y="306809"/>
                  </a:cubicBezTo>
                  <a:cubicBezTo>
                    <a:pt x="512356" y="283413"/>
                    <a:pt x="502895" y="269751"/>
                    <a:pt x="489418" y="2565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80" name="Google Shape;1280;p25"/>
            <p:cNvSpPr/>
            <p:nvPr/>
          </p:nvSpPr>
          <p:spPr>
            <a:xfrm>
              <a:off x="6554713" y="1234611"/>
              <a:ext cx="561626" cy="585346"/>
            </a:xfrm>
            <a:custGeom>
              <a:avLst/>
              <a:gdLst/>
              <a:ahLst/>
              <a:cxnLst/>
              <a:rect l="l" t="t" r="r" b="b"/>
              <a:pathLst>
                <a:path w="503700" h="524974" extrusionOk="0">
                  <a:moveTo>
                    <a:pt x="394419" y="247262"/>
                  </a:moveTo>
                  <a:cubicBezTo>
                    <a:pt x="450381" y="227795"/>
                    <a:pt x="501434" y="202524"/>
                    <a:pt x="488403" y="176182"/>
                  </a:cubicBezTo>
                  <a:cubicBezTo>
                    <a:pt x="477514" y="153947"/>
                    <a:pt x="428692" y="168949"/>
                    <a:pt x="411467" y="173145"/>
                  </a:cubicBezTo>
                  <a:cubicBezTo>
                    <a:pt x="395758" y="176985"/>
                    <a:pt x="380585" y="182343"/>
                    <a:pt x="365680" y="188505"/>
                  </a:cubicBezTo>
                  <a:cubicBezTo>
                    <a:pt x="380318" y="170109"/>
                    <a:pt x="393706" y="151089"/>
                    <a:pt x="404058" y="131087"/>
                  </a:cubicBezTo>
                  <a:cubicBezTo>
                    <a:pt x="414947" y="110013"/>
                    <a:pt x="430924" y="52416"/>
                    <a:pt x="398168" y="38754"/>
                  </a:cubicBezTo>
                  <a:cubicBezTo>
                    <a:pt x="370499" y="27234"/>
                    <a:pt x="334976" y="71704"/>
                    <a:pt x="322035" y="88939"/>
                  </a:cubicBezTo>
                  <a:cubicBezTo>
                    <a:pt x="312931" y="101083"/>
                    <a:pt x="305434" y="113942"/>
                    <a:pt x="298918" y="127336"/>
                  </a:cubicBezTo>
                  <a:cubicBezTo>
                    <a:pt x="299007" y="121800"/>
                    <a:pt x="299275" y="116263"/>
                    <a:pt x="299364" y="110727"/>
                  </a:cubicBezTo>
                  <a:cubicBezTo>
                    <a:pt x="299722" y="92421"/>
                    <a:pt x="303827" y="46701"/>
                    <a:pt x="275712" y="42415"/>
                  </a:cubicBezTo>
                  <a:cubicBezTo>
                    <a:pt x="249740" y="38486"/>
                    <a:pt x="242599" y="81795"/>
                    <a:pt x="241260" y="99029"/>
                  </a:cubicBezTo>
                  <a:cubicBezTo>
                    <a:pt x="240636" y="106262"/>
                    <a:pt x="240457" y="113495"/>
                    <a:pt x="240547" y="120818"/>
                  </a:cubicBezTo>
                  <a:cubicBezTo>
                    <a:pt x="227515" y="89385"/>
                    <a:pt x="212521" y="59203"/>
                    <a:pt x="194760" y="32771"/>
                  </a:cubicBezTo>
                  <a:cubicBezTo>
                    <a:pt x="177623" y="7321"/>
                    <a:pt x="134156" y="-19825"/>
                    <a:pt x="114521" y="20716"/>
                  </a:cubicBezTo>
                  <a:cubicBezTo>
                    <a:pt x="94261" y="62775"/>
                    <a:pt x="153525" y="132337"/>
                    <a:pt x="175838" y="161269"/>
                  </a:cubicBezTo>
                  <a:cubicBezTo>
                    <a:pt x="183067" y="170645"/>
                    <a:pt x="197437" y="190380"/>
                    <a:pt x="214306" y="209668"/>
                  </a:cubicBezTo>
                  <a:cubicBezTo>
                    <a:pt x="175213" y="194666"/>
                    <a:pt x="135317" y="179932"/>
                    <a:pt x="94707" y="174753"/>
                  </a:cubicBezTo>
                  <a:cubicBezTo>
                    <a:pt x="69358" y="171538"/>
                    <a:pt x="24286" y="163680"/>
                    <a:pt x="3044" y="182522"/>
                  </a:cubicBezTo>
                  <a:cubicBezTo>
                    <a:pt x="-2400" y="187344"/>
                    <a:pt x="187" y="195023"/>
                    <a:pt x="5097" y="198685"/>
                  </a:cubicBezTo>
                  <a:cubicBezTo>
                    <a:pt x="35175" y="220919"/>
                    <a:pt x="68377" y="232349"/>
                    <a:pt x="105238" y="237886"/>
                  </a:cubicBezTo>
                  <a:cubicBezTo>
                    <a:pt x="124874" y="240833"/>
                    <a:pt x="147634" y="244583"/>
                    <a:pt x="170483" y="247262"/>
                  </a:cubicBezTo>
                  <a:cubicBezTo>
                    <a:pt x="138887" y="257263"/>
                    <a:pt x="107827" y="270390"/>
                    <a:pt x="79534" y="282088"/>
                  </a:cubicBezTo>
                  <a:cubicBezTo>
                    <a:pt x="53383" y="292893"/>
                    <a:pt x="12504" y="305662"/>
                    <a:pt x="9649" y="338880"/>
                  </a:cubicBezTo>
                  <a:cubicBezTo>
                    <a:pt x="9381" y="342184"/>
                    <a:pt x="11791" y="346381"/>
                    <a:pt x="14736" y="347810"/>
                  </a:cubicBezTo>
                  <a:cubicBezTo>
                    <a:pt x="47224" y="362901"/>
                    <a:pt x="93635" y="355758"/>
                    <a:pt x="132372" y="344953"/>
                  </a:cubicBezTo>
                  <a:cubicBezTo>
                    <a:pt x="130409" y="346560"/>
                    <a:pt x="128355" y="347900"/>
                    <a:pt x="126481" y="349507"/>
                  </a:cubicBezTo>
                  <a:cubicBezTo>
                    <a:pt x="112201" y="361562"/>
                    <a:pt x="57041" y="401746"/>
                    <a:pt x="64717" y="426123"/>
                  </a:cubicBezTo>
                  <a:cubicBezTo>
                    <a:pt x="72929" y="452199"/>
                    <a:pt x="118180" y="432821"/>
                    <a:pt x="132372" y="424427"/>
                  </a:cubicBezTo>
                  <a:cubicBezTo>
                    <a:pt x="153078" y="412104"/>
                    <a:pt x="168608" y="392995"/>
                    <a:pt x="185298" y="376028"/>
                  </a:cubicBezTo>
                  <a:cubicBezTo>
                    <a:pt x="193153" y="367991"/>
                    <a:pt x="201454" y="360401"/>
                    <a:pt x="209843" y="353079"/>
                  </a:cubicBezTo>
                  <a:cubicBezTo>
                    <a:pt x="203774" y="372367"/>
                    <a:pt x="199133" y="392101"/>
                    <a:pt x="196544" y="412551"/>
                  </a:cubicBezTo>
                  <a:cubicBezTo>
                    <a:pt x="193957" y="433089"/>
                    <a:pt x="179498" y="518188"/>
                    <a:pt x="213592" y="524618"/>
                  </a:cubicBezTo>
                  <a:cubicBezTo>
                    <a:pt x="242867" y="530065"/>
                    <a:pt x="260450" y="471576"/>
                    <a:pt x="268126" y="452109"/>
                  </a:cubicBezTo>
                  <a:cubicBezTo>
                    <a:pt x="279193" y="424159"/>
                    <a:pt x="288208" y="395316"/>
                    <a:pt x="294455" y="365848"/>
                  </a:cubicBezTo>
                  <a:cubicBezTo>
                    <a:pt x="319446" y="422998"/>
                    <a:pt x="357379" y="481131"/>
                    <a:pt x="402363" y="457824"/>
                  </a:cubicBezTo>
                  <a:cubicBezTo>
                    <a:pt x="435297" y="440858"/>
                    <a:pt x="405040" y="408800"/>
                    <a:pt x="391206" y="389958"/>
                  </a:cubicBezTo>
                  <a:cubicBezTo>
                    <a:pt x="371392" y="362991"/>
                    <a:pt x="350506" y="337005"/>
                    <a:pt x="328818" y="311556"/>
                  </a:cubicBezTo>
                  <a:cubicBezTo>
                    <a:pt x="346936" y="320843"/>
                    <a:pt x="365947" y="328344"/>
                    <a:pt x="386118" y="333344"/>
                  </a:cubicBezTo>
                  <a:cubicBezTo>
                    <a:pt x="411823" y="339684"/>
                    <a:pt x="475640" y="355311"/>
                    <a:pt x="495722" y="331558"/>
                  </a:cubicBezTo>
                  <a:cubicBezTo>
                    <a:pt x="527853" y="293786"/>
                    <a:pt x="456629" y="265211"/>
                    <a:pt x="394419" y="2472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281" name="Google Shape;1281;p25"/>
          <p:cNvGrpSpPr/>
          <p:nvPr/>
        </p:nvGrpSpPr>
        <p:grpSpPr>
          <a:xfrm>
            <a:off x="7747523" y="902521"/>
            <a:ext cx="433704" cy="603813"/>
            <a:chOff x="3594258" y="163138"/>
            <a:chExt cx="545060" cy="758845"/>
          </a:xfrm>
        </p:grpSpPr>
        <p:grpSp>
          <p:nvGrpSpPr>
            <p:cNvPr id="1282" name="Google Shape;1282;p25"/>
            <p:cNvGrpSpPr/>
            <p:nvPr/>
          </p:nvGrpSpPr>
          <p:grpSpPr>
            <a:xfrm>
              <a:off x="3617910" y="518450"/>
              <a:ext cx="260999" cy="403533"/>
              <a:chOff x="3617910" y="518450"/>
              <a:chExt cx="260999" cy="403533"/>
            </a:xfrm>
          </p:grpSpPr>
          <p:sp>
            <p:nvSpPr>
              <p:cNvPr id="1283" name="Google Shape;1283;p25"/>
              <p:cNvSpPr/>
              <p:nvPr/>
            </p:nvSpPr>
            <p:spPr>
              <a:xfrm>
                <a:off x="3617910" y="637040"/>
                <a:ext cx="86453" cy="130363"/>
              </a:xfrm>
              <a:custGeom>
                <a:avLst/>
                <a:gdLst/>
                <a:ahLst/>
                <a:cxnLst/>
                <a:rect l="l" t="t" r="r" b="b"/>
                <a:pathLst>
                  <a:path w="86453" h="130363" extrusionOk="0">
                    <a:moveTo>
                      <a:pt x="83156" y="120733"/>
                    </a:moveTo>
                    <a:cubicBezTo>
                      <a:pt x="82263" y="120376"/>
                      <a:pt x="81371" y="120108"/>
                      <a:pt x="80478" y="119751"/>
                    </a:cubicBezTo>
                    <a:cubicBezTo>
                      <a:pt x="80567" y="119394"/>
                      <a:pt x="80567" y="119036"/>
                      <a:pt x="80478" y="118590"/>
                    </a:cubicBezTo>
                    <a:cubicBezTo>
                      <a:pt x="75748" y="80728"/>
                      <a:pt x="73963" y="42777"/>
                      <a:pt x="75123" y="4647"/>
                    </a:cubicBezTo>
                    <a:cubicBezTo>
                      <a:pt x="75302" y="-889"/>
                      <a:pt x="67269" y="-1693"/>
                      <a:pt x="65662" y="3397"/>
                    </a:cubicBezTo>
                    <a:cubicBezTo>
                      <a:pt x="52542" y="45545"/>
                      <a:pt x="30853" y="83764"/>
                      <a:pt x="1311" y="116536"/>
                    </a:cubicBezTo>
                    <a:cubicBezTo>
                      <a:pt x="-1902" y="120108"/>
                      <a:pt x="1221" y="125734"/>
                      <a:pt x="6041" y="124573"/>
                    </a:cubicBezTo>
                    <a:cubicBezTo>
                      <a:pt x="31478" y="118768"/>
                      <a:pt x="56380" y="120733"/>
                      <a:pt x="80657" y="130020"/>
                    </a:cubicBezTo>
                    <a:cubicBezTo>
                      <a:pt x="86458" y="132252"/>
                      <a:pt x="88957" y="122965"/>
                      <a:pt x="83156" y="120733"/>
                    </a:cubicBezTo>
                    <a:close/>
                    <a:moveTo>
                      <a:pt x="54238" y="73227"/>
                    </a:moveTo>
                    <a:cubicBezTo>
                      <a:pt x="54149" y="73227"/>
                      <a:pt x="54059" y="73227"/>
                      <a:pt x="53970" y="73316"/>
                    </a:cubicBezTo>
                    <a:cubicBezTo>
                      <a:pt x="54059" y="73138"/>
                      <a:pt x="54149" y="72959"/>
                      <a:pt x="54238" y="72781"/>
                    </a:cubicBezTo>
                    <a:cubicBezTo>
                      <a:pt x="54238" y="72959"/>
                      <a:pt x="54238" y="73138"/>
                      <a:pt x="54238" y="73227"/>
                    </a:cubicBezTo>
                    <a:close/>
                    <a:moveTo>
                      <a:pt x="38262" y="99659"/>
                    </a:moveTo>
                    <a:cubicBezTo>
                      <a:pt x="38351" y="99748"/>
                      <a:pt x="38440" y="99748"/>
                      <a:pt x="38618" y="99837"/>
                    </a:cubicBezTo>
                    <a:cubicBezTo>
                      <a:pt x="38529" y="99927"/>
                      <a:pt x="38440" y="100016"/>
                      <a:pt x="38351" y="100195"/>
                    </a:cubicBezTo>
                    <a:cubicBezTo>
                      <a:pt x="36655" y="102338"/>
                      <a:pt x="37012" y="104838"/>
                      <a:pt x="38262" y="106535"/>
                    </a:cubicBezTo>
                    <a:cubicBezTo>
                      <a:pt x="37190" y="106356"/>
                      <a:pt x="36119" y="106088"/>
                      <a:pt x="34959" y="105910"/>
                    </a:cubicBezTo>
                    <a:cubicBezTo>
                      <a:pt x="36030" y="103767"/>
                      <a:pt x="37101" y="101713"/>
                      <a:pt x="38262" y="99659"/>
                    </a:cubicBezTo>
                    <a:close/>
                    <a:moveTo>
                      <a:pt x="44331" y="107696"/>
                    </a:moveTo>
                    <a:cubicBezTo>
                      <a:pt x="44598" y="107517"/>
                      <a:pt x="44866" y="107249"/>
                      <a:pt x="45045" y="106981"/>
                    </a:cubicBezTo>
                    <a:cubicBezTo>
                      <a:pt x="48169" y="107071"/>
                      <a:pt x="51381" y="107071"/>
                      <a:pt x="54505" y="107160"/>
                    </a:cubicBezTo>
                    <a:cubicBezTo>
                      <a:pt x="55576" y="107517"/>
                      <a:pt x="56648" y="107517"/>
                      <a:pt x="57719" y="107249"/>
                    </a:cubicBezTo>
                    <a:cubicBezTo>
                      <a:pt x="57986" y="107249"/>
                      <a:pt x="58344" y="107249"/>
                      <a:pt x="58611" y="107249"/>
                    </a:cubicBezTo>
                    <a:cubicBezTo>
                      <a:pt x="61467" y="111803"/>
                      <a:pt x="68875" y="108946"/>
                      <a:pt x="67447" y="103499"/>
                    </a:cubicBezTo>
                    <a:cubicBezTo>
                      <a:pt x="66555" y="100016"/>
                      <a:pt x="65841" y="96444"/>
                      <a:pt x="65305" y="92962"/>
                    </a:cubicBezTo>
                    <a:cubicBezTo>
                      <a:pt x="66465" y="91086"/>
                      <a:pt x="67179" y="88854"/>
                      <a:pt x="67715" y="86264"/>
                    </a:cubicBezTo>
                    <a:cubicBezTo>
                      <a:pt x="68429" y="95105"/>
                      <a:pt x="69321" y="103856"/>
                      <a:pt x="70303" y="112696"/>
                    </a:cubicBezTo>
                    <a:cubicBezTo>
                      <a:pt x="61556" y="111000"/>
                      <a:pt x="52988" y="109303"/>
                      <a:pt x="44331" y="107696"/>
                    </a:cubicBezTo>
                    <a:close/>
                    <a:moveTo>
                      <a:pt x="65305" y="38491"/>
                    </a:moveTo>
                    <a:cubicBezTo>
                      <a:pt x="64413" y="38401"/>
                      <a:pt x="63520" y="38491"/>
                      <a:pt x="62717" y="38848"/>
                    </a:cubicBezTo>
                    <a:cubicBezTo>
                      <a:pt x="63609" y="36883"/>
                      <a:pt x="64413" y="34919"/>
                      <a:pt x="65216" y="32865"/>
                    </a:cubicBezTo>
                    <a:cubicBezTo>
                      <a:pt x="65216" y="34740"/>
                      <a:pt x="65305" y="36615"/>
                      <a:pt x="65305" y="38491"/>
                    </a:cubicBezTo>
                    <a:close/>
                    <a:moveTo>
                      <a:pt x="23624" y="112160"/>
                    </a:moveTo>
                    <a:cubicBezTo>
                      <a:pt x="21482" y="112339"/>
                      <a:pt x="19340" y="112607"/>
                      <a:pt x="17198" y="112875"/>
                    </a:cubicBezTo>
                    <a:cubicBezTo>
                      <a:pt x="20500" y="108856"/>
                      <a:pt x="23624" y="104838"/>
                      <a:pt x="26748" y="100731"/>
                    </a:cubicBezTo>
                    <a:cubicBezTo>
                      <a:pt x="25677" y="102784"/>
                      <a:pt x="24516" y="104838"/>
                      <a:pt x="23445" y="106892"/>
                    </a:cubicBezTo>
                    <a:cubicBezTo>
                      <a:pt x="22553" y="108499"/>
                      <a:pt x="22642" y="110642"/>
                      <a:pt x="23624" y="1121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84" name="Google Shape;1284;p25"/>
              <p:cNvSpPr/>
              <p:nvPr/>
            </p:nvSpPr>
            <p:spPr>
              <a:xfrm>
                <a:off x="3782670" y="674425"/>
                <a:ext cx="96239" cy="108852"/>
              </a:xfrm>
              <a:custGeom>
                <a:avLst/>
                <a:gdLst/>
                <a:ahLst/>
                <a:cxnLst/>
                <a:rect l="l" t="t" r="r" b="b"/>
                <a:pathLst>
                  <a:path w="96239" h="108852" extrusionOk="0">
                    <a:moveTo>
                      <a:pt x="88691" y="89777"/>
                    </a:moveTo>
                    <a:cubicBezTo>
                      <a:pt x="88781" y="70846"/>
                      <a:pt x="88870" y="51915"/>
                      <a:pt x="88959" y="33074"/>
                    </a:cubicBezTo>
                    <a:cubicBezTo>
                      <a:pt x="88959" y="30841"/>
                      <a:pt x="88156" y="28787"/>
                      <a:pt x="86817" y="27180"/>
                    </a:cubicBezTo>
                    <a:cubicBezTo>
                      <a:pt x="86638" y="21376"/>
                      <a:pt x="86371" y="15661"/>
                      <a:pt x="85746" y="9767"/>
                    </a:cubicBezTo>
                    <a:cubicBezTo>
                      <a:pt x="84943" y="2087"/>
                      <a:pt x="75482" y="-3806"/>
                      <a:pt x="69323" y="2980"/>
                    </a:cubicBezTo>
                    <a:cubicBezTo>
                      <a:pt x="47099" y="27180"/>
                      <a:pt x="24964" y="51379"/>
                      <a:pt x="2740" y="75579"/>
                    </a:cubicBezTo>
                    <a:cubicBezTo>
                      <a:pt x="-2347" y="81115"/>
                      <a:pt x="-27" y="89330"/>
                      <a:pt x="7025" y="91742"/>
                    </a:cubicBezTo>
                    <a:cubicBezTo>
                      <a:pt x="33086" y="100582"/>
                      <a:pt x="59684" y="106029"/>
                      <a:pt x="87085" y="108797"/>
                    </a:cubicBezTo>
                    <a:cubicBezTo>
                      <a:pt x="98777" y="109958"/>
                      <a:pt x="99223" y="92545"/>
                      <a:pt x="88691" y="89777"/>
                    </a:cubicBezTo>
                    <a:close/>
                    <a:moveTo>
                      <a:pt x="58077" y="72364"/>
                    </a:moveTo>
                    <a:cubicBezTo>
                      <a:pt x="60487" y="70132"/>
                      <a:pt x="62808" y="67721"/>
                      <a:pt x="65128" y="65310"/>
                    </a:cubicBezTo>
                    <a:cubicBezTo>
                      <a:pt x="64414" y="69864"/>
                      <a:pt x="63611" y="74418"/>
                      <a:pt x="62629" y="78972"/>
                    </a:cubicBezTo>
                    <a:cubicBezTo>
                      <a:pt x="60666" y="77365"/>
                      <a:pt x="59148" y="75132"/>
                      <a:pt x="58077" y="72364"/>
                    </a:cubicBezTo>
                    <a:close/>
                    <a:moveTo>
                      <a:pt x="42815" y="60309"/>
                    </a:moveTo>
                    <a:cubicBezTo>
                      <a:pt x="42815" y="60309"/>
                      <a:pt x="42726" y="60398"/>
                      <a:pt x="42726" y="60398"/>
                    </a:cubicBezTo>
                    <a:cubicBezTo>
                      <a:pt x="42726" y="60398"/>
                      <a:pt x="42726" y="60309"/>
                      <a:pt x="42815" y="60309"/>
                    </a:cubicBezTo>
                    <a:cubicBezTo>
                      <a:pt x="42815" y="60309"/>
                      <a:pt x="42815" y="60309"/>
                      <a:pt x="42815" y="60309"/>
                    </a:cubicBezTo>
                    <a:close/>
                    <a:moveTo>
                      <a:pt x="27285" y="77811"/>
                    </a:moveTo>
                    <a:cubicBezTo>
                      <a:pt x="27107" y="77811"/>
                      <a:pt x="27017" y="77722"/>
                      <a:pt x="26839" y="77722"/>
                    </a:cubicBezTo>
                    <a:cubicBezTo>
                      <a:pt x="27017" y="77543"/>
                      <a:pt x="27196" y="77365"/>
                      <a:pt x="27374" y="77186"/>
                    </a:cubicBezTo>
                    <a:cubicBezTo>
                      <a:pt x="27374" y="77365"/>
                      <a:pt x="27374" y="77543"/>
                      <a:pt x="27285" y="778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85" name="Google Shape;1285;p25"/>
              <p:cNvSpPr/>
              <p:nvPr/>
            </p:nvSpPr>
            <p:spPr>
              <a:xfrm>
                <a:off x="3667840" y="819893"/>
                <a:ext cx="89018" cy="102090"/>
              </a:xfrm>
              <a:custGeom>
                <a:avLst/>
                <a:gdLst/>
                <a:ahLst/>
                <a:cxnLst/>
                <a:rect l="l" t="t" r="r" b="b"/>
                <a:pathLst>
                  <a:path w="89018" h="102090" extrusionOk="0">
                    <a:moveTo>
                      <a:pt x="85885" y="84952"/>
                    </a:moveTo>
                    <a:cubicBezTo>
                      <a:pt x="86242" y="58788"/>
                      <a:pt x="84189" y="32892"/>
                      <a:pt x="80084" y="6996"/>
                    </a:cubicBezTo>
                    <a:cubicBezTo>
                      <a:pt x="78923" y="-237"/>
                      <a:pt x="68570" y="-2202"/>
                      <a:pt x="63929" y="2709"/>
                    </a:cubicBezTo>
                    <a:cubicBezTo>
                      <a:pt x="51344" y="16193"/>
                      <a:pt x="38759" y="29766"/>
                      <a:pt x="26175" y="43250"/>
                    </a:cubicBezTo>
                    <a:cubicBezTo>
                      <a:pt x="18410" y="51555"/>
                      <a:pt x="648" y="63878"/>
                      <a:pt x="23" y="76290"/>
                    </a:cubicBezTo>
                    <a:cubicBezTo>
                      <a:pt x="-512" y="86470"/>
                      <a:pt x="8235" y="90042"/>
                      <a:pt x="16714" y="91828"/>
                    </a:cubicBezTo>
                    <a:cubicBezTo>
                      <a:pt x="36528" y="96025"/>
                      <a:pt x="56878" y="98614"/>
                      <a:pt x="76870" y="101918"/>
                    </a:cubicBezTo>
                    <a:cubicBezTo>
                      <a:pt x="87492" y="103793"/>
                      <a:pt x="92847" y="89863"/>
                      <a:pt x="85885" y="84952"/>
                    </a:cubicBezTo>
                    <a:close/>
                    <a:moveTo>
                      <a:pt x="56431" y="71557"/>
                    </a:moveTo>
                    <a:cubicBezTo>
                      <a:pt x="56521" y="74236"/>
                      <a:pt x="56878" y="76826"/>
                      <a:pt x="57413" y="79326"/>
                    </a:cubicBezTo>
                    <a:cubicBezTo>
                      <a:pt x="55182" y="78969"/>
                      <a:pt x="53040" y="78612"/>
                      <a:pt x="50809" y="78254"/>
                    </a:cubicBezTo>
                    <a:cubicBezTo>
                      <a:pt x="52861" y="76022"/>
                      <a:pt x="54735" y="73790"/>
                      <a:pt x="56431" y="7155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86" name="Google Shape;1286;p25"/>
              <p:cNvSpPr/>
              <p:nvPr/>
            </p:nvSpPr>
            <p:spPr>
              <a:xfrm>
                <a:off x="3751388" y="518450"/>
                <a:ext cx="87610" cy="122619"/>
              </a:xfrm>
              <a:custGeom>
                <a:avLst/>
                <a:gdLst/>
                <a:ahLst/>
                <a:cxnLst/>
                <a:rect l="l" t="t" r="r" b="b"/>
                <a:pathLst>
                  <a:path w="87610" h="122619" extrusionOk="0">
                    <a:moveTo>
                      <a:pt x="4658" y="99216"/>
                    </a:moveTo>
                    <a:cubicBezTo>
                      <a:pt x="22866" y="108681"/>
                      <a:pt x="41609" y="116361"/>
                      <a:pt x="61245" y="122165"/>
                    </a:cubicBezTo>
                    <a:cubicBezTo>
                      <a:pt x="72223" y="125469"/>
                      <a:pt x="77400" y="109842"/>
                      <a:pt x="68831" y="104663"/>
                    </a:cubicBezTo>
                    <a:cubicBezTo>
                      <a:pt x="69099" y="103948"/>
                      <a:pt x="69277" y="103145"/>
                      <a:pt x="69277" y="102252"/>
                    </a:cubicBezTo>
                    <a:cubicBezTo>
                      <a:pt x="70081" y="83321"/>
                      <a:pt x="74633" y="66533"/>
                      <a:pt x="81059" y="48942"/>
                    </a:cubicBezTo>
                    <a:cubicBezTo>
                      <a:pt x="86146" y="34833"/>
                      <a:pt x="89270" y="22063"/>
                      <a:pt x="86682" y="7061"/>
                    </a:cubicBezTo>
                    <a:cubicBezTo>
                      <a:pt x="85522" y="186"/>
                      <a:pt x="74989" y="-2493"/>
                      <a:pt x="70527" y="2775"/>
                    </a:cubicBezTo>
                    <a:cubicBezTo>
                      <a:pt x="47946" y="29832"/>
                      <a:pt x="25365" y="56978"/>
                      <a:pt x="2694" y="84035"/>
                    </a:cubicBezTo>
                    <a:cubicBezTo>
                      <a:pt x="-1054" y="88500"/>
                      <a:pt x="-1322" y="96090"/>
                      <a:pt x="4658" y="99216"/>
                    </a:cubicBezTo>
                    <a:close/>
                    <a:moveTo>
                      <a:pt x="48749" y="94840"/>
                    </a:moveTo>
                    <a:cubicBezTo>
                      <a:pt x="48838" y="95823"/>
                      <a:pt x="48928" y="96715"/>
                      <a:pt x="49106" y="97698"/>
                    </a:cubicBezTo>
                    <a:cubicBezTo>
                      <a:pt x="47767" y="97251"/>
                      <a:pt x="46429" y="96715"/>
                      <a:pt x="45090" y="96180"/>
                    </a:cubicBezTo>
                    <a:cubicBezTo>
                      <a:pt x="46339" y="96001"/>
                      <a:pt x="47589" y="95555"/>
                      <a:pt x="48749" y="948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287" name="Google Shape;1287;p25"/>
            <p:cNvGrpSpPr/>
            <p:nvPr/>
          </p:nvGrpSpPr>
          <p:grpSpPr>
            <a:xfrm>
              <a:off x="3878351" y="317086"/>
              <a:ext cx="260967" cy="403549"/>
              <a:chOff x="3878351" y="317086"/>
              <a:chExt cx="260967" cy="403549"/>
            </a:xfrm>
          </p:grpSpPr>
          <p:sp>
            <p:nvSpPr>
              <p:cNvPr id="1288" name="Google Shape;1288;p25"/>
              <p:cNvSpPr/>
              <p:nvPr/>
            </p:nvSpPr>
            <p:spPr>
              <a:xfrm>
                <a:off x="3878351" y="435765"/>
                <a:ext cx="86389" cy="130360"/>
              </a:xfrm>
              <a:custGeom>
                <a:avLst/>
                <a:gdLst/>
                <a:ahLst/>
                <a:cxnLst/>
                <a:rect l="l" t="t" r="r" b="b"/>
                <a:pathLst>
                  <a:path w="86389" h="130360" extrusionOk="0">
                    <a:moveTo>
                      <a:pt x="83156" y="120733"/>
                    </a:moveTo>
                    <a:cubicBezTo>
                      <a:pt x="82263" y="120376"/>
                      <a:pt x="81371" y="120108"/>
                      <a:pt x="80478" y="119751"/>
                    </a:cubicBezTo>
                    <a:cubicBezTo>
                      <a:pt x="80567" y="119394"/>
                      <a:pt x="80567" y="119036"/>
                      <a:pt x="80478" y="118590"/>
                    </a:cubicBezTo>
                    <a:cubicBezTo>
                      <a:pt x="75748" y="80728"/>
                      <a:pt x="73963" y="42777"/>
                      <a:pt x="75123" y="4647"/>
                    </a:cubicBezTo>
                    <a:cubicBezTo>
                      <a:pt x="75302" y="-889"/>
                      <a:pt x="67269" y="-1693"/>
                      <a:pt x="65662" y="3397"/>
                    </a:cubicBezTo>
                    <a:cubicBezTo>
                      <a:pt x="52542" y="45545"/>
                      <a:pt x="30853" y="83764"/>
                      <a:pt x="1310" y="116536"/>
                    </a:cubicBezTo>
                    <a:cubicBezTo>
                      <a:pt x="-1903" y="120108"/>
                      <a:pt x="1221" y="125734"/>
                      <a:pt x="6041" y="124573"/>
                    </a:cubicBezTo>
                    <a:cubicBezTo>
                      <a:pt x="31478" y="118768"/>
                      <a:pt x="56380" y="120733"/>
                      <a:pt x="80657" y="130020"/>
                    </a:cubicBezTo>
                    <a:cubicBezTo>
                      <a:pt x="86369" y="132252"/>
                      <a:pt x="88868" y="122876"/>
                      <a:pt x="83156" y="120733"/>
                    </a:cubicBezTo>
                    <a:close/>
                    <a:moveTo>
                      <a:pt x="54238" y="73227"/>
                    </a:moveTo>
                    <a:cubicBezTo>
                      <a:pt x="54149" y="73227"/>
                      <a:pt x="54059" y="73227"/>
                      <a:pt x="53970" y="73316"/>
                    </a:cubicBezTo>
                    <a:cubicBezTo>
                      <a:pt x="54059" y="73138"/>
                      <a:pt x="54149" y="72959"/>
                      <a:pt x="54238" y="72781"/>
                    </a:cubicBezTo>
                    <a:cubicBezTo>
                      <a:pt x="54238" y="72870"/>
                      <a:pt x="54238" y="73048"/>
                      <a:pt x="54238" y="73227"/>
                    </a:cubicBezTo>
                    <a:close/>
                    <a:moveTo>
                      <a:pt x="38172" y="99570"/>
                    </a:moveTo>
                    <a:cubicBezTo>
                      <a:pt x="38261" y="99659"/>
                      <a:pt x="38351" y="99659"/>
                      <a:pt x="38529" y="99748"/>
                    </a:cubicBezTo>
                    <a:cubicBezTo>
                      <a:pt x="38440" y="99837"/>
                      <a:pt x="38351" y="99927"/>
                      <a:pt x="38261" y="100105"/>
                    </a:cubicBezTo>
                    <a:cubicBezTo>
                      <a:pt x="36566" y="102249"/>
                      <a:pt x="36923" y="104749"/>
                      <a:pt x="38172" y="106445"/>
                    </a:cubicBezTo>
                    <a:cubicBezTo>
                      <a:pt x="37101" y="106267"/>
                      <a:pt x="36030" y="105999"/>
                      <a:pt x="34870" y="105820"/>
                    </a:cubicBezTo>
                    <a:cubicBezTo>
                      <a:pt x="35941" y="103677"/>
                      <a:pt x="37101" y="101623"/>
                      <a:pt x="38172" y="99570"/>
                    </a:cubicBezTo>
                    <a:close/>
                    <a:moveTo>
                      <a:pt x="44331" y="107606"/>
                    </a:moveTo>
                    <a:cubicBezTo>
                      <a:pt x="44598" y="107428"/>
                      <a:pt x="44866" y="107160"/>
                      <a:pt x="45045" y="106892"/>
                    </a:cubicBezTo>
                    <a:cubicBezTo>
                      <a:pt x="48168" y="106981"/>
                      <a:pt x="51382" y="106981"/>
                      <a:pt x="54506" y="107071"/>
                    </a:cubicBezTo>
                    <a:cubicBezTo>
                      <a:pt x="55487" y="107428"/>
                      <a:pt x="56648" y="107428"/>
                      <a:pt x="57719" y="107160"/>
                    </a:cubicBezTo>
                    <a:cubicBezTo>
                      <a:pt x="57986" y="107160"/>
                      <a:pt x="58343" y="107160"/>
                      <a:pt x="58611" y="107160"/>
                    </a:cubicBezTo>
                    <a:cubicBezTo>
                      <a:pt x="61467" y="111714"/>
                      <a:pt x="68875" y="108857"/>
                      <a:pt x="67447" y="103409"/>
                    </a:cubicBezTo>
                    <a:cubicBezTo>
                      <a:pt x="66555" y="99927"/>
                      <a:pt x="65841" y="96355"/>
                      <a:pt x="65305" y="92872"/>
                    </a:cubicBezTo>
                    <a:cubicBezTo>
                      <a:pt x="66466" y="90997"/>
                      <a:pt x="67179" y="88765"/>
                      <a:pt x="67715" y="86175"/>
                    </a:cubicBezTo>
                    <a:cubicBezTo>
                      <a:pt x="68429" y="95015"/>
                      <a:pt x="69321" y="103767"/>
                      <a:pt x="70303" y="112607"/>
                    </a:cubicBezTo>
                    <a:cubicBezTo>
                      <a:pt x="61556" y="111000"/>
                      <a:pt x="52899" y="109303"/>
                      <a:pt x="44331" y="107606"/>
                    </a:cubicBezTo>
                    <a:close/>
                    <a:moveTo>
                      <a:pt x="65305" y="38491"/>
                    </a:moveTo>
                    <a:cubicBezTo>
                      <a:pt x="64413" y="38401"/>
                      <a:pt x="63520" y="38491"/>
                      <a:pt x="62717" y="38848"/>
                    </a:cubicBezTo>
                    <a:cubicBezTo>
                      <a:pt x="63609" y="36883"/>
                      <a:pt x="64413" y="34919"/>
                      <a:pt x="65216" y="32865"/>
                    </a:cubicBezTo>
                    <a:cubicBezTo>
                      <a:pt x="65216" y="34740"/>
                      <a:pt x="65216" y="36615"/>
                      <a:pt x="65305" y="38491"/>
                    </a:cubicBezTo>
                    <a:close/>
                    <a:moveTo>
                      <a:pt x="23535" y="112071"/>
                    </a:moveTo>
                    <a:cubicBezTo>
                      <a:pt x="21392" y="112250"/>
                      <a:pt x="19250" y="112518"/>
                      <a:pt x="17108" y="112786"/>
                    </a:cubicBezTo>
                    <a:cubicBezTo>
                      <a:pt x="20411" y="108767"/>
                      <a:pt x="23535" y="104749"/>
                      <a:pt x="26658" y="100641"/>
                    </a:cubicBezTo>
                    <a:cubicBezTo>
                      <a:pt x="25587" y="102695"/>
                      <a:pt x="24427" y="104749"/>
                      <a:pt x="23356" y="106803"/>
                    </a:cubicBezTo>
                    <a:cubicBezTo>
                      <a:pt x="22463" y="108410"/>
                      <a:pt x="22553" y="110553"/>
                      <a:pt x="23535" y="11207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89" name="Google Shape;1289;p25"/>
              <p:cNvSpPr/>
              <p:nvPr/>
            </p:nvSpPr>
            <p:spPr>
              <a:xfrm>
                <a:off x="4043111" y="473150"/>
                <a:ext cx="96207" cy="108844"/>
              </a:xfrm>
              <a:custGeom>
                <a:avLst/>
                <a:gdLst/>
                <a:ahLst/>
                <a:cxnLst/>
                <a:rect l="l" t="t" r="r" b="b"/>
                <a:pathLst>
                  <a:path w="96207" h="108844" extrusionOk="0">
                    <a:moveTo>
                      <a:pt x="88691" y="89777"/>
                    </a:moveTo>
                    <a:cubicBezTo>
                      <a:pt x="88781" y="70846"/>
                      <a:pt x="88870" y="51915"/>
                      <a:pt x="88959" y="33073"/>
                    </a:cubicBezTo>
                    <a:cubicBezTo>
                      <a:pt x="88959" y="30841"/>
                      <a:pt x="88156" y="28787"/>
                      <a:pt x="86817" y="27180"/>
                    </a:cubicBezTo>
                    <a:cubicBezTo>
                      <a:pt x="86639" y="21376"/>
                      <a:pt x="86371" y="15661"/>
                      <a:pt x="85746" y="9767"/>
                    </a:cubicBezTo>
                    <a:cubicBezTo>
                      <a:pt x="84943" y="2087"/>
                      <a:pt x="75482" y="-3806"/>
                      <a:pt x="69323" y="2980"/>
                    </a:cubicBezTo>
                    <a:cubicBezTo>
                      <a:pt x="47099" y="27180"/>
                      <a:pt x="24964" y="51379"/>
                      <a:pt x="2740" y="75579"/>
                    </a:cubicBezTo>
                    <a:cubicBezTo>
                      <a:pt x="-2347" y="81115"/>
                      <a:pt x="-27" y="89331"/>
                      <a:pt x="7024" y="91742"/>
                    </a:cubicBezTo>
                    <a:cubicBezTo>
                      <a:pt x="33087" y="100582"/>
                      <a:pt x="59684" y="106029"/>
                      <a:pt x="87085" y="108797"/>
                    </a:cubicBezTo>
                    <a:cubicBezTo>
                      <a:pt x="98687" y="109869"/>
                      <a:pt x="99223" y="92456"/>
                      <a:pt x="88691" y="89777"/>
                    </a:cubicBezTo>
                    <a:close/>
                    <a:moveTo>
                      <a:pt x="58077" y="72364"/>
                    </a:moveTo>
                    <a:cubicBezTo>
                      <a:pt x="60487" y="70132"/>
                      <a:pt x="62808" y="67721"/>
                      <a:pt x="65128" y="65310"/>
                    </a:cubicBezTo>
                    <a:cubicBezTo>
                      <a:pt x="64414" y="69864"/>
                      <a:pt x="63611" y="74418"/>
                      <a:pt x="62629" y="78972"/>
                    </a:cubicBezTo>
                    <a:cubicBezTo>
                      <a:pt x="60666" y="77275"/>
                      <a:pt x="59148" y="75132"/>
                      <a:pt x="58077" y="72364"/>
                    </a:cubicBezTo>
                    <a:close/>
                    <a:moveTo>
                      <a:pt x="42726" y="60309"/>
                    </a:moveTo>
                    <a:cubicBezTo>
                      <a:pt x="42726" y="60309"/>
                      <a:pt x="42636" y="60398"/>
                      <a:pt x="42636" y="60398"/>
                    </a:cubicBezTo>
                    <a:cubicBezTo>
                      <a:pt x="42726" y="60309"/>
                      <a:pt x="42726" y="60309"/>
                      <a:pt x="42726" y="60309"/>
                    </a:cubicBezTo>
                    <a:cubicBezTo>
                      <a:pt x="42726" y="60309"/>
                      <a:pt x="42726" y="60309"/>
                      <a:pt x="42726" y="60309"/>
                    </a:cubicBezTo>
                    <a:close/>
                    <a:moveTo>
                      <a:pt x="27285" y="77722"/>
                    </a:moveTo>
                    <a:cubicBezTo>
                      <a:pt x="27106" y="77722"/>
                      <a:pt x="27017" y="77633"/>
                      <a:pt x="26839" y="77633"/>
                    </a:cubicBezTo>
                    <a:cubicBezTo>
                      <a:pt x="27017" y="77454"/>
                      <a:pt x="27196" y="77275"/>
                      <a:pt x="27374" y="77097"/>
                    </a:cubicBezTo>
                    <a:cubicBezTo>
                      <a:pt x="27285" y="77275"/>
                      <a:pt x="27285" y="77543"/>
                      <a:pt x="27285" y="777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90" name="Google Shape;1290;p25"/>
              <p:cNvSpPr/>
              <p:nvPr/>
            </p:nvSpPr>
            <p:spPr>
              <a:xfrm>
                <a:off x="3928281" y="618529"/>
                <a:ext cx="88978" cy="102106"/>
              </a:xfrm>
              <a:custGeom>
                <a:avLst/>
                <a:gdLst/>
                <a:ahLst/>
                <a:cxnLst/>
                <a:rect l="l" t="t" r="r" b="b"/>
                <a:pathLst>
                  <a:path w="88978" h="102106" extrusionOk="0">
                    <a:moveTo>
                      <a:pt x="85885" y="84952"/>
                    </a:moveTo>
                    <a:cubicBezTo>
                      <a:pt x="86242" y="58788"/>
                      <a:pt x="84189" y="32892"/>
                      <a:pt x="80084" y="6996"/>
                    </a:cubicBezTo>
                    <a:cubicBezTo>
                      <a:pt x="78923" y="-237"/>
                      <a:pt x="68570" y="-2202"/>
                      <a:pt x="63929" y="2709"/>
                    </a:cubicBezTo>
                    <a:cubicBezTo>
                      <a:pt x="51344" y="16193"/>
                      <a:pt x="38759" y="29766"/>
                      <a:pt x="26175" y="43250"/>
                    </a:cubicBezTo>
                    <a:cubicBezTo>
                      <a:pt x="18410" y="51555"/>
                      <a:pt x="648" y="63878"/>
                      <a:pt x="23" y="76290"/>
                    </a:cubicBezTo>
                    <a:cubicBezTo>
                      <a:pt x="-512" y="86470"/>
                      <a:pt x="8235" y="90042"/>
                      <a:pt x="16714" y="91828"/>
                    </a:cubicBezTo>
                    <a:cubicBezTo>
                      <a:pt x="36528" y="96025"/>
                      <a:pt x="56878" y="98614"/>
                      <a:pt x="76870" y="101918"/>
                    </a:cubicBezTo>
                    <a:cubicBezTo>
                      <a:pt x="87492" y="103883"/>
                      <a:pt x="92757" y="89952"/>
                      <a:pt x="85885" y="84952"/>
                    </a:cubicBezTo>
                    <a:close/>
                    <a:moveTo>
                      <a:pt x="56432" y="71557"/>
                    </a:moveTo>
                    <a:cubicBezTo>
                      <a:pt x="56521" y="74236"/>
                      <a:pt x="56878" y="76826"/>
                      <a:pt x="57413" y="79326"/>
                    </a:cubicBezTo>
                    <a:cubicBezTo>
                      <a:pt x="55182" y="78969"/>
                      <a:pt x="53040" y="78612"/>
                      <a:pt x="50809" y="78254"/>
                    </a:cubicBezTo>
                    <a:cubicBezTo>
                      <a:pt x="52861" y="76022"/>
                      <a:pt x="54646" y="73879"/>
                      <a:pt x="56432" y="7155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91" name="Google Shape;1291;p25"/>
              <p:cNvSpPr/>
              <p:nvPr/>
            </p:nvSpPr>
            <p:spPr>
              <a:xfrm>
                <a:off x="4011806" y="317086"/>
                <a:ext cx="87544" cy="122619"/>
              </a:xfrm>
              <a:custGeom>
                <a:avLst/>
                <a:gdLst/>
                <a:ahLst/>
                <a:cxnLst/>
                <a:rect l="l" t="t" r="r" b="b"/>
                <a:pathLst>
                  <a:path w="87544" h="122619" extrusionOk="0">
                    <a:moveTo>
                      <a:pt x="4592" y="99216"/>
                    </a:moveTo>
                    <a:cubicBezTo>
                      <a:pt x="22799" y="108681"/>
                      <a:pt x="41543" y="116361"/>
                      <a:pt x="61178" y="122165"/>
                    </a:cubicBezTo>
                    <a:cubicBezTo>
                      <a:pt x="72156" y="125469"/>
                      <a:pt x="77333" y="109842"/>
                      <a:pt x="68765" y="104663"/>
                    </a:cubicBezTo>
                    <a:cubicBezTo>
                      <a:pt x="69032" y="103949"/>
                      <a:pt x="69211" y="103145"/>
                      <a:pt x="69211" y="102252"/>
                    </a:cubicBezTo>
                    <a:cubicBezTo>
                      <a:pt x="70014" y="83321"/>
                      <a:pt x="74566" y="66533"/>
                      <a:pt x="80992" y="48942"/>
                    </a:cubicBezTo>
                    <a:cubicBezTo>
                      <a:pt x="86080" y="34833"/>
                      <a:pt x="89204" y="22063"/>
                      <a:pt x="86615" y="7061"/>
                    </a:cubicBezTo>
                    <a:cubicBezTo>
                      <a:pt x="85455" y="186"/>
                      <a:pt x="74923" y="-2493"/>
                      <a:pt x="70461" y="2775"/>
                    </a:cubicBezTo>
                    <a:cubicBezTo>
                      <a:pt x="47879" y="29832"/>
                      <a:pt x="25298" y="56978"/>
                      <a:pt x="2628" y="84035"/>
                    </a:cubicBezTo>
                    <a:cubicBezTo>
                      <a:pt x="-1031" y="88589"/>
                      <a:pt x="-1299" y="96180"/>
                      <a:pt x="4592" y="99216"/>
                    </a:cubicBezTo>
                    <a:close/>
                    <a:moveTo>
                      <a:pt x="48683" y="94930"/>
                    </a:moveTo>
                    <a:cubicBezTo>
                      <a:pt x="48772" y="95912"/>
                      <a:pt x="48861" y="96805"/>
                      <a:pt x="49040" y="97787"/>
                    </a:cubicBezTo>
                    <a:cubicBezTo>
                      <a:pt x="47701" y="97341"/>
                      <a:pt x="46362" y="96805"/>
                      <a:pt x="45023" y="96269"/>
                    </a:cubicBezTo>
                    <a:cubicBezTo>
                      <a:pt x="46362" y="96090"/>
                      <a:pt x="47612" y="95644"/>
                      <a:pt x="48683" y="9493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292" name="Google Shape;1292;p25"/>
            <p:cNvGrpSpPr/>
            <p:nvPr/>
          </p:nvGrpSpPr>
          <p:grpSpPr>
            <a:xfrm>
              <a:off x="3594258" y="163138"/>
              <a:ext cx="260999" cy="403622"/>
              <a:chOff x="3594258" y="163138"/>
              <a:chExt cx="260999" cy="403622"/>
            </a:xfrm>
          </p:grpSpPr>
          <p:sp>
            <p:nvSpPr>
              <p:cNvPr id="1293" name="Google Shape;1293;p25"/>
              <p:cNvSpPr/>
              <p:nvPr/>
            </p:nvSpPr>
            <p:spPr>
              <a:xfrm>
                <a:off x="3594258" y="281817"/>
                <a:ext cx="86428" cy="130360"/>
              </a:xfrm>
              <a:custGeom>
                <a:avLst/>
                <a:gdLst/>
                <a:ahLst/>
                <a:cxnLst/>
                <a:rect l="l" t="t" r="r" b="b"/>
                <a:pathLst>
                  <a:path w="86428" h="130360" extrusionOk="0">
                    <a:moveTo>
                      <a:pt x="83156" y="120733"/>
                    </a:moveTo>
                    <a:cubicBezTo>
                      <a:pt x="82263" y="120376"/>
                      <a:pt x="81371" y="120108"/>
                      <a:pt x="80478" y="119751"/>
                    </a:cubicBezTo>
                    <a:cubicBezTo>
                      <a:pt x="80568" y="119394"/>
                      <a:pt x="80568" y="119036"/>
                      <a:pt x="80478" y="118590"/>
                    </a:cubicBezTo>
                    <a:cubicBezTo>
                      <a:pt x="75748" y="80728"/>
                      <a:pt x="73963" y="42777"/>
                      <a:pt x="75123" y="4647"/>
                    </a:cubicBezTo>
                    <a:cubicBezTo>
                      <a:pt x="75302" y="-889"/>
                      <a:pt x="67269" y="-1693"/>
                      <a:pt x="65662" y="3397"/>
                    </a:cubicBezTo>
                    <a:cubicBezTo>
                      <a:pt x="52542" y="45545"/>
                      <a:pt x="30853" y="83764"/>
                      <a:pt x="1311" y="116536"/>
                    </a:cubicBezTo>
                    <a:cubicBezTo>
                      <a:pt x="-1903" y="120108"/>
                      <a:pt x="1221" y="125734"/>
                      <a:pt x="6041" y="124573"/>
                    </a:cubicBezTo>
                    <a:cubicBezTo>
                      <a:pt x="31478" y="118768"/>
                      <a:pt x="56380" y="120733"/>
                      <a:pt x="80657" y="130020"/>
                    </a:cubicBezTo>
                    <a:cubicBezTo>
                      <a:pt x="86369" y="132252"/>
                      <a:pt x="88957" y="122876"/>
                      <a:pt x="83156" y="120733"/>
                    </a:cubicBezTo>
                    <a:close/>
                    <a:moveTo>
                      <a:pt x="54238" y="73227"/>
                    </a:moveTo>
                    <a:cubicBezTo>
                      <a:pt x="54148" y="73227"/>
                      <a:pt x="54059" y="73227"/>
                      <a:pt x="53970" y="73316"/>
                    </a:cubicBezTo>
                    <a:cubicBezTo>
                      <a:pt x="54059" y="73138"/>
                      <a:pt x="54148" y="72959"/>
                      <a:pt x="54238" y="72781"/>
                    </a:cubicBezTo>
                    <a:cubicBezTo>
                      <a:pt x="54238" y="72870"/>
                      <a:pt x="54238" y="73048"/>
                      <a:pt x="54238" y="73227"/>
                    </a:cubicBezTo>
                    <a:close/>
                    <a:moveTo>
                      <a:pt x="38172" y="99570"/>
                    </a:moveTo>
                    <a:cubicBezTo>
                      <a:pt x="38261" y="99659"/>
                      <a:pt x="38351" y="99659"/>
                      <a:pt x="38529" y="99748"/>
                    </a:cubicBezTo>
                    <a:cubicBezTo>
                      <a:pt x="38440" y="99838"/>
                      <a:pt x="38351" y="99927"/>
                      <a:pt x="38261" y="100105"/>
                    </a:cubicBezTo>
                    <a:cubicBezTo>
                      <a:pt x="36566" y="102249"/>
                      <a:pt x="36923" y="104749"/>
                      <a:pt x="38172" y="106445"/>
                    </a:cubicBezTo>
                    <a:cubicBezTo>
                      <a:pt x="37101" y="106267"/>
                      <a:pt x="36030" y="105999"/>
                      <a:pt x="34870" y="105820"/>
                    </a:cubicBezTo>
                    <a:cubicBezTo>
                      <a:pt x="35941" y="103767"/>
                      <a:pt x="37101" y="101623"/>
                      <a:pt x="38172" y="99570"/>
                    </a:cubicBezTo>
                    <a:close/>
                    <a:moveTo>
                      <a:pt x="44331" y="107606"/>
                    </a:moveTo>
                    <a:cubicBezTo>
                      <a:pt x="44599" y="107428"/>
                      <a:pt x="44866" y="107160"/>
                      <a:pt x="45045" y="106892"/>
                    </a:cubicBezTo>
                    <a:cubicBezTo>
                      <a:pt x="48169" y="106981"/>
                      <a:pt x="51382" y="106981"/>
                      <a:pt x="54506" y="107071"/>
                    </a:cubicBezTo>
                    <a:cubicBezTo>
                      <a:pt x="55577" y="107428"/>
                      <a:pt x="56648" y="107428"/>
                      <a:pt x="57719" y="107160"/>
                    </a:cubicBezTo>
                    <a:cubicBezTo>
                      <a:pt x="57987" y="107160"/>
                      <a:pt x="58343" y="107160"/>
                      <a:pt x="58611" y="107160"/>
                    </a:cubicBezTo>
                    <a:cubicBezTo>
                      <a:pt x="61467" y="111714"/>
                      <a:pt x="68875" y="108856"/>
                      <a:pt x="67447" y="103409"/>
                    </a:cubicBezTo>
                    <a:cubicBezTo>
                      <a:pt x="66555" y="99927"/>
                      <a:pt x="65841" y="96355"/>
                      <a:pt x="65305" y="92872"/>
                    </a:cubicBezTo>
                    <a:cubicBezTo>
                      <a:pt x="66465" y="90997"/>
                      <a:pt x="67180" y="88765"/>
                      <a:pt x="67715" y="86175"/>
                    </a:cubicBezTo>
                    <a:cubicBezTo>
                      <a:pt x="68429" y="95015"/>
                      <a:pt x="69322" y="103767"/>
                      <a:pt x="70303" y="112607"/>
                    </a:cubicBezTo>
                    <a:cubicBezTo>
                      <a:pt x="61557" y="111000"/>
                      <a:pt x="52899" y="109303"/>
                      <a:pt x="44331" y="107606"/>
                    </a:cubicBezTo>
                    <a:close/>
                    <a:moveTo>
                      <a:pt x="65305" y="38491"/>
                    </a:moveTo>
                    <a:cubicBezTo>
                      <a:pt x="64413" y="38401"/>
                      <a:pt x="63520" y="38491"/>
                      <a:pt x="62717" y="38848"/>
                    </a:cubicBezTo>
                    <a:cubicBezTo>
                      <a:pt x="63609" y="36883"/>
                      <a:pt x="64413" y="34919"/>
                      <a:pt x="65216" y="32865"/>
                    </a:cubicBezTo>
                    <a:cubicBezTo>
                      <a:pt x="65216" y="34740"/>
                      <a:pt x="65305" y="36615"/>
                      <a:pt x="65305" y="38491"/>
                    </a:cubicBezTo>
                    <a:close/>
                    <a:moveTo>
                      <a:pt x="23624" y="112071"/>
                    </a:moveTo>
                    <a:cubicBezTo>
                      <a:pt x="21482" y="112250"/>
                      <a:pt x="19340" y="112518"/>
                      <a:pt x="17198" y="112786"/>
                    </a:cubicBezTo>
                    <a:cubicBezTo>
                      <a:pt x="20500" y="108767"/>
                      <a:pt x="23624" y="104749"/>
                      <a:pt x="26748" y="100641"/>
                    </a:cubicBezTo>
                    <a:cubicBezTo>
                      <a:pt x="25677" y="102695"/>
                      <a:pt x="24517" y="104749"/>
                      <a:pt x="23445" y="106803"/>
                    </a:cubicBezTo>
                    <a:cubicBezTo>
                      <a:pt x="22553" y="108410"/>
                      <a:pt x="22642" y="110553"/>
                      <a:pt x="23624" y="11207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94" name="Google Shape;1294;p25"/>
              <p:cNvSpPr/>
              <p:nvPr/>
            </p:nvSpPr>
            <p:spPr>
              <a:xfrm>
                <a:off x="3759018" y="319202"/>
                <a:ext cx="96239" cy="108844"/>
              </a:xfrm>
              <a:custGeom>
                <a:avLst/>
                <a:gdLst/>
                <a:ahLst/>
                <a:cxnLst/>
                <a:rect l="l" t="t" r="r" b="b"/>
                <a:pathLst>
                  <a:path w="96239" h="108844" extrusionOk="0">
                    <a:moveTo>
                      <a:pt x="88691" y="89777"/>
                    </a:moveTo>
                    <a:cubicBezTo>
                      <a:pt x="88780" y="70846"/>
                      <a:pt x="88870" y="51915"/>
                      <a:pt x="88959" y="33073"/>
                    </a:cubicBezTo>
                    <a:cubicBezTo>
                      <a:pt x="88959" y="30841"/>
                      <a:pt x="88156" y="28787"/>
                      <a:pt x="86817" y="27180"/>
                    </a:cubicBezTo>
                    <a:cubicBezTo>
                      <a:pt x="86638" y="21376"/>
                      <a:pt x="86281" y="15661"/>
                      <a:pt x="85746" y="9767"/>
                    </a:cubicBezTo>
                    <a:cubicBezTo>
                      <a:pt x="84943" y="2087"/>
                      <a:pt x="75482" y="-3806"/>
                      <a:pt x="69323" y="2980"/>
                    </a:cubicBezTo>
                    <a:cubicBezTo>
                      <a:pt x="47099" y="27180"/>
                      <a:pt x="24964" y="51379"/>
                      <a:pt x="2740" y="75579"/>
                    </a:cubicBezTo>
                    <a:cubicBezTo>
                      <a:pt x="-2347" y="81115"/>
                      <a:pt x="-27" y="89331"/>
                      <a:pt x="7025" y="91742"/>
                    </a:cubicBezTo>
                    <a:cubicBezTo>
                      <a:pt x="33086" y="100582"/>
                      <a:pt x="59684" y="106029"/>
                      <a:pt x="87085" y="108797"/>
                    </a:cubicBezTo>
                    <a:cubicBezTo>
                      <a:pt x="98777" y="109869"/>
                      <a:pt x="99223" y="92456"/>
                      <a:pt x="88691" y="89777"/>
                    </a:cubicBezTo>
                    <a:close/>
                    <a:moveTo>
                      <a:pt x="58077" y="72364"/>
                    </a:moveTo>
                    <a:cubicBezTo>
                      <a:pt x="60487" y="70132"/>
                      <a:pt x="62808" y="67721"/>
                      <a:pt x="65128" y="65310"/>
                    </a:cubicBezTo>
                    <a:cubicBezTo>
                      <a:pt x="64414" y="69864"/>
                      <a:pt x="63611" y="74418"/>
                      <a:pt x="62629" y="78972"/>
                    </a:cubicBezTo>
                    <a:cubicBezTo>
                      <a:pt x="60666" y="77275"/>
                      <a:pt x="59148" y="75132"/>
                      <a:pt x="58077" y="72364"/>
                    </a:cubicBezTo>
                    <a:close/>
                    <a:moveTo>
                      <a:pt x="42815" y="60309"/>
                    </a:moveTo>
                    <a:cubicBezTo>
                      <a:pt x="42815" y="60309"/>
                      <a:pt x="42726" y="60398"/>
                      <a:pt x="42726" y="60398"/>
                    </a:cubicBezTo>
                    <a:cubicBezTo>
                      <a:pt x="42726" y="60309"/>
                      <a:pt x="42726" y="60309"/>
                      <a:pt x="42815" y="60309"/>
                    </a:cubicBezTo>
                    <a:cubicBezTo>
                      <a:pt x="42815" y="60309"/>
                      <a:pt x="42815" y="60309"/>
                      <a:pt x="42815" y="60309"/>
                    </a:cubicBezTo>
                    <a:close/>
                    <a:moveTo>
                      <a:pt x="27285" y="77722"/>
                    </a:moveTo>
                    <a:cubicBezTo>
                      <a:pt x="27107" y="77722"/>
                      <a:pt x="27017" y="77633"/>
                      <a:pt x="26839" y="77633"/>
                    </a:cubicBezTo>
                    <a:cubicBezTo>
                      <a:pt x="27017" y="77454"/>
                      <a:pt x="27196" y="77275"/>
                      <a:pt x="27285" y="77097"/>
                    </a:cubicBezTo>
                    <a:cubicBezTo>
                      <a:pt x="27374" y="77275"/>
                      <a:pt x="27285" y="77543"/>
                      <a:pt x="27285" y="777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95" name="Google Shape;1295;p25"/>
              <p:cNvSpPr/>
              <p:nvPr/>
            </p:nvSpPr>
            <p:spPr>
              <a:xfrm>
                <a:off x="3644188" y="464670"/>
                <a:ext cx="89018" cy="102090"/>
              </a:xfrm>
              <a:custGeom>
                <a:avLst/>
                <a:gdLst/>
                <a:ahLst/>
                <a:cxnLst/>
                <a:rect l="l" t="t" r="r" b="b"/>
                <a:pathLst>
                  <a:path w="89018" h="102090" extrusionOk="0">
                    <a:moveTo>
                      <a:pt x="85885" y="84952"/>
                    </a:moveTo>
                    <a:cubicBezTo>
                      <a:pt x="86242" y="58788"/>
                      <a:pt x="84189" y="32892"/>
                      <a:pt x="80084" y="6996"/>
                    </a:cubicBezTo>
                    <a:cubicBezTo>
                      <a:pt x="78924" y="-238"/>
                      <a:pt x="68570" y="-2202"/>
                      <a:pt x="63929" y="2709"/>
                    </a:cubicBezTo>
                    <a:cubicBezTo>
                      <a:pt x="51344" y="16193"/>
                      <a:pt x="38760" y="29766"/>
                      <a:pt x="26175" y="43250"/>
                    </a:cubicBezTo>
                    <a:cubicBezTo>
                      <a:pt x="18410" y="51555"/>
                      <a:pt x="648" y="63878"/>
                      <a:pt x="23" y="76290"/>
                    </a:cubicBezTo>
                    <a:cubicBezTo>
                      <a:pt x="-512" y="86470"/>
                      <a:pt x="8235" y="90042"/>
                      <a:pt x="16714" y="91828"/>
                    </a:cubicBezTo>
                    <a:cubicBezTo>
                      <a:pt x="36528" y="96025"/>
                      <a:pt x="56878" y="98614"/>
                      <a:pt x="76871" y="101918"/>
                    </a:cubicBezTo>
                    <a:cubicBezTo>
                      <a:pt x="87492" y="103793"/>
                      <a:pt x="92847" y="89863"/>
                      <a:pt x="85885" y="84952"/>
                    </a:cubicBezTo>
                    <a:close/>
                    <a:moveTo>
                      <a:pt x="56432" y="71468"/>
                    </a:moveTo>
                    <a:cubicBezTo>
                      <a:pt x="56521" y="74147"/>
                      <a:pt x="56878" y="76736"/>
                      <a:pt x="57413" y="79237"/>
                    </a:cubicBezTo>
                    <a:cubicBezTo>
                      <a:pt x="55182" y="78880"/>
                      <a:pt x="53040" y="78522"/>
                      <a:pt x="50809" y="78165"/>
                    </a:cubicBezTo>
                    <a:cubicBezTo>
                      <a:pt x="52861" y="75933"/>
                      <a:pt x="54736" y="73790"/>
                      <a:pt x="56432" y="714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296" name="Google Shape;1296;p25"/>
              <p:cNvSpPr/>
              <p:nvPr/>
            </p:nvSpPr>
            <p:spPr>
              <a:xfrm>
                <a:off x="3727736" y="163138"/>
                <a:ext cx="87610" cy="122619"/>
              </a:xfrm>
              <a:custGeom>
                <a:avLst/>
                <a:gdLst/>
                <a:ahLst/>
                <a:cxnLst/>
                <a:rect l="l" t="t" r="r" b="b"/>
                <a:pathLst>
                  <a:path w="87610" h="122619" extrusionOk="0">
                    <a:moveTo>
                      <a:pt x="4658" y="99216"/>
                    </a:moveTo>
                    <a:cubicBezTo>
                      <a:pt x="22866" y="108681"/>
                      <a:pt x="41609" y="116361"/>
                      <a:pt x="61244" y="122165"/>
                    </a:cubicBezTo>
                    <a:cubicBezTo>
                      <a:pt x="72223" y="125469"/>
                      <a:pt x="77399" y="109842"/>
                      <a:pt x="68831" y="104663"/>
                    </a:cubicBezTo>
                    <a:cubicBezTo>
                      <a:pt x="69099" y="103949"/>
                      <a:pt x="69277" y="103145"/>
                      <a:pt x="69277" y="102252"/>
                    </a:cubicBezTo>
                    <a:cubicBezTo>
                      <a:pt x="70081" y="83321"/>
                      <a:pt x="74632" y="66533"/>
                      <a:pt x="81059" y="48942"/>
                    </a:cubicBezTo>
                    <a:cubicBezTo>
                      <a:pt x="86146" y="34833"/>
                      <a:pt x="89270" y="22063"/>
                      <a:pt x="86682" y="7061"/>
                    </a:cubicBezTo>
                    <a:cubicBezTo>
                      <a:pt x="85521" y="186"/>
                      <a:pt x="74989" y="-2493"/>
                      <a:pt x="70527" y="2775"/>
                    </a:cubicBezTo>
                    <a:cubicBezTo>
                      <a:pt x="47946" y="29832"/>
                      <a:pt x="25365" y="56978"/>
                      <a:pt x="2694" y="84035"/>
                    </a:cubicBezTo>
                    <a:cubicBezTo>
                      <a:pt x="-1054" y="88589"/>
                      <a:pt x="-1322" y="96180"/>
                      <a:pt x="4658" y="99216"/>
                    </a:cubicBezTo>
                    <a:close/>
                    <a:moveTo>
                      <a:pt x="48749" y="94930"/>
                    </a:moveTo>
                    <a:cubicBezTo>
                      <a:pt x="48838" y="95912"/>
                      <a:pt x="48928" y="96805"/>
                      <a:pt x="49106" y="97787"/>
                    </a:cubicBezTo>
                    <a:cubicBezTo>
                      <a:pt x="47767" y="97341"/>
                      <a:pt x="46428" y="96805"/>
                      <a:pt x="45090" y="96269"/>
                    </a:cubicBezTo>
                    <a:cubicBezTo>
                      <a:pt x="46339" y="96090"/>
                      <a:pt x="47589" y="95644"/>
                      <a:pt x="48749" y="9493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1297" name="Google Shape;1297;p25"/>
          <p:cNvGrpSpPr/>
          <p:nvPr/>
        </p:nvGrpSpPr>
        <p:grpSpPr>
          <a:xfrm>
            <a:off x="5324166" y="1447532"/>
            <a:ext cx="2068027" cy="2822824"/>
            <a:chOff x="6012141" y="1351620"/>
            <a:chExt cx="2068027" cy="2822824"/>
          </a:xfrm>
        </p:grpSpPr>
        <p:grpSp>
          <p:nvGrpSpPr>
            <p:cNvPr id="1298" name="Google Shape;1298;p25"/>
            <p:cNvGrpSpPr/>
            <p:nvPr/>
          </p:nvGrpSpPr>
          <p:grpSpPr>
            <a:xfrm>
              <a:off x="6449842" y="2974269"/>
              <a:ext cx="1418727" cy="1200175"/>
              <a:chOff x="8580941" y="4223027"/>
              <a:chExt cx="1892140" cy="1600660"/>
            </a:xfrm>
          </p:grpSpPr>
          <p:sp>
            <p:nvSpPr>
              <p:cNvPr id="1299" name="Google Shape;1299;p25"/>
              <p:cNvSpPr/>
              <p:nvPr/>
            </p:nvSpPr>
            <p:spPr>
              <a:xfrm>
                <a:off x="9393641" y="4223027"/>
                <a:ext cx="698764" cy="626238"/>
              </a:xfrm>
              <a:custGeom>
                <a:avLst/>
                <a:gdLst/>
                <a:ahLst/>
                <a:cxnLst/>
                <a:rect l="l" t="t" r="r" b="b"/>
                <a:pathLst>
                  <a:path w="698764" h="626238" extrusionOk="0">
                    <a:moveTo>
                      <a:pt x="0" y="626239"/>
                    </a:moveTo>
                    <a:lnTo>
                      <a:pt x="569347" y="0"/>
                    </a:lnTo>
                    <a:lnTo>
                      <a:pt x="698764" y="60454"/>
                    </a:lnTo>
                    <a:lnTo>
                      <a:pt x="193502" y="61597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00" name="Google Shape;1300;p25"/>
              <p:cNvSpPr/>
              <p:nvPr/>
            </p:nvSpPr>
            <p:spPr>
              <a:xfrm>
                <a:off x="8618209" y="4742735"/>
                <a:ext cx="909044" cy="184487"/>
              </a:xfrm>
              <a:custGeom>
                <a:avLst/>
                <a:gdLst/>
                <a:ahLst/>
                <a:cxnLst/>
                <a:rect l="l" t="t" r="r" b="b"/>
                <a:pathLst>
                  <a:path w="909044" h="184487" extrusionOk="0">
                    <a:moveTo>
                      <a:pt x="909044" y="99387"/>
                    </a:moveTo>
                    <a:lnTo>
                      <a:pt x="132095" y="0"/>
                    </a:lnTo>
                    <a:lnTo>
                      <a:pt x="0" y="134124"/>
                    </a:lnTo>
                    <a:lnTo>
                      <a:pt x="824879" y="1844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01" name="Google Shape;1301;p25"/>
              <p:cNvSpPr/>
              <p:nvPr/>
            </p:nvSpPr>
            <p:spPr>
              <a:xfrm>
                <a:off x="8580941" y="4263335"/>
                <a:ext cx="1892140" cy="1560352"/>
              </a:xfrm>
              <a:custGeom>
                <a:avLst/>
                <a:gdLst/>
                <a:ahLst/>
                <a:cxnLst/>
                <a:rect l="l" t="t" r="r" b="b"/>
                <a:pathLst>
                  <a:path w="1892140" h="1560352" extrusionOk="0">
                    <a:moveTo>
                      <a:pt x="1486384" y="10949"/>
                    </a:moveTo>
                    <a:lnTo>
                      <a:pt x="969340" y="517708"/>
                    </a:lnTo>
                    <a:lnTo>
                      <a:pt x="880087" y="552267"/>
                    </a:lnTo>
                    <a:lnTo>
                      <a:pt x="879908" y="551909"/>
                    </a:lnTo>
                    <a:lnTo>
                      <a:pt x="856613" y="561285"/>
                    </a:lnTo>
                    <a:lnTo>
                      <a:pt x="833139" y="570304"/>
                    </a:lnTo>
                    <a:lnTo>
                      <a:pt x="833318" y="570662"/>
                    </a:lnTo>
                    <a:lnTo>
                      <a:pt x="750223" y="604059"/>
                    </a:lnTo>
                    <a:lnTo>
                      <a:pt x="40659" y="580574"/>
                    </a:lnTo>
                    <a:cubicBezTo>
                      <a:pt x="11652" y="580574"/>
                      <a:pt x="-7984" y="610131"/>
                      <a:pt x="3173" y="636830"/>
                    </a:cubicBezTo>
                    <a:lnTo>
                      <a:pt x="379286" y="1535425"/>
                    </a:lnTo>
                    <a:cubicBezTo>
                      <a:pt x="385802" y="1550873"/>
                      <a:pt x="401064" y="1560785"/>
                      <a:pt x="417843" y="1560339"/>
                    </a:cubicBezTo>
                    <a:lnTo>
                      <a:pt x="1109914" y="1552659"/>
                    </a:lnTo>
                    <a:cubicBezTo>
                      <a:pt x="1109914" y="1552659"/>
                      <a:pt x="1173105" y="1565964"/>
                      <a:pt x="1240581" y="1536496"/>
                    </a:cubicBezTo>
                    <a:cubicBezTo>
                      <a:pt x="1310019" y="1512029"/>
                      <a:pt x="1347149" y="1459166"/>
                      <a:pt x="1347149" y="1459166"/>
                    </a:cubicBezTo>
                    <a:lnTo>
                      <a:pt x="1878384" y="984909"/>
                    </a:lnTo>
                    <a:cubicBezTo>
                      <a:pt x="1890969" y="973837"/>
                      <a:pt x="1895432" y="956156"/>
                      <a:pt x="1889630" y="940440"/>
                    </a:cubicBezTo>
                    <a:lnTo>
                      <a:pt x="1552342" y="26576"/>
                    </a:lnTo>
                    <a:cubicBezTo>
                      <a:pt x="1542078" y="-660"/>
                      <a:pt x="1507626" y="-8875"/>
                      <a:pt x="1486384" y="1094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02" name="Google Shape;1302;p25"/>
              <p:cNvSpPr/>
              <p:nvPr/>
            </p:nvSpPr>
            <p:spPr>
              <a:xfrm>
                <a:off x="8629187" y="4914096"/>
                <a:ext cx="996691" cy="874930"/>
              </a:xfrm>
              <a:custGeom>
                <a:avLst/>
                <a:gdLst/>
                <a:ahLst/>
                <a:cxnLst/>
                <a:rect l="l" t="t" r="r" b="b"/>
                <a:pathLst>
                  <a:path w="996691" h="874930" extrusionOk="0">
                    <a:moveTo>
                      <a:pt x="996691" y="851267"/>
                    </a:moveTo>
                    <a:lnTo>
                      <a:pt x="992229" y="851446"/>
                    </a:lnTo>
                    <a:lnTo>
                      <a:pt x="377274" y="874931"/>
                    </a:lnTo>
                    <a:lnTo>
                      <a:pt x="376381" y="872966"/>
                    </a:lnTo>
                    <a:lnTo>
                      <a:pt x="0" y="0"/>
                    </a:lnTo>
                    <a:lnTo>
                      <a:pt x="679932" y="17502"/>
                    </a:lnTo>
                    <a:lnTo>
                      <a:pt x="996691" y="851267"/>
                    </a:lnTo>
                    <a:close/>
                    <a:moveTo>
                      <a:pt x="381469" y="868412"/>
                    </a:moveTo>
                    <a:lnTo>
                      <a:pt x="987587" y="845195"/>
                    </a:lnTo>
                    <a:lnTo>
                      <a:pt x="675558" y="23664"/>
                    </a:lnTo>
                    <a:lnTo>
                      <a:pt x="9818" y="6518"/>
                    </a:lnTo>
                    <a:lnTo>
                      <a:pt x="381469" y="868412"/>
                    </a:lnTo>
                    <a:close/>
                  </a:path>
                </a:pathLst>
              </a:custGeom>
              <a:solidFill>
                <a:srgbClr val="758A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03" name="Google Shape;1303;p25"/>
              <p:cNvSpPr/>
              <p:nvPr/>
            </p:nvSpPr>
            <p:spPr>
              <a:xfrm>
                <a:off x="9326701" y="4782115"/>
                <a:ext cx="594426" cy="1036807"/>
              </a:xfrm>
              <a:custGeom>
                <a:avLst/>
                <a:gdLst/>
                <a:ahLst/>
                <a:cxnLst/>
                <a:rect l="l" t="t" r="r" b="b"/>
                <a:pathLst>
                  <a:path w="594426" h="1036807" extrusionOk="0">
                    <a:moveTo>
                      <a:pt x="220813" y="0"/>
                    </a:moveTo>
                    <a:lnTo>
                      <a:pt x="134327" y="33397"/>
                    </a:lnTo>
                    <a:lnTo>
                      <a:pt x="134148" y="33039"/>
                    </a:lnTo>
                    <a:lnTo>
                      <a:pt x="110853" y="42416"/>
                    </a:lnTo>
                    <a:lnTo>
                      <a:pt x="87379" y="51435"/>
                    </a:lnTo>
                    <a:lnTo>
                      <a:pt x="87558" y="51792"/>
                    </a:lnTo>
                    <a:lnTo>
                      <a:pt x="4463" y="85189"/>
                    </a:lnTo>
                    <a:lnTo>
                      <a:pt x="0" y="85010"/>
                    </a:lnTo>
                    <a:lnTo>
                      <a:pt x="374061" y="1035307"/>
                    </a:lnTo>
                    <a:cubicBezTo>
                      <a:pt x="394322" y="1037719"/>
                      <a:pt x="443232" y="1040130"/>
                      <a:pt x="494821" y="1017627"/>
                    </a:cubicBezTo>
                    <a:cubicBezTo>
                      <a:pt x="546855" y="999321"/>
                      <a:pt x="580772" y="965031"/>
                      <a:pt x="594427" y="949047"/>
                    </a:cubicBezTo>
                    <a:lnTo>
                      <a:pt x="22081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04" name="Google Shape;1304;p25"/>
              <p:cNvSpPr/>
              <p:nvPr/>
            </p:nvSpPr>
            <p:spPr>
              <a:xfrm>
                <a:off x="9705902" y="5610832"/>
                <a:ext cx="133952" cy="134029"/>
              </a:xfrm>
              <a:custGeom>
                <a:avLst/>
                <a:gdLst/>
                <a:ahLst/>
                <a:cxnLst/>
                <a:rect l="l" t="t" r="r" b="b"/>
                <a:pathLst>
                  <a:path w="133952" h="134029" extrusionOk="0">
                    <a:moveTo>
                      <a:pt x="129275" y="42464"/>
                    </a:moveTo>
                    <a:cubicBezTo>
                      <a:pt x="142842" y="76932"/>
                      <a:pt x="125884" y="115776"/>
                      <a:pt x="91521" y="129350"/>
                    </a:cubicBezTo>
                    <a:cubicBezTo>
                      <a:pt x="57159" y="142923"/>
                      <a:pt x="18244" y="125956"/>
                      <a:pt x="4678" y="91577"/>
                    </a:cubicBezTo>
                    <a:cubicBezTo>
                      <a:pt x="-8889" y="57108"/>
                      <a:pt x="8069" y="18264"/>
                      <a:pt x="42432" y="4691"/>
                    </a:cubicBezTo>
                    <a:cubicBezTo>
                      <a:pt x="76795" y="-8882"/>
                      <a:pt x="115709" y="7995"/>
                      <a:pt x="129275" y="4246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05" name="Google Shape;1305;p25"/>
              <p:cNvSpPr/>
              <p:nvPr/>
            </p:nvSpPr>
            <p:spPr>
              <a:xfrm rot="-1293721">
                <a:off x="9395654" y="4903063"/>
                <a:ext cx="171815" cy="67956"/>
              </a:xfrm>
              <a:custGeom>
                <a:avLst/>
                <a:gdLst/>
                <a:ahLst/>
                <a:cxnLst/>
                <a:rect l="l" t="t" r="r" b="b"/>
                <a:pathLst>
                  <a:path w="171819" h="67957" extrusionOk="0">
                    <a:moveTo>
                      <a:pt x="0" y="0"/>
                    </a:moveTo>
                    <a:lnTo>
                      <a:pt x="171820" y="0"/>
                    </a:lnTo>
                    <a:lnTo>
                      <a:pt x="171820" y="67957"/>
                    </a:lnTo>
                    <a:lnTo>
                      <a:pt x="0" y="6795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06" name="Google Shape;1306;p25"/>
              <p:cNvSpPr/>
              <p:nvPr/>
            </p:nvSpPr>
            <p:spPr>
              <a:xfrm>
                <a:off x="9495568" y="5121265"/>
                <a:ext cx="212155" cy="243155"/>
              </a:xfrm>
              <a:custGeom>
                <a:avLst/>
                <a:gdLst/>
                <a:ahLst/>
                <a:cxnLst/>
                <a:rect l="l" t="t" r="r" b="b"/>
                <a:pathLst>
                  <a:path w="212155" h="243155" extrusionOk="0">
                    <a:moveTo>
                      <a:pt x="26776" y="243155"/>
                    </a:moveTo>
                    <a:lnTo>
                      <a:pt x="212155" y="68044"/>
                    </a:lnTo>
                    <a:lnTo>
                      <a:pt x="185379" y="0"/>
                    </a:lnTo>
                    <a:lnTo>
                      <a:pt x="0" y="17502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07" name="Google Shape;1307;p25"/>
              <p:cNvSpPr/>
              <p:nvPr/>
            </p:nvSpPr>
            <p:spPr>
              <a:xfrm>
                <a:off x="9544926" y="5246816"/>
                <a:ext cx="212243" cy="243155"/>
              </a:xfrm>
              <a:custGeom>
                <a:avLst/>
                <a:gdLst/>
                <a:ahLst/>
                <a:cxnLst/>
                <a:rect l="l" t="t" r="r" b="b"/>
                <a:pathLst>
                  <a:path w="212243" h="243155" extrusionOk="0">
                    <a:moveTo>
                      <a:pt x="26865" y="243155"/>
                    </a:moveTo>
                    <a:lnTo>
                      <a:pt x="212244" y="68134"/>
                    </a:lnTo>
                    <a:lnTo>
                      <a:pt x="185468" y="0"/>
                    </a:lnTo>
                    <a:lnTo>
                      <a:pt x="0" y="17502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08" name="Google Shape;1308;p25"/>
              <p:cNvSpPr/>
              <p:nvPr/>
            </p:nvSpPr>
            <p:spPr>
              <a:xfrm>
                <a:off x="9607314" y="4315182"/>
                <a:ext cx="816310" cy="1323379"/>
              </a:xfrm>
              <a:custGeom>
                <a:avLst/>
                <a:gdLst/>
                <a:ahLst/>
                <a:cxnLst/>
                <a:rect l="l" t="t" r="r" b="b"/>
                <a:pathLst>
                  <a:path w="816310" h="1323379" extrusionOk="0">
                    <a:moveTo>
                      <a:pt x="341037" y="1323380"/>
                    </a:moveTo>
                    <a:lnTo>
                      <a:pt x="339341" y="1319094"/>
                    </a:lnTo>
                    <a:lnTo>
                      <a:pt x="0" y="473184"/>
                    </a:lnTo>
                    <a:lnTo>
                      <a:pt x="486430" y="0"/>
                    </a:lnTo>
                    <a:lnTo>
                      <a:pt x="488126" y="4554"/>
                    </a:lnTo>
                    <a:lnTo>
                      <a:pt x="816310" y="885557"/>
                    </a:lnTo>
                    <a:lnTo>
                      <a:pt x="814703" y="886986"/>
                    </a:lnTo>
                    <a:lnTo>
                      <a:pt x="341037" y="1323380"/>
                    </a:lnTo>
                    <a:close/>
                    <a:moveTo>
                      <a:pt x="7497" y="474791"/>
                    </a:moveTo>
                    <a:lnTo>
                      <a:pt x="343536" y="1312485"/>
                    </a:lnTo>
                    <a:lnTo>
                      <a:pt x="808903" y="883771"/>
                    </a:lnTo>
                    <a:lnTo>
                      <a:pt x="483842" y="11341"/>
                    </a:lnTo>
                    <a:lnTo>
                      <a:pt x="7497" y="474791"/>
                    </a:lnTo>
                    <a:close/>
                  </a:path>
                </a:pathLst>
              </a:custGeom>
              <a:solidFill>
                <a:srgbClr val="758A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309" name="Google Shape;1309;p25"/>
            <p:cNvGrpSpPr/>
            <p:nvPr/>
          </p:nvGrpSpPr>
          <p:grpSpPr>
            <a:xfrm>
              <a:off x="6012141" y="2083167"/>
              <a:ext cx="1024644" cy="954028"/>
              <a:chOff x="7997184" y="3034575"/>
              <a:chExt cx="1366557" cy="1272377"/>
            </a:xfrm>
          </p:grpSpPr>
          <p:sp>
            <p:nvSpPr>
              <p:cNvPr id="1310" name="Google Shape;1310;p25"/>
              <p:cNvSpPr/>
              <p:nvPr/>
            </p:nvSpPr>
            <p:spPr>
              <a:xfrm>
                <a:off x="8090096" y="3034575"/>
                <a:ext cx="486945" cy="428774"/>
              </a:xfrm>
              <a:custGeom>
                <a:avLst/>
                <a:gdLst/>
                <a:ahLst/>
                <a:cxnLst/>
                <a:rect l="l" t="t" r="r" b="b"/>
                <a:pathLst>
                  <a:path w="486945" h="428774" extrusionOk="0">
                    <a:moveTo>
                      <a:pt x="0" y="84743"/>
                    </a:moveTo>
                    <a:lnTo>
                      <a:pt x="135576" y="0"/>
                    </a:lnTo>
                    <a:cubicBezTo>
                      <a:pt x="135576" y="0"/>
                      <a:pt x="480004" y="304860"/>
                      <a:pt x="486877" y="411837"/>
                    </a:cubicBezTo>
                    <a:cubicBezTo>
                      <a:pt x="493660" y="518726"/>
                      <a:pt x="0" y="84743"/>
                      <a:pt x="0" y="8474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11" name="Google Shape;1311;p25"/>
              <p:cNvSpPr/>
              <p:nvPr/>
            </p:nvSpPr>
            <p:spPr>
              <a:xfrm>
                <a:off x="8483704" y="3214687"/>
                <a:ext cx="856028" cy="314057"/>
              </a:xfrm>
              <a:custGeom>
                <a:avLst/>
                <a:gdLst/>
                <a:ahLst/>
                <a:cxnLst/>
                <a:rect l="l" t="t" r="r" b="b"/>
                <a:pathLst>
                  <a:path w="856028" h="314057" extrusionOk="0">
                    <a:moveTo>
                      <a:pt x="0" y="202257"/>
                    </a:moveTo>
                    <a:cubicBezTo>
                      <a:pt x="0" y="202257"/>
                      <a:pt x="41592" y="87779"/>
                      <a:pt x="259906" y="95369"/>
                    </a:cubicBezTo>
                    <a:cubicBezTo>
                      <a:pt x="478219" y="102959"/>
                      <a:pt x="796050" y="0"/>
                      <a:pt x="796050" y="0"/>
                    </a:cubicBezTo>
                    <a:lnTo>
                      <a:pt x="856029" y="126177"/>
                    </a:lnTo>
                    <a:lnTo>
                      <a:pt x="135754" y="314057"/>
                    </a:lnTo>
                    <a:lnTo>
                      <a:pt x="0" y="2022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12" name="Google Shape;1312;p25"/>
              <p:cNvSpPr/>
              <p:nvPr/>
            </p:nvSpPr>
            <p:spPr>
              <a:xfrm>
                <a:off x="7997184" y="3087885"/>
                <a:ext cx="1366557" cy="1219067"/>
              </a:xfrm>
              <a:custGeom>
                <a:avLst/>
                <a:gdLst/>
                <a:ahLst/>
                <a:cxnLst/>
                <a:rect l="l" t="t" r="r" b="b"/>
                <a:pathLst>
                  <a:path w="1366557" h="1219067" extrusionOk="0">
                    <a:moveTo>
                      <a:pt x="59532" y="0"/>
                    </a:moveTo>
                    <a:lnTo>
                      <a:pt x="480718" y="280839"/>
                    </a:lnTo>
                    <a:cubicBezTo>
                      <a:pt x="480718" y="280839"/>
                      <a:pt x="564170" y="327273"/>
                      <a:pt x="676183" y="310396"/>
                    </a:cubicBezTo>
                    <a:lnTo>
                      <a:pt x="1366557" y="217170"/>
                    </a:lnTo>
                    <a:lnTo>
                      <a:pt x="1263469" y="1143715"/>
                    </a:lnTo>
                    <a:lnTo>
                      <a:pt x="611564" y="1207115"/>
                    </a:lnTo>
                    <a:cubicBezTo>
                      <a:pt x="611564" y="1207115"/>
                      <a:pt x="448140" y="1256407"/>
                      <a:pt x="379951" y="1154787"/>
                    </a:cubicBezTo>
                    <a:lnTo>
                      <a:pt x="0" y="941546"/>
                    </a:lnTo>
                    <a:lnTo>
                      <a:pt x="59532"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13" name="Google Shape;1313;p25"/>
              <p:cNvSpPr/>
              <p:nvPr/>
            </p:nvSpPr>
            <p:spPr>
              <a:xfrm>
                <a:off x="8374100" y="3361223"/>
                <a:ext cx="306942" cy="945713"/>
              </a:xfrm>
              <a:custGeom>
                <a:avLst/>
                <a:gdLst/>
                <a:ahLst/>
                <a:cxnLst/>
                <a:rect l="l" t="t" r="r" b="b"/>
                <a:pathLst>
                  <a:path w="306942" h="945713" extrusionOk="0">
                    <a:moveTo>
                      <a:pt x="306942" y="35987"/>
                    </a:moveTo>
                    <a:lnTo>
                      <a:pt x="299356" y="36969"/>
                    </a:lnTo>
                    <a:cubicBezTo>
                      <a:pt x="187253" y="53846"/>
                      <a:pt x="103891" y="7412"/>
                      <a:pt x="103891" y="7412"/>
                    </a:cubicBezTo>
                    <a:lnTo>
                      <a:pt x="92734" y="0"/>
                    </a:lnTo>
                    <a:lnTo>
                      <a:pt x="0" y="879664"/>
                    </a:lnTo>
                    <a:lnTo>
                      <a:pt x="3124" y="881449"/>
                    </a:lnTo>
                    <a:cubicBezTo>
                      <a:pt x="57122" y="961995"/>
                      <a:pt x="171010" y="947708"/>
                      <a:pt x="215904" y="938331"/>
                    </a:cubicBezTo>
                    <a:lnTo>
                      <a:pt x="306942" y="359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14" name="Google Shape;1314;p25"/>
              <p:cNvSpPr/>
              <p:nvPr/>
            </p:nvSpPr>
            <p:spPr>
              <a:xfrm>
                <a:off x="8641414" y="3356937"/>
                <a:ext cx="682252" cy="896987"/>
              </a:xfrm>
              <a:custGeom>
                <a:avLst/>
                <a:gdLst/>
                <a:ahLst/>
                <a:cxnLst/>
                <a:rect l="l" t="t" r="r" b="b"/>
                <a:pathLst>
                  <a:path w="682252" h="896987" extrusionOk="0">
                    <a:moveTo>
                      <a:pt x="0" y="896987"/>
                    </a:moveTo>
                    <a:lnTo>
                      <a:pt x="78097" y="71170"/>
                    </a:lnTo>
                    <a:lnTo>
                      <a:pt x="80239" y="70902"/>
                    </a:lnTo>
                    <a:lnTo>
                      <a:pt x="682252" y="0"/>
                    </a:lnTo>
                    <a:lnTo>
                      <a:pt x="583271" y="834569"/>
                    </a:lnTo>
                    <a:lnTo>
                      <a:pt x="0" y="896987"/>
                    </a:lnTo>
                    <a:close/>
                    <a:moveTo>
                      <a:pt x="83005" y="75902"/>
                    </a:moveTo>
                    <a:lnTo>
                      <a:pt x="5890" y="891094"/>
                    </a:lnTo>
                    <a:lnTo>
                      <a:pt x="578540" y="829836"/>
                    </a:lnTo>
                    <a:lnTo>
                      <a:pt x="676272" y="6072"/>
                    </a:lnTo>
                    <a:lnTo>
                      <a:pt x="83005" y="75902"/>
                    </a:lnTo>
                    <a:close/>
                  </a:path>
                </a:pathLst>
              </a:custGeom>
              <a:solidFill>
                <a:srgbClr val="68B5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15" name="Google Shape;1315;p25"/>
              <p:cNvSpPr/>
              <p:nvPr/>
            </p:nvSpPr>
            <p:spPr>
              <a:xfrm>
                <a:off x="8419620" y="3758237"/>
                <a:ext cx="225007" cy="51435"/>
              </a:xfrm>
              <a:custGeom>
                <a:avLst/>
                <a:gdLst/>
                <a:ahLst/>
                <a:cxnLst/>
                <a:rect l="l" t="t" r="r" b="b"/>
                <a:pathLst>
                  <a:path w="225007" h="51435" extrusionOk="0">
                    <a:moveTo>
                      <a:pt x="0" y="51435"/>
                    </a:moveTo>
                    <a:lnTo>
                      <a:pt x="220009" y="49471"/>
                    </a:lnTo>
                    <a:lnTo>
                      <a:pt x="225007" y="0"/>
                    </a:lnTo>
                    <a:lnTo>
                      <a:pt x="5176" y="187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16" name="Google Shape;1316;p25"/>
              <p:cNvSpPr/>
              <p:nvPr/>
            </p:nvSpPr>
            <p:spPr>
              <a:xfrm>
                <a:off x="8402305" y="3859589"/>
                <a:ext cx="232147" cy="114478"/>
              </a:xfrm>
              <a:custGeom>
                <a:avLst/>
                <a:gdLst/>
                <a:ahLst/>
                <a:cxnLst/>
                <a:rect l="l" t="t" r="r" b="b"/>
                <a:pathLst>
                  <a:path w="232147" h="114478" extrusionOk="0">
                    <a:moveTo>
                      <a:pt x="0" y="114479"/>
                    </a:moveTo>
                    <a:lnTo>
                      <a:pt x="220813" y="112514"/>
                    </a:lnTo>
                    <a:lnTo>
                      <a:pt x="232147" y="0"/>
                    </a:lnTo>
                    <a:lnTo>
                      <a:pt x="11870" y="196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17" name="Google Shape;1317;p25"/>
              <p:cNvSpPr/>
              <p:nvPr/>
            </p:nvSpPr>
            <p:spPr>
              <a:xfrm>
                <a:off x="8432504" y="4088449"/>
                <a:ext cx="122111" cy="158339"/>
              </a:xfrm>
              <a:custGeom>
                <a:avLst/>
                <a:gdLst/>
                <a:ahLst/>
                <a:cxnLst/>
                <a:rect l="l" t="t" r="r" b="b"/>
                <a:pathLst>
                  <a:path w="122111" h="158339" extrusionOk="0">
                    <a:moveTo>
                      <a:pt x="121888" y="83143"/>
                    </a:moveTo>
                    <a:cubicBezTo>
                      <a:pt x="119032" y="126809"/>
                      <a:pt x="89400" y="160385"/>
                      <a:pt x="55840" y="158242"/>
                    </a:cubicBezTo>
                    <a:cubicBezTo>
                      <a:pt x="22282" y="156010"/>
                      <a:pt x="-2710" y="118862"/>
                      <a:pt x="236" y="75196"/>
                    </a:cubicBezTo>
                    <a:cubicBezTo>
                      <a:pt x="3181" y="31530"/>
                      <a:pt x="32724" y="-2046"/>
                      <a:pt x="66283" y="97"/>
                    </a:cubicBezTo>
                    <a:cubicBezTo>
                      <a:pt x="99842" y="2240"/>
                      <a:pt x="124744" y="39477"/>
                      <a:pt x="121888" y="831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18" name="Google Shape;1318;p25"/>
              <p:cNvSpPr/>
              <p:nvPr/>
            </p:nvSpPr>
            <p:spPr>
              <a:xfrm>
                <a:off x="8038508" y="3164770"/>
                <a:ext cx="387358" cy="1021109"/>
              </a:xfrm>
              <a:custGeom>
                <a:avLst/>
                <a:gdLst/>
                <a:ahLst/>
                <a:cxnLst/>
                <a:rect l="l" t="t" r="r" b="b"/>
                <a:pathLst>
                  <a:path w="387358" h="1021109" extrusionOk="0">
                    <a:moveTo>
                      <a:pt x="304622" y="1021110"/>
                    </a:moveTo>
                    <a:lnTo>
                      <a:pt x="0" y="836176"/>
                    </a:lnTo>
                    <a:lnTo>
                      <a:pt x="89" y="834569"/>
                    </a:lnTo>
                    <a:lnTo>
                      <a:pt x="59353" y="0"/>
                    </a:lnTo>
                    <a:lnTo>
                      <a:pt x="387359" y="218242"/>
                    </a:lnTo>
                    <a:lnTo>
                      <a:pt x="387181" y="219849"/>
                    </a:lnTo>
                    <a:lnTo>
                      <a:pt x="304622" y="1021110"/>
                    </a:lnTo>
                    <a:close/>
                    <a:moveTo>
                      <a:pt x="5444" y="833319"/>
                    </a:moveTo>
                    <a:lnTo>
                      <a:pt x="300248" y="1012269"/>
                    </a:lnTo>
                    <a:lnTo>
                      <a:pt x="381825" y="220831"/>
                    </a:lnTo>
                    <a:lnTo>
                      <a:pt x="63994" y="9376"/>
                    </a:lnTo>
                    <a:lnTo>
                      <a:pt x="5444" y="833319"/>
                    </a:lnTo>
                    <a:close/>
                  </a:path>
                </a:pathLst>
              </a:custGeom>
              <a:solidFill>
                <a:srgbClr val="68B5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319" name="Google Shape;1319;p25"/>
            <p:cNvGrpSpPr/>
            <p:nvPr/>
          </p:nvGrpSpPr>
          <p:grpSpPr>
            <a:xfrm>
              <a:off x="7290822" y="1719603"/>
              <a:ext cx="789346" cy="988063"/>
              <a:chOff x="9702546" y="2549693"/>
              <a:chExt cx="1052743" cy="1317769"/>
            </a:xfrm>
          </p:grpSpPr>
          <p:sp>
            <p:nvSpPr>
              <p:cNvPr id="1320" name="Google Shape;1320;p25"/>
              <p:cNvSpPr/>
              <p:nvPr/>
            </p:nvSpPr>
            <p:spPr>
              <a:xfrm>
                <a:off x="9715399" y="2558533"/>
                <a:ext cx="93274" cy="356651"/>
              </a:xfrm>
              <a:custGeom>
                <a:avLst/>
                <a:gdLst/>
                <a:ahLst/>
                <a:cxnLst/>
                <a:rect l="l" t="t" r="r" b="b"/>
                <a:pathLst>
                  <a:path w="93274" h="356651" extrusionOk="0">
                    <a:moveTo>
                      <a:pt x="0" y="11430"/>
                    </a:moveTo>
                    <a:cubicBezTo>
                      <a:pt x="11335" y="4376"/>
                      <a:pt x="24545" y="357"/>
                      <a:pt x="37933" y="0"/>
                    </a:cubicBezTo>
                    <a:cubicBezTo>
                      <a:pt x="28739" y="40094"/>
                      <a:pt x="42663" y="81617"/>
                      <a:pt x="58550" y="119479"/>
                    </a:cubicBezTo>
                    <a:cubicBezTo>
                      <a:pt x="74437" y="157341"/>
                      <a:pt x="92913" y="195828"/>
                      <a:pt x="93269" y="236905"/>
                    </a:cubicBezTo>
                    <a:cubicBezTo>
                      <a:pt x="93716" y="284857"/>
                      <a:pt x="67119" y="332184"/>
                      <a:pt x="25973" y="356652"/>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21" name="Google Shape;1321;p25"/>
              <p:cNvSpPr/>
              <p:nvPr/>
            </p:nvSpPr>
            <p:spPr>
              <a:xfrm>
                <a:off x="9702546" y="2549693"/>
                <a:ext cx="41949" cy="360312"/>
              </a:xfrm>
              <a:custGeom>
                <a:avLst/>
                <a:gdLst/>
                <a:ahLst/>
                <a:cxnLst/>
                <a:rect l="l" t="t" r="r" b="b"/>
                <a:pathLst>
                  <a:path w="41949" h="360312" extrusionOk="0">
                    <a:moveTo>
                      <a:pt x="15709" y="336649"/>
                    </a:moveTo>
                    <a:lnTo>
                      <a:pt x="0" y="0"/>
                    </a:lnTo>
                    <a:lnTo>
                      <a:pt x="28204" y="0"/>
                    </a:lnTo>
                    <a:lnTo>
                      <a:pt x="41950" y="3603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22" name="Google Shape;1322;p25"/>
              <p:cNvSpPr/>
              <p:nvPr/>
            </p:nvSpPr>
            <p:spPr>
              <a:xfrm>
                <a:off x="9733696" y="2703195"/>
                <a:ext cx="855046" cy="215116"/>
              </a:xfrm>
              <a:custGeom>
                <a:avLst/>
                <a:gdLst/>
                <a:ahLst/>
                <a:cxnLst/>
                <a:rect l="l" t="t" r="r" b="b"/>
                <a:pathLst>
                  <a:path w="855046" h="215116" extrusionOk="0">
                    <a:moveTo>
                      <a:pt x="831931" y="0"/>
                    </a:moveTo>
                    <a:cubicBezTo>
                      <a:pt x="667258" y="62508"/>
                      <a:pt x="487769" y="74563"/>
                      <a:pt x="311584" y="82064"/>
                    </a:cubicBezTo>
                    <a:cubicBezTo>
                      <a:pt x="229203" y="85636"/>
                      <a:pt x="143788" y="89118"/>
                      <a:pt x="70154" y="126266"/>
                    </a:cubicBezTo>
                    <a:cubicBezTo>
                      <a:pt x="34630" y="144214"/>
                      <a:pt x="0" y="175379"/>
                      <a:pt x="0" y="215116"/>
                    </a:cubicBezTo>
                    <a:lnTo>
                      <a:pt x="827468" y="107603"/>
                    </a:lnTo>
                    <a:cubicBezTo>
                      <a:pt x="836661" y="107156"/>
                      <a:pt x="845854" y="106263"/>
                      <a:pt x="855047" y="105102"/>
                    </a:cubicBezTo>
                    <a:cubicBezTo>
                      <a:pt x="846658" y="70187"/>
                      <a:pt x="838803" y="35183"/>
                      <a:pt x="831931"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23" name="Google Shape;1323;p25"/>
              <p:cNvSpPr/>
              <p:nvPr/>
            </p:nvSpPr>
            <p:spPr>
              <a:xfrm>
                <a:off x="9718255" y="2753379"/>
                <a:ext cx="1037034" cy="1114083"/>
              </a:xfrm>
              <a:custGeom>
                <a:avLst/>
                <a:gdLst/>
                <a:ahLst/>
                <a:cxnLst/>
                <a:rect l="l" t="t" r="r" b="b"/>
                <a:pathLst>
                  <a:path w="1037034" h="1114083" extrusionOk="0">
                    <a:moveTo>
                      <a:pt x="936357" y="0"/>
                    </a:moveTo>
                    <a:lnTo>
                      <a:pt x="191092" y="120283"/>
                    </a:lnTo>
                    <a:cubicBezTo>
                      <a:pt x="191092" y="120283"/>
                      <a:pt x="73813" y="178504"/>
                      <a:pt x="0" y="132963"/>
                    </a:cubicBezTo>
                    <a:lnTo>
                      <a:pt x="120939" y="1096834"/>
                    </a:lnTo>
                    <a:cubicBezTo>
                      <a:pt x="120939" y="1096834"/>
                      <a:pt x="195554" y="1143715"/>
                      <a:pt x="321937" y="1082903"/>
                    </a:cubicBezTo>
                    <a:lnTo>
                      <a:pt x="1037035" y="979497"/>
                    </a:lnTo>
                    <a:lnTo>
                      <a:pt x="93635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24" name="Google Shape;1324;p25"/>
              <p:cNvSpPr/>
              <p:nvPr/>
            </p:nvSpPr>
            <p:spPr>
              <a:xfrm>
                <a:off x="9718255" y="2872144"/>
                <a:ext cx="327292" cy="995318"/>
              </a:xfrm>
              <a:custGeom>
                <a:avLst/>
                <a:gdLst/>
                <a:ahLst/>
                <a:cxnLst/>
                <a:rect l="l" t="t" r="r" b="b"/>
                <a:pathLst>
                  <a:path w="327292" h="995318" extrusionOk="0">
                    <a:moveTo>
                      <a:pt x="200553" y="0"/>
                    </a:moveTo>
                    <a:lnTo>
                      <a:pt x="191092" y="1518"/>
                    </a:lnTo>
                    <a:cubicBezTo>
                      <a:pt x="191092" y="1518"/>
                      <a:pt x="73813" y="59739"/>
                      <a:pt x="0" y="14198"/>
                    </a:cubicBezTo>
                    <a:lnTo>
                      <a:pt x="120939" y="978069"/>
                    </a:lnTo>
                    <a:cubicBezTo>
                      <a:pt x="120939" y="978069"/>
                      <a:pt x="195554" y="1024950"/>
                      <a:pt x="321937" y="964138"/>
                    </a:cubicBezTo>
                    <a:lnTo>
                      <a:pt x="327292" y="963334"/>
                    </a:lnTo>
                    <a:lnTo>
                      <a:pt x="20055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25" name="Google Shape;1325;p25"/>
              <p:cNvSpPr/>
              <p:nvPr/>
            </p:nvSpPr>
            <p:spPr>
              <a:xfrm>
                <a:off x="9965843" y="2809547"/>
                <a:ext cx="737143" cy="968156"/>
              </a:xfrm>
              <a:custGeom>
                <a:avLst/>
                <a:gdLst/>
                <a:ahLst/>
                <a:cxnLst/>
                <a:rect l="l" t="t" r="r" b="b"/>
                <a:pathLst>
                  <a:path w="737143" h="968156" extrusionOk="0">
                    <a:moveTo>
                      <a:pt x="122634" y="968157"/>
                    </a:moveTo>
                    <a:lnTo>
                      <a:pt x="122188" y="964674"/>
                    </a:lnTo>
                    <a:lnTo>
                      <a:pt x="0" y="104477"/>
                    </a:lnTo>
                    <a:lnTo>
                      <a:pt x="644231" y="0"/>
                    </a:lnTo>
                    <a:lnTo>
                      <a:pt x="644588" y="3572"/>
                    </a:lnTo>
                    <a:lnTo>
                      <a:pt x="737144" y="866269"/>
                    </a:lnTo>
                    <a:lnTo>
                      <a:pt x="122634" y="968157"/>
                    </a:lnTo>
                    <a:close/>
                    <a:moveTo>
                      <a:pt x="7765" y="110192"/>
                    </a:moveTo>
                    <a:lnTo>
                      <a:pt x="128436" y="960209"/>
                    </a:lnTo>
                    <a:lnTo>
                      <a:pt x="729646" y="860554"/>
                    </a:lnTo>
                    <a:lnTo>
                      <a:pt x="638161" y="7947"/>
                    </a:lnTo>
                    <a:lnTo>
                      <a:pt x="7765" y="11019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26" name="Google Shape;1326;p25"/>
              <p:cNvSpPr/>
              <p:nvPr/>
            </p:nvSpPr>
            <p:spPr>
              <a:xfrm rot="-508449">
                <a:off x="10233518" y="3642677"/>
                <a:ext cx="320277" cy="38702"/>
              </a:xfrm>
              <a:custGeom>
                <a:avLst/>
                <a:gdLst/>
                <a:ahLst/>
                <a:cxnLst/>
                <a:rect l="l" t="t" r="r" b="b"/>
                <a:pathLst>
                  <a:path w="319980" h="38666" extrusionOk="0">
                    <a:moveTo>
                      <a:pt x="0" y="0"/>
                    </a:moveTo>
                    <a:lnTo>
                      <a:pt x="319981" y="0"/>
                    </a:lnTo>
                    <a:lnTo>
                      <a:pt x="319981" y="38666"/>
                    </a:lnTo>
                    <a:lnTo>
                      <a:pt x="0" y="3866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27" name="Google Shape;1327;p25"/>
              <p:cNvSpPr/>
              <p:nvPr/>
            </p:nvSpPr>
            <p:spPr>
              <a:xfrm rot="-300787">
                <a:off x="9757356" y="2972610"/>
                <a:ext cx="154083" cy="39254"/>
              </a:xfrm>
              <a:custGeom>
                <a:avLst/>
                <a:gdLst/>
                <a:ahLst/>
                <a:cxnLst/>
                <a:rect l="l" t="t" r="r" b="b"/>
                <a:pathLst>
                  <a:path w="153878" h="39202" extrusionOk="0">
                    <a:moveTo>
                      <a:pt x="1" y="0"/>
                    </a:moveTo>
                    <a:lnTo>
                      <a:pt x="153879" y="0"/>
                    </a:lnTo>
                    <a:lnTo>
                      <a:pt x="153879" y="39203"/>
                    </a:lnTo>
                    <a:lnTo>
                      <a:pt x="1" y="3920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28" name="Google Shape;1328;p25"/>
              <p:cNvSpPr/>
              <p:nvPr/>
            </p:nvSpPr>
            <p:spPr>
              <a:xfrm>
                <a:off x="9772432" y="3231832"/>
                <a:ext cx="199034" cy="126712"/>
              </a:xfrm>
              <a:custGeom>
                <a:avLst/>
                <a:gdLst/>
                <a:ahLst/>
                <a:cxnLst/>
                <a:rect l="l" t="t" r="r" b="b"/>
                <a:pathLst>
                  <a:path w="199034" h="126712" extrusionOk="0">
                    <a:moveTo>
                      <a:pt x="5087" y="126712"/>
                    </a:moveTo>
                    <a:lnTo>
                      <a:pt x="199034" y="40541"/>
                    </a:lnTo>
                    <a:lnTo>
                      <a:pt x="193679" y="0"/>
                    </a:lnTo>
                    <a:lnTo>
                      <a:pt x="0" y="8608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29" name="Google Shape;1329;p25"/>
              <p:cNvSpPr/>
              <p:nvPr/>
            </p:nvSpPr>
            <p:spPr>
              <a:xfrm>
                <a:off x="9786177" y="3341131"/>
                <a:ext cx="204300" cy="162520"/>
              </a:xfrm>
              <a:custGeom>
                <a:avLst/>
                <a:gdLst/>
                <a:ahLst/>
                <a:cxnLst/>
                <a:rect l="l" t="t" r="r" b="b"/>
                <a:pathLst>
                  <a:path w="204300" h="162520" extrusionOk="0">
                    <a:moveTo>
                      <a:pt x="9551" y="162520"/>
                    </a:moveTo>
                    <a:lnTo>
                      <a:pt x="204301" y="75992"/>
                    </a:lnTo>
                    <a:lnTo>
                      <a:pt x="194305" y="0"/>
                    </a:lnTo>
                    <a:lnTo>
                      <a:pt x="0" y="8635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30" name="Google Shape;1330;p25"/>
              <p:cNvSpPr/>
              <p:nvPr/>
            </p:nvSpPr>
            <p:spPr>
              <a:xfrm rot="-508449">
                <a:off x="10059281" y="2934061"/>
                <a:ext cx="510567" cy="102878"/>
              </a:xfrm>
              <a:custGeom>
                <a:avLst/>
                <a:gdLst/>
                <a:ahLst/>
                <a:cxnLst/>
                <a:rect l="l" t="t" r="r" b="b"/>
                <a:pathLst>
                  <a:path w="510094" h="102783" extrusionOk="0">
                    <a:moveTo>
                      <a:pt x="0" y="0"/>
                    </a:moveTo>
                    <a:lnTo>
                      <a:pt x="510095" y="0"/>
                    </a:lnTo>
                    <a:lnTo>
                      <a:pt x="510095" y="102783"/>
                    </a:lnTo>
                    <a:lnTo>
                      <a:pt x="0" y="1027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31" name="Google Shape;1331;p25"/>
              <p:cNvSpPr/>
              <p:nvPr/>
            </p:nvSpPr>
            <p:spPr>
              <a:xfrm>
                <a:off x="9872179" y="3669708"/>
                <a:ext cx="103341" cy="123122"/>
              </a:xfrm>
              <a:custGeom>
                <a:avLst/>
                <a:gdLst/>
                <a:ahLst/>
                <a:cxnLst/>
                <a:rect l="l" t="t" r="r" b="b"/>
                <a:pathLst>
                  <a:path w="103341" h="123122" extrusionOk="0">
                    <a:moveTo>
                      <a:pt x="103125" y="57632"/>
                    </a:moveTo>
                    <a:cubicBezTo>
                      <a:pt x="105714" y="91565"/>
                      <a:pt x="84739" y="120854"/>
                      <a:pt x="56357" y="122997"/>
                    </a:cubicBezTo>
                    <a:cubicBezTo>
                      <a:pt x="27974" y="125140"/>
                      <a:pt x="2805" y="99423"/>
                      <a:pt x="216" y="65490"/>
                    </a:cubicBezTo>
                    <a:cubicBezTo>
                      <a:pt x="-2373" y="31557"/>
                      <a:pt x="18603" y="2268"/>
                      <a:pt x="46985" y="125"/>
                    </a:cubicBezTo>
                    <a:cubicBezTo>
                      <a:pt x="75457" y="-2018"/>
                      <a:pt x="100537" y="23699"/>
                      <a:pt x="103125" y="57632"/>
                    </a:cubicBezTo>
                    <a:close/>
                  </a:path>
                </a:pathLst>
              </a:custGeom>
              <a:solidFill>
                <a:srgbClr val="FFAE8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1332" name="Google Shape;1332;p25"/>
            <p:cNvGrpSpPr/>
            <p:nvPr/>
          </p:nvGrpSpPr>
          <p:grpSpPr>
            <a:xfrm>
              <a:off x="6476046" y="1351620"/>
              <a:ext cx="610262" cy="587827"/>
              <a:chOff x="8615888" y="2058918"/>
              <a:chExt cx="813900" cy="783979"/>
            </a:xfrm>
          </p:grpSpPr>
          <p:sp>
            <p:nvSpPr>
              <p:cNvPr id="1333" name="Google Shape;1333;p25"/>
              <p:cNvSpPr/>
              <p:nvPr/>
            </p:nvSpPr>
            <p:spPr>
              <a:xfrm>
                <a:off x="9003334" y="2058918"/>
                <a:ext cx="415655" cy="244583"/>
              </a:xfrm>
              <a:custGeom>
                <a:avLst/>
                <a:gdLst/>
                <a:ahLst/>
                <a:cxnLst/>
                <a:rect l="l" t="t" r="r" b="b"/>
                <a:pathLst>
                  <a:path w="415655" h="244583" extrusionOk="0">
                    <a:moveTo>
                      <a:pt x="2" y="244584"/>
                    </a:moveTo>
                    <a:cubicBezTo>
                      <a:pt x="-177" y="212884"/>
                      <a:pt x="12319" y="181273"/>
                      <a:pt x="34097" y="158323"/>
                    </a:cubicBezTo>
                    <a:cubicBezTo>
                      <a:pt x="66674" y="124123"/>
                      <a:pt x="115050" y="111442"/>
                      <a:pt x="159408" y="95280"/>
                    </a:cubicBezTo>
                    <a:cubicBezTo>
                      <a:pt x="221529" y="72688"/>
                      <a:pt x="280168" y="40362"/>
                      <a:pt x="332560" y="0"/>
                    </a:cubicBezTo>
                    <a:cubicBezTo>
                      <a:pt x="362370" y="13573"/>
                      <a:pt x="390396" y="30986"/>
                      <a:pt x="415655" y="51792"/>
                    </a:cubicBezTo>
                    <a:cubicBezTo>
                      <a:pt x="362906" y="98673"/>
                      <a:pt x="303910" y="138589"/>
                      <a:pt x="240896" y="170289"/>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34" name="Google Shape;1334;p25"/>
              <p:cNvSpPr/>
              <p:nvPr/>
            </p:nvSpPr>
            <p:spPr>
              <a:xfrm>
                <a:off x="8628919" y="2088028"/>
                <a:ext cx="372705" cy="236190"/>
              </a:xfrm>
              <a:custGeom>
                <a:avLst/>
                <a:gdLst/>
                <a:ahLst/>
                <a:cxnLst/>
                <a:rect l="l" t="t" r="r" b="b"/>
                <a:pathLst>
                  <a:path w="372705" h="236190" extrusionOk="0">
                    <a:moveTo>
                      <a:pt x="0" y="37683"/>
                    </a:moveTo>
                    <a:cubicBezTo>
                      <a:pt x="17673" y="22324"/>
                      <a:pt x="37844" y="9555"/>
                      <a:pt x="59532" y="0"/>
                    </a:cubicBezTo>
                    <a:cubicBezTo>
                      <a:pt x="82024" y="21788"/>
                      <a:pt x="108978" y="39469"/>
                      <a:pt x="138343" y="51792"/>
                    </a:cubicBezTo>
                    <a:cubicBezTo>
                      <a:pt x="191806" y="74206"/>
                      <a:pt x="252319" y="78671"/>
                      <a:pt x="304622" y="103227"/>
                    </a:cubicBezTo>
                    <a:cubicBezTo>
                      <a:pt x="315153" y="108139"/>
                      <a:pt x="325328" y="113943"/>
                      <a:pt x="333808" y="121622"/>
                    </a:cubicBezTo>
                    <a:cubicBezTo>
                      <a:pt x="342019" y="129123"/>
                      <a:pt x="348535" y="138142"/>
                      <a:pt x="353979" y="147697"/>
                    </a:cubicBezTo>
                    <a:cubicBezTo>
                      <a:pt x="369509" y="174575"/>
                      <a:pt x="377542" y="206544"/>
                      <a:pt x="369598" y="23619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35" name="Google Shape;1335;p25"/>
              <p:cNvSpPr/>
              <p:nvPr/>
            </p:nvSpPr>
            <p:spPr>
              <a:xfrm>
                <a:off x="8615888" y="2076509"/>
                <a:ext cx="813900" cy="766388"/>
              </a:xfrm>
              <a:custGeom>
                <a:avLst/>
                <a:gdLst/>
                <a:ahLst/>
                <a:cxnLst/>
                <a:rect l="l" t="t" r="r" b="b"/>
                <a:pathLst>
                  <a:path w="813900" h="766388" extrusionOk="0">
                    <a:moveTo>
                      <a:pt x="2945" y="29021"/>
                    </a:moveTo>
                    <a:lnTo>
                      <a:pt x="329434" y="201364"/>
                    </a:lnTo>
                    <a:cubicBezTo>
                      <a:pt x="329434" y="201364"/>
                      <a:pt x="379327" y="229850"/>
                      <a:pt x="457869" y="202883"/>
                    </a:cubicBezTo>
                    <a:lnTo>
                      <a:pt x="813901" y="0"/>
                    </a:lnTo>
                    <a:lnTo>
                      <a:pt x="806849" y="543818"/>
                    </a:lnTo>
                    <a:lnTo>
                      <a:pt x="455013" y="748665"/>
                    </a:lnTo>
                    <a:cubicBezTo>
                      <a:pt x="455013" y="748665"/>
                      <a:pt x="400747" y="790992"/>
                      <a:pt x="325507" y="744825"/>
                    </a:cubicBezTo>
                    <a:lnTo>
                      <a:pt x="0" y="609362"/>
                    </a:lnTo>
                    <a:lnTo>
                      <a:pt x="2945" y="290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36" name="Google Shape;1336;p25"/>
              <p:cNvSpPr/>
              <p:nvPr/>
            </p:nvSpPr>
            <p:spPr>
              <a:xfrm>
                <a:off x="8939699" y="2275016"/>
                <a:ext cx="129863" cy="567763"/>
              </a:xfrm>
              <a:custGeom>
                <a:avLst/>
                <a:gdLst/>
                <a:ahLst/>
                <a:cxnLst/>
                <a:rect l="l" t="t" r="r" b="b"/>
                <a:pathLst>
                  <a:path w="129863" h="567763" extrusionOk="0">
                    <a:moveTo>
                      <a:pt x="129863" y="5715"/>
                    </a:moveTo>
                    <a:cubicBezTo>
                      <a:pt x="53731" y="30361"/>
                      <a:pt x="5534" y="2857"/>
                      <a:pt x="5534" y="2857"/>
                    </a:cubicBezTo>
                    <a:lnTo>
                      <a:pt x="0" y="0"/>
                    </a:lnTo>
                    <a:lnTo>
                      <a:pt x="0" y="545604"/>
                    </a:lnTo>
                    <a:lnTo>
                      <a:pt x="1606" y="546229"/>
                    </a:lnTo>
                    <a:cubicBezTo>
                      <a:pt x="70242" y="588377"/>
                      <a:pt x="121474" y="556677"/>
                      <a:pt x="129863" y="550872"/>
                    </a:cubicBezTo>
                    <a:lnTo>
                      <a:pt x="129863" y="571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37" name="Google Shape;1337;p25"/>
              <p:cNvSpPr/>
              <p:nvPr/>
            </p:nvSpPr>
            <p:spPr>
              <a:xfrm>
                <a:off x="8958531" y="2336095"/>
                <a:ext cx="88271" cy="38040"/>
              </a:xfrm>
              <a:custGeom>
                <a:avLst/>
                <a:gdLst/>
                <a:ahLst/>
                <a:cxnLst/>
                <a:rect l="l" t="t" r="r" b="b"/>
                <a:pathLst>
                  <a:path w="88271" h="38040" extrusionOk="0">
                    <a:moveTo>
                      <a:pt x="0" y="0"/>
                    </a:moveTo>
                    <a:lnTo>
                      <a:pt x="88271" y="0"/>
                    </a:lnTo>
                    <a:lnTo>
                      <a:pt x="88271" y="38040"/>
                    </a:lnTo>
                    <a:lnTo>
                      <a:pt x="0" y="3804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38" name="Google Shape;1338;p25"/>
              <p:cNvSpPr/>
              <p:nvPr/>
            </p:nvSpPr>
            <p:spPr>
              <a:xfrm>
                <a:off x="8958531" y="2749540"/>
                <a:ext cx="88271" cy="47505"/>
              </a:xfrm>
              <a:custGeom>
                <a:avLst/>
                <a:gdLst/>
                <a:ahLst/>
                <a:cxnLst/>
                <a:rect l="l" t="t" r="r" b="b"/>
                <a:pathLst>
                  <a:path w="88271" h="47505" extrusionOk="0">
                    <a:moveTo>
                      <a:pt x="0" y="0"/>
                    </a:moveTo>
                    <a:lnTo>
                      <a:pt x="88271" y="0"/>
                    </a:lnTo>
                    <a:lnTo>
                      <a:pt x="88271" y="47506"/>
                    </a:lnTo>
                    <a:lnTo>
                      <a:pt x="0" y="4750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39" name="Google Shape;1339;p25"/>
              <p:cNvSpPr/>
              <p:nvPr/>
            </p:nvSpPr>
            <p:spPr>
              <a:xfrm>
                <a:off x="8964957" y="2625774"/>
                <a:ext cx="71581" cy="88404"/>
              </a:xfrm>
              <a:custGeom>
                <a:avLst/>
                <a:gdLst/>
                <a:ahLst/>
                <a:cxnLst/>
                <a:rect l="l" t="t" r="r" b="b"/>
                <a:pathLst>
                  <a:path w="71581" h="88404" extrusionOk="0">
                    <a:moveTo>
                      <a:pt x="71581" y="44202"/>
                    </a:moveTo>
                    <a:cubicBezTo>
                      <a:pt x="71581" y="68669"/>
                      <a:pt x="55515" y="88404"/>
                      <a:pt x="35791" y="88404"/>
                    </a:cubicBezTo>
                    <a:cubicBezTo>
                      <a:pt x="16065" y="88404"/>
                      <a:pt x="0" y="68580"/>
                      <a:pt x="0" y="44202"/>
                    </a:cubicBezTo>
                    <a:cubicBezTo>
                      <a:pt x="0" y="19735"/>
                      <a:pt x="16065" y="0"/>
                      <a:pt x="35791" y="0"/>
                    </a:cubicBezTo>
                    <a:cubicBezTo>
                      <a:pt x="55515" y="0"/>
                      <a:pt x="71581" y="19735"/>
                      <a:pt x="71581" y="442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40" name="Google Shape;1340;p25"/>
              <p:cNvSpPr/>
              <p:nvPr/>
            </p:nvSpPr>
            <p:spPr>
              <a:xfrm>
                <a:off x="9091340" y="2123658"/>
                <a:ext cx="318009" cy="652135"/>
              </a:xfrm>
              <a:custGeom>
                <a:avLst/>
                <a:gdLst/>
                <a:ahLst/>
                <a:cxnLst/>
                <a:rect l="l" t="t" r="r" b="b"/>
                <a:pathLst>
                  <a:path w="318009" h="652135" extrusionOk="0">
                    <a:moveTo>
                      <a:pt x="7676" y="652135"/>
                    </a:moveTo>
                    <a:lnTo>
                      <a:pt x="7676" y="649278"/>
                    </a:lnTo>
                    <a:lnTo>
                      <a:pt x="0" y="177165"/>
                    </a:lnTo>
                    <a:lnTo>
                      <a:pt x="893" y="176718"/>
                    </a:lnTo>
                    <a:lnTo>
                      <a:pt x="318010" y="0"/>
                    </a:lnTo>
                    <a:lnTo>
                      <a:pt x="308192" y="475059"/>
                    </a:lnTo>
                    <a:lnTo>
                      <a:pt x="307389" y="475506"/>
                    </a:lnTo>
                    <a:lnTo>
                      <a:pt x="7676" y="652135"/>
                    </a:lnTo>
                    <a:close/>
                    <a:moveTo>
                      <a:pt x="3392" y="179130"/>
                    </a:moveTo>
                    <a:lnTo>
                      <a:pt x="10979" y="646331"/>
                    </a:lnTo>
                    <a:lnTo>
                      <a:pt x="304800" y="473184"/>
                    </a:lnTo>
                    <a:lnTo>
                      <a:pt x="314529" y="5893"/>
                    </a:lnTo>
                    <a:lnTo>
                      <a:pt x="3392" y="179130"/>
                    </a:lnTo>
                    <a:close/>
                  </a:path>
                </a:pathLst>
              </a:custGeom>
              <a:solidFill>
                <a:srgbClr val="5E77B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1341" name="Google Shape;1341;p25"/>
              <p:cNvSpPr/>
              <p:nvPr/>
            </p:nvSpPr>
            <p:spPr>
              <a:xfrm>
                <a:off x="8647483" y="2172146"/>
                <a:ext cx="261690" cy="603736"/>
              </a:xfrm>
              <a:custGeom>
                <a:avLst/>
                <a:gdLst/>
                <a:ahLst/>
                <a:cxnLst/>
                <a:rect l="l" t="t" r="r" b="b"/>
                <a:pathLst>
                  <a:path w="261690" h="603736" extrusionOk="0">
                    <a:moveTo>
                      <a:pt x="261601" y="603736"/>
                    </a:moveTo>
                    <a:lnTo>
                      <a:pt x="982" y="489258"/>
                    </a:lnTo>
                    <a:lnTo>
                      <a:pt x="982" y="488186"/>
                    </a:lnTo>
                    <a:lnTo>
                      <a:pt x="0" y="0"/>
                    </a:lnTo>
                    <a:lnTo>
                      <a:pt x="261691" y="119390"/>
                    </a:lnTo>
                    <a:lnTo>
                      <a:pt x="261691" y="603736"/>
                    </a:lnTo>
                    <a:close/>
                    <a:moveTo>
                      <a:pt x="4284" y="487025"/>
                    </a:moveTo>
                    <a:lnTo>
                      <a:pt x="258210" y="598557"/>
                    </a:lnTo>
                    <a:lnTo>
                      <a:pt x="258210" y="121622"/>
                    </a:lnTo>
                    <a:lnTo>
                      <a:pt x="3302" y="5268"/>
                    </a:lnTo>
                    <a:lnTo>
                      <a:pt x="4284" y="487025"/>
                    </a:lnTo>
                    <a:close/>
                  </a:path>
                </a:pathLst>
              </a:custGeom>
              <a:solidFill>
                <a:srgbClr val="5E77B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25"/>
            <a:ext cx="8119200" cy="47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6"/>
              </a:buClr>
              <a:buSzPts val="3000"/>
              <a:buFont typeface="Overpass Black"/>
              <a:buNone/>
              <a:defRPr sz="3000">
                <a:solidFill>
                  <a:schemeClr val="accent6"/>
                </a:solidFill>
                <a:latin typeface="Overpass Black"/>
                <a:ea typeface="Overpass Black"/>
                <a:cs typeface="Overpass Black"/>
                <a:sym typeface="Overpass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100" y="1274750"/>
            <a:ext cx="7717800" cy="33246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Barlow"/>
              <a:buChar char="●"/>
              <a:defRPr sz="1800">
                <a:solidFill>
                  <a:schemeClr val="dk1"/>
                </a:solidFill>
                <a:latin typeface="Barlow"/>
                <a:ea typeface="Barlow"/>
                <a:cs typeface="Barlow"/>
                <a:sym typeface="Barlow"/>
              </a:defRPr>
            </a:lvl1pPr>
            <a:lvl2pPr marL="914400" lvl="1" indent="-317500">
              <a:lnSpc>
                <a:spcPct val="115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15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15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15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15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15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15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15000"/>
              </a:lnSpc>
              <a:spcBef>
                <a:spcPts val="1600"/>
              </a:spcBef>
              <a:spcAft>
                <a:spcPts val="160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5" r:id="rId4"/>
    <p:sldLayoutId id="2147483656" r:id="rId5"/>
    <p:sldLayoutId id="2147483660" r:id="rId6"/>
    <p:sldLayoutId id="2147483661" r:id="rId7"/>
    <p:sldLayoutId id="2147483662" r:id="rId8"/>
    <p:sldLayoutId id="2147483671" r:id="rId9"/>
    <p:sldLayoutId id="2147483673" r:id="rId10"/>
    <p:sldLayoutId id="2147483674"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20"/>
        <p:cNvGrpSpPr/>
        <p:nvPr/>
      </p:nvGrpSpPr>
      <p:grpSpPr>
        <a:xfrm>
          <a:off x="0" y="0"/>
          <a:ext cx="0" cy="0"/>
          <a:chOff x="0" y="0"/>
          <a:chExt cx="0" cy="0"/>
        </a:xfrm>
      </p:grpSpPr>
      <p:sp>
        <p:nvSpPr>
          <p:cNvPr id="2121" name="Google Shape;2121;p40"/>
          <p:cNvSpPr txBox="1">
            <a:spLocks noGrp="1"/>
          </p:cNvSpPr>
          <p:nvPr>
            <p:ph type="title"/>
          </p:nvPr>
        </p:nvSpPr>
        <p:spPr>
          <a:xfrm>
            <a:off x="1371600" y="2010150"/>
            <a:ext cx="6400800" cy="62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My favorite books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17"/>
        <p:cNvGrpSpPr/>
        <p:nvPr/>
      </p:nvGrpSpPr>
      <p:grpSpPr>
        <a:xfrm>
          <a:off x="0" y="0"/>
          <a:ext cx="0" cy="0"/>
          <a:chOff x="0" y="0"/>
          <a:chExt cx="0" cy="0"/>
        </a:xfrm>
      </p:grpSpPr>
      <p:sp>
        <p:nvSpPr>
          <p:cNvPr id="2218" name="Google Shape;2218;p54"/>
          <p:cNvSpPr/>
          <p:nvPr/>
        </p:nvSpPr>
        <p:spPr>
          <a:xfrm>
            <a:off x="5963734" y="453562"/>
            <a:ext cx="1996243" cy="4879719"/>
          </a:xfrm>
          <a:custGeom>
            <a:avLst/>
            <a:gdLst/>
            <a:ahLst/>
            <a:cxnLst/>
            <a:rect l="l" t="t" r="r" b="b"/>
            <a:pathLst>
              <a:path w="1603408" h="3919453" extrusionOk="0">
                <a:moveTo>
                  <a:pt x="964392" y="3909596"/>
                </a:moveTo>
                <a:cubicBezTo>
                  <a:pt x="1065070" y="3934152"/>
                  <a:pt x="1165122" y="3908257"/>
                  <a:pt x="1259285" y="3881825"/>
                </a:cubicBezTo>
                <a:cubicBezTo>
                  <a:pt x="1421994" y="3836194"/>
                  <a:pt x="1514371" y="3770918"/>
                  <a:pt x="1568191" y="3614470"/>
                </a:cubicBezTo>
                <a:cubicBezTo>
                  <a:pt x="1610765" y="3490704"/>
                  <a:pt x="1625401" y="3327202"/>
                  <a:pt x="1550519" y="3198614"/>
                </a:cubicBezTo>
                <a:cubicBezTo>
                  <a:pt x="1495181" y="3103513"/>
                  <a:pt x="1386649" y="3027878"/>
                  <a:pt x="1371387" y="2924026"/>
                </a:cubicBezTo>
                <a:cubicBezTo>
                  <a:pt x="1364514" y="2877235"/>
                  <a:pt x="1378527" y="2832497"/>
                  <a:pt x="1384685" y="2787045"/>
                </a:cubicBezTo>
                <a:cubicBezTo>
                  <a:pt x="1399948" y="2673995"/>
                  <a:pt x="1364425" y="2550498"/>
                  <a:pt x="1288203" y="2451646"/>
                </a:cubicBezTo>
                <a:cubicBezTo>
                  <a:pt x="1243219" y="2393245"/>
                  <a:pt x="1183241" y="2340561"/>
                  <a:pt x="1162355" y="2273052"/>
                </a:cubicBezTo>
                <a:cubicBezTo>
                  <a:pt x="1134420" y="2182684"/>
                  <a:pt x="1185026" y="2093655"/>
                  <a:pt x="1169674" y="2001946"/>
                </a:cubicBezTo>
                <a:cubicBezTo>
                  <a:pt x="1145308" y="1855679"/>
                  <a:pt x="968318" y="1756738"/>
                  <a:pt x="920568" y="1613327"/>
                </a:cubicBezTo>
                <a:cubicBezTo>
                  <a:pt x="887009" y="1512600"/>
                  <a:pt x="923425" y="1407944"/>
                  <a:pt x="893881" y="1306503"/>
                </a:cubicBezTo>
                <a:cubicBezTo>
                  <a:pt x="858716" y="1185595"/>
                  <a:pt x="732154" y="1108353"/>
                  <a:pt x="689759" y="994321"/>
                </a:cubicBezTo>
                <a:cubicBezTo>
                  <a:pt x="669588" y="940118"/>
                  <a:pt x="675924" y="896987"/>
                  <a:pt x="638617" y="841534"/>
                </a:cubicBezTo>
                <a:cubicBezTo>
                  <a:pt x="603630" y="789563"/>
                  <a:pt x="555969" y="744468"/>
                  <a:pt x="513573" y="697587"/>
                </a:cubicBezTo>
                <a:cubicBezTo>
                  <a:pt x="379604" y="549444"/>
                  <a:pt x="288565" y="368707"/>
                  <a:pt x="255095" y="184220"/>
                </a:cubicBezTo>
                <a:cubicBezTo>
                  <a:pt x="241619" y="110192"/>
                  <a:pt x="216538" y="13395"/>
                  <a:pt x="137995" y="0"/>
                </a:cubicBezTo>
                <a:cubicBezTo>
                  <a:pt x="51331" y="122158"/>
                  <a:pt x="12148" y="276195"/>
                  <a:pt x="28392" y="431304"/>
                </a:cubicBezTo>
                <a:cubicBezTo>
                  <a:pt x="44279" y="583376"/>
                  <a:pt x="111398" y="735985"/>
                  <a:pt x="102651" y="886004"/>
                </a:cubicBezTo>
                <a:cubicBezTo>
                  <a:pt x="96225" y="995928"/>
                  <a:pt x="49456" y="1095494"/>
                  <a:pt x="21074" y="1199972"/>
                </a:cubicBezTo>
                <a:cubicBezTo>
                  <a:pt x="-7309" y="1304449"/>
                  <a:pt x="-15074" y="1425089"/>
                  <a:pt x="49635" y="1524566"/>
                </a:cubicBezTo>
                <a:cubicBezTo>
                  <a:pt x="120055" y="1632972"/>
                  <a:pt x="263307" y="1695748"/>
                  <a:pt x="314628" y="1811834"/>
                </a:cubicBezTo>
                <a:cubicBezTo>
                  <a:pt x="380050" y="1960066"/>
                  <a:pt x="263218" y="2120444"/>
                  <a:pt x="328641" y="2268677"/>
                </a:cubicBezTo>
                <a:cubicBezTo>
                  <a:pt x="385138" y="2396818"/>
                  <a:pt x="563019" y="2476649"/>
                  <a:pt x="577032" y="2610684"/>
                </a:cubicBezTo>
                <a:cubicBezTo>
                  <a:pt x="583816" y="2676138"/>
                  <a:pt x="547311" y="2733199"/>
                  <a:pt x="530978" y="2794724"/>
                </a:cubicBezTo>
                <a:cubicBezTo>
                  <a:pt x="513127" y="2861965"/>
                  <a:pt x="490456" y="2903042"/>
                  <a:pt x="517232" y="2975818"/>
                </a:cubicBezTo>
                <a:cubicBezTo>
                  <a:pt x="540974" y="3040112"/>
                  <a:pt x="593187" y="3098334"/>
                  <a:pt x="589795" y="3167539"/>
                </a:cubicBezTo>
                <a:cubicBezTo>
                  <a:pt x="587475" y="3214956"/>
                  <a:pt x="556237" y="3253264"/>
                  <a:pt x="539724" y="3296662"/>
                </a:cubicBezTo>
                <a:cubicBezTo>
                  <a:pt x="489564" y="3428553"/>
                  <a:pt x="579710" y="3584287"/>
                  <a:pt x="681459" y="3704213"/>
                </a:cubicBezTo>
                <a:cubicBezTo>
                  <a:pt x="757325" y="3793778"/>
                  <a:pt x="849968" y="3881646"/>
                  <a:pt x="964392" y="390959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19" name="Google Shape;2219;p54"/>
          <p:cNvSpPr/>
          <p:nvPr/>
        </p:nvSpPr>
        <p:spPr>
          <a:xfrm>
            <a:off x="6607385" y="-985216"/>
            <a:ext cx="1726613" cy="4926451"/>
          </a:xfrm>
          <a:custGeom>
            <a:avLst/>
            <a:gdLst/>
            <a:ahLst/>
            <a:cxnLst/>
            <a:rect l="l" t="t" r="r" b="b"/>
            <a:pathLst>
              <a:path w="1386838" h="3956989" extrusionOk="0">
                <a:moveTo>
                  <a:pt x="165416" y="3816817"/>
                </a:moveTo>
                <a:cubicBezTo>
                  <a:pt x="241370" y="3887361"/>
                  <a:pt x="341423" y="3913525"/>
                  <a:pt x="436478" y="3936385"/>
                </a:cubicBezTo>
                <a:cubicBezTo>
                  <a:pt x="600793" y="3975854"/>
                  <a:pt x="713252" y="3963978"/>
                  <a:pt x="836421" y="3853518"/>
                </a:cubicBezTo>
                <a:cubicBezTo>
                  <a:pt x="933886" y="3766185"/>
                  <a:pt x="1026263" y="3630543"/>
                  <a:pt x="1023497" y="3481775"/>
                </a:cubicBezTo>
                <a:cubicBezTo>
                  <a:pt x="1021444" y="3371761"/>
                  <a:pt x="963607" y="3252817"/>
                  <a:pt x="1000826" y="3154680"/>
                </a:cubicBezTo>
                <a:cubicBezTo>
                  <a:pt x="1017606" y="3110478"/>
                  <a:pt x="1051611" y="3078242"/>
                  <a:pt x="1079191" y="3041541"/>
                </a:cubicBezTo>
                <a:cubicBezTo>
                  <a:pt x="1147558" y="2950279"/>
                  <a:pt x="1176744" y="2825086"/>
                  <a:pt x="1158269" y="2701588"/>
                </a:cubicBezTo>
                <a:cubicBezTo>
                  <a:pt x="1147381" y="2628632"/>
                  <a:pt x="1120694" y="2553444"/>
                  <a:pt x="1135420" y="2484239"/>
                </a:cubicBezTo>
                <a:cubicBezTo>
                  <a:pt x="1155056" y="2391728"/>
                  <a:pt x="1242613" y="2338685"/>
                  <a:pt x="1273852" y="2251085"/>
                </a:cubicBezTo>
                <a:cubicBezTo>
                  <a:pt x="1323745" y="2111514"/>
                  <a:pt x="1217534" y="1938814"/>
                  <a:pt x="1245649" y="1790224"/>
                </a:cubicBezTo>
                <a:cubicBezTo>
                  <a:pt x="1265373" y="1685925"/>
                  <a:pt x="1348201" y="1612255"/>
                  <a:pt x="1371764" y="1509296"/>
                </a:cubicBezTo>
                <a:cubicBezTo>
                  <a:pt x="1399967" y="1386513"/>
                  <a:pt x="1327048" y="1257479"/>
                  <a:pt x="1345612" y="1137196"/>
                </a:cubicBezTo>
                <a:cubicBezTo>
                  <a:pt x="1354448" y="1080046"/>
                  <a:pt x="1380956" y="1045399"/>
                  <a:pt x="1375333" y="978872"/>
                </a:cubicBezTo>
                <a:cubicBezTo>
                  <a:pt x="1370067" y="916365"/>
                  <a:pt x="1350432" y="853768"/>
                  <a:pt x="1336240" y="792242"/>
                </a:cubicBezTo>
                <a:cubicBezTo>
                  <a:pt x="1291346" y="597575"/>
                  <a:pt x="1299914" y="395317"/>
                  <a:pt x="1360518" y="217974"/>
                </a:cubicBezTo>
                <a:cubicBezTo>
                  <a:pt x="1384883" y="146715"/>
                  <a:pt x="1410052" y="50006"/>
                  <a:pt x="1348022" y="0"/>
                </a:cubicBezTo>
                <a:cubicBezTo>
                  <a:pt x="1212892" y="64383"/>
                  <a:pt x="1103646" y="179844"/>
                  <a:pt x="1042240" y="323255"/>
                </a:cubicBezTo>
                <a:cubicBezTo>
                  <a:pt x="981994" y="463808"/>
                  <a:pt x="966285" y="629811"/>
                  <a:pt x="885600" y="756523"/>
                </a:cubicBezTo>
                <a:cubicBezTo>
                  <a:pt x="826425" y="849303"/>
                  <a:pt x="737082" y="913507"/>
                  <a:pt x="661396" y="990927"/>
                </a:cubicBezTo>
                <a:cubicBezTo>
                  <a:pt x="585709" y="1068348"/>
                  <a:pt x="520197" y="1169879"/>
                  <a:pt x="528231" y="1288286"/>
                </a:cubicBezTo>
                <a:cubicBezTo>
                  <a:pt x="536977" y="1417320"/>
                  <a:pt x="631496" y="1541978"/>
                  <a:pt x="619715" y="1668244"/>
                </a:cubicBezTo>
                <a:cubicBezTo>
                  <a:pt x="604631" y="1829604"/>
                  <a:pt x="424518" y="1912650"/>
                  <a:pt x="409434" y="2074009"/>
                </a:cubicBezTo>
                <a:cubicBezTo>
                  <a:pt x="396403" y="2213491"/>
                  <a:pt x="512789" y="2369939"/>
                  <a:pt x="459683" y="2493794"/>
                </a:cubicBezTo>
                <a:cubicBezTo>
                  <a:pt x="433800" y="2554248"/>
                  <a:pt x="374001" y="2586305"/>
                  <a:pt x="329820" y="2632026"/>
                </a:cubicBezTo>
                <a:cubicBezTo>
                  <a:pt x="281445" y="2682032"/>
                  <a:pt x="241637" y="2706856"/>
                  <a:pt x="229678" y="2783473"/>
                </a:cubicBezTo>
                <a:cubicBezTo>
                  <a:pt x="219057" y="2851160"/>
                  <a:pt x="236372" y="2927509"/>
                  <a:pt x="199689" y="2986266"/>
                </a:cubicBezTo>
                <a:cubicBezTo>
                  <a:pt x="174609" y="3026539"/>
                  <a:pt x="128643" y="3044756"/>
                  <a:pt x="93031" y="3074670"/>
                </a:cubicBezTo>
                <a:cubicBezTo>
                  <a:pt x="-14965" y="3165396"/>
                  <a:pt x="-12199" y="3345329"/>
                  <a:pt x="18236" y="3499634"/>
                </a:cubicBezTo>
                <a:cubicBezTo>
                  <a:pt x="40997" y="3614738"/>
                  <a:pt x="79107" y="3736628"/>
                  <a:pt x="165416" y="38168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20" name="Google Shape;2220;p54"/>
          <p:cNvSpPr txBox="1">
            <a:spLocks noGrp="1"/>
          </p:cNvSpPr>
          <p:nvPr>
            <p:ph type="title"/>
          </p:nvPr>
        </p:nvSpPr>
        <p:spPr>
          <a:xfrm>
            <a:off x="524581" y="910071"/>
            <a:ext cx="3309600" cy="98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US" dirty="0"/>
            </a:br>
            <a:r>
              <a:rPr lang="en-US" dirty="0"/>
              <a:t>Books in history</a:t>
            </a:r>
            <a:r>
              <a:rPr lang="en" dirty="0"/>
              <a:t>!</a:t>
            </a:r>
            <a:endParaRPr dirty="0"/>
          </a:p>
        </p:txBody>
      </p:sp>
      <p:sp>
        <p:nvSpPr>
          <p:cNvPr id="2221" name="Google Shape;2221;p54"/>
          <p:cNvSpPr txBox="1">
            <a:spLocks noGrp="1"/>
          </p:cNvSpPr>
          <p:nvPr>
            <p:ph type="subTitle" idx="1"/>
          </p:nvPr>
        </p:nvSpPr>
        <p:spPr>
          <a:xfrm>
            <a:off x="466431" y="2008847"/>
            <a:ext cx="4919864" cy="14878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434343"/>
              </a:buClr>
              <a:buSzPts val="600"/>
              <a:buFont typeface="Arial"/>
              <a:buNone/>
            </a:pPr>
            <a:r>
              <a:rPr lang="en-US" dirty="0"/>
              <a:t>Reading has been an effective tool to discover the life for many centuries. Books can be your guide to living, can develop your understanding of the world around and are also one of the most popular leisure time activities of all. </a:t>
            </a:r>
          </a:p>
        </p:txBody>
      </p:sp>
      <p:grpSp>
        <p:nvGrpSpPr>
          <p:cNvPr id="2222" name="Google Shape;2222;p54"/>
          <p:cNvGrpSpPr/>
          <p:nvPr/>
        </p:nvGrpSpPr>
        <p:grpSpPr>
          <a:xfrm rot="-5333932">
            <a:off x="104265" y="4643884"/>
            <a:ext cx="1152789" cy="1100519"/>
            <a:chOff x="1107903" y="-140329"/>
            <a:chExt cx="2031283" cy="1939431"/>
          </a:xfrm>
        </p:grpSpPr>
        <p:sp>
          <p:nvSpPr>
            <p:cNvPr id="2223" name="Google Shape;2223;p54"/>
            <p:cNvSpPr/>
            <p:nvPr/>
          </p:nvSpPr>
          <p:spPr>
            <a:xfrm>
              <a:off x="1353738" y="109782"/>
              <a:ext cx="1209943" cy="1689320"/>
            </a:xfrm>
            <a:custGeom>
              <a:avLst/>
              <a:gdLst/>
              <a:ahLst/>
              <a:cxnLst/>
              <a:rect l="l" t="t" r="r" b="b"/>
              <a:pathLst>
                <a:path w="1209943" h="1689320" extrusionOk="0">
                  <a:moveTo>
                    <a:pt x="1177396" y="1677048"/>
                  </a:moveTo>
                  <a:cubicBezTo>
                    <a:pt x="1187927" y="1667761"/>
                    <a:pt x="1194443" y="1655438"/>
                    <a:pt x="1198816" y="1642133"/>
                  </a:cubicBezTo>
                  <a:cubicBezTo>
                    <a:pt x="1201851" y="1632757"/>
                    <a:pt x="1203725" y="1622666"/>
                    <a:pt x="1205154" y="1612933"/>
                  </a:cubicBezTo>
                  <a:cubicBezTo>
                    <a:pt x="1217381" y="1525332"/>
                    <a:pt x="1205064" y="1430946"/>
                    <a:pt x="1181055" y="1343077"/>
                  </a:cubicBezTo>
                  <a:cubicBezTo>
                    <a:pt x="1179984" y="1338880"/>
                    <a:pt x="1178913" y="1334684"/>
                    <a:pt x="1177663" y="1330576"/>
                  </a:cubicBezTo>
                  <a:cubicBezTo>
                    <a:pt x="1170969" y="1307002"/>
                    <a:pt x="1163472" y="1284052"/>
                    <a:pt x="1155439" y="1261817"/>
                  </a:cubicBezTo>
                  <a:cubicBezTo>
                    <a:pt x="1143122" y="1227527"/>
                    <a:pt x="1129377" y="1193684"/>
                    <a:pt x="1114561" y="1160287"/>
                  </a:cubicBezTo>
                  <a:cubicBezTo>
                    <a:pt x="1113580" y="1157965"/>
                    <a:pt x="1112598" y="1155554"/>
                    <a:pt x="1111527" y="1153322"/>
                  </a:cubicBezTo>
                  <a:cubicBezTo>
                    <a:pt x="1052977" y="1022948"/>
                    <a:pt x="977111" y="899093"/>
                    <a:pt x="892231" y="782918"/>
                  </a:cubicBezTo>
                  <a:cubicBezTo>
                    <a:pt x="889732" y="779436"/>
                    <a:pt x="887322" y="776042"/>
                    <a:pt x="884645" y="772649"/>
                  </a:cubicBezTo>
                  <a:cubicBezTo>
                    <a:pt x="837073" y="707998"/>
                    <a:pt x="786734" y="645758"/>
                    <a:pt x="735235" y="586197"/>
                  </a:cubicBezTo>
                  <a:cubicBezTo>
                    <a:pt x="728362" y="578160"/>
                    <a:pt x="721311" y="570213"/>
                    <a:pt x="714082" y="562176"/>
                  </a:cubicBezTo>
                  <a:cubicBezTo>
                    <a:pt x="712029" y="559676"/>
                    <a:pt x="709887" y="557176"/>
                    <a:pt x="707566" y="554675"/>
                  </a:cubicBezTo>
                  <a:cubicBezTo>
                    <a:pt x="615100" y="450377"/>
                    <a:pt x="515404" y="352418"/>
                    <a:pt x="411156" y="260085"/>
                  </a:cubicBezTo>
                  <a:cubicBezTo>
                    <a:pt x="353856" y="209364"/>
                    <a:pt x="295127" y="160340"/>
                    <a:pt x="235327" y="112656"/>
                  </a:cubicBezTo>
                  <a:cubicBezTo>
                    <a:pt x="220333" y="100690"/>
                    <a:pt x="198912" y="82206"/>
                    <a:pt x="174546" y="63542"/>
                  </a:cubicBezTo>
                  <a:cubicBezTo>
                    <a:pt x="174456" y="63542"/>
                    <a:pt x="174456" y="63453"/>
                    <a:pt x="174367" y="63364"/>
                  </a:cubicBezTo>
                  <a:cubicBezTo>
                    <a:pt x="145895" y="41754"/>
                    <a:pt x="113586" y="19787"/>
                    <a:pt x="83329" y="8357"/>
                  </a:cubicBezTo>
                  <a:cubicBezTo>
                    <a:pt x="63693" y="767"/>
                    <a:pt x="44950" y="-2269"/>
                    <a:pt x="28616" y="1838"/>
                  </a:cubicBezTo>
                  <a:cubicBezTo>
                    <a:pt x="-52872" y="22287"/>
                    <a:pt x="62265" y="109888"/>
                    <a:pt x="94664" y="134712"/>
                  </a:cubicBezTo>
                  <a:cubicBezTo>
                    <a:pt x="241486" y="246601"/>
                    <a:pt x="365994" y="380368"/>
                    <a:pt x="469439" y="530119"/>
                  </a:cubicBezTo>
                  <a:cubicBezTo>
                    <a:pt x="470420" y="531369"/>
                    <a:pt x="471313" y="532798"/>
                    <a:pt x="472295" y="534226"/>
                  </a:cubicBezTo>
                  <a:cubicBezTo>
                    <a:pt x="520581" y="604324"/>
                    <a:pt x="564136" y="677994"/>
                    <a:pt x="603229" y="754432"/>
                  </a:cubicBezTo>
                  <a:cubicBezTo>
                    <a:pt x="603765" y="755325"/>
                    <a:pt x="604211" y="756129"/>
                    <a:pt x="604657" y="757022"/>
                  </a:cubicBezTo>
                  <a:cubicBezTo>
                    <a:pt x="605818" y="759344"/>
                    <a:pt x="607067" y="761576"/>
                    <a:pt x="608138" y="763987"/>
                  </a:cubicBezTo>
                  <a:cubicBezTo>
                    <a:pt x="660262" y="866589"/>
                    <a:pt x="707388" y="972406"/>
                    <a:pt x="755585" y="1077598"/>
                  </a:cubicBezTo>
                  <a:cubicBezTo>
                    <a:pt x="756834" y="1080455"/>
                    <a:pt x="758173" y="1083492"/>
                    <a:pt x="759601" y="1086438"/>
                  </a:cubicBezTo>
                  <a:cubicBezTo>
                    <a:pt x="784146" y="1140106"/>
                    <a:pt x="809047" y="1193773"/>
                    <a:pt x="834931" y="1246726"/>
                  </a:cubicBezTo>
                  <a:cubicBezTo>
                    <a:pt x="837430" y="1251638"/>
                    <a:pt x="839750" y="1256638"/>
                    <a:pt x="842249" y="1261549"/>
                  </a:cubicBezTo>
                  <a:cubicBezTo>
                    <a:pt x="891428" y="1360937"/>
                    <a:pt x="944623" y="1458003"/>
                    <a:pt x="1007100" y="1549978"/>
                  </a:cubicBezTo>
                  <a:cubicBezTo>
                    <a:pt x="1033876" y="1589805"/>
                    <a:pt x="1115275" y="1731430"/>
                    <a:pt x="1177396" y="167704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24" name="Google Shape;2224;p54"/>
            <p:cNvSpPr/>
            <p:nvPr/>
          </p:nvSpPr>
          <p:spPr>
            <a:xfrm>
              <a:off x="1107903" y="-140329"/>
              <a:ext cx="2031283" cy="1845471"/>
            </a:xfrm>
            <a:custGeom>
              <a:avLst/>
              <a:gdLst/>
              <a:ahLst/>
              <a:cxnLst/>
              <a:rect l="l" t="t" r="r" b="b"/>
              <a:pathLst>
                <a:path w="2031283" h="1845471" extrusionOk="0">
                  <a:moveTo>
                    <a:pt x="2030421" y="1695703"/>
                  </a:moveTo>
                  <a:cubicBezTo>
                    <a:pt x="2017747" y="1566580"/>
                    <a:pt x="1941079" y="1440671"/>
                    <a:pt x="1877530" y="1329675"/>
                  </a:cubicBezTo>
                  <a:cubicBezTo>
                    <a:pt x="1876638" y="1328068"/>
                    <a:pt x="1875745" y="1326550"/>
                    <a:pt x="1874763" y="1324942"/>
                  </a:cubicBezTo>
                  <a:cubicBezTo>
                    <a:pt x="1872175" y="1320299"/>
                    <a:pt x="1869587" y="1315834"/>
                    <a:pt x="1866909" y="1311191"/>
                  </a:cubicBezTo>
                  <a:cubicBezTo>
                    <a:pt x="1815321" y="1222787"/>
                    <a:pt x="1758020" y="1137687"/>
                    <a:pt x="1695543" y="1056516"/>
                  </a:cubicBezTo>
                  <a:cubicBezTo>
                    <a:pt x="1692954" y="1053033"/>
                    <a:pt x="1690366" y="1049729"/>
                    <a:pt x="1687599" y="1046336"/>
                  </a:cubicBezTo>
                  <a:cubicBezTo>
                    <a:pt x="1673587" y="1028209"/>
                    <a:pt x="1659306" y="1010349"/>
                    <a:pt x="1644847" y="992579"/>
                  </a:cubicBezTo>
                  <a:cubicBezTo>
                    <a:pt x="1570231" y="901764"/>
                    <a:pt x="1489100" y="816307"/>
                    <a:pt x="1402167" y="737280"/>
                  </a:cubicBezTo>
                  <a:cubicBezTo>
                    <a:pt x="1399757" y="734869"/>
                    <a:pt x="1397169" y="732725"/>
                    <a:pt x="1394670" y="730404"/>
                  </a:cubicBezTo>
                  <a:cubicBezTo>
                    <a:pt x="1281497" y="628069"/>
                    <a:pt x="1158684" y="536451"/>
                    <a:pt x="1028196" y="457512"/>
                  </a:cubicBezTo>
                  <a:cubicBezTo>
                    <a:pt x="881374" y="368751"/>
                    <a:pt x="734820" y="280615"/>
                    <a:pt x="581751" y="201498"/>
                  </a:cubicBezTo>
                  <a:cubicBezTo>
                    <a:pt x="405565" y="110415"/>
                    <a:pt x="222596" y="13260"/>
                    <a:pt x="21329" y="45"/>
                  </a:cubicBezTo>
                  <a:cubicBezTo>
                    <a:pt x="-1876" y="-1474"/>
                    <a:pt x="-9017" y="36299"/>
                    <a:pt x="14457" y="41300"/>
                  </a:cubicBezTo>
                  <a:cubicBezTo>
                    <a:pt x="67652" y="52640"/>
                    <a:pt x="119776" y="67017"/>
                    <a:pt x="170829" y="83984"/>
                  </a:cubicBezTo>
                  <a:cubicBezTo>
                    <a:pt x="181985" y="87555"/>
                    <a:pt x="193053" y="91395"/>
                    <a:pt x="204120" y="95324"/>
                  </a:cubicBezTo>
                  <a:cubicBezTo>
                    <a:pt x="225363" y="102915"/>
                    <a:pt x="246516" y="110862"/>
                    <a:pt x="267490" y="119167"/>
                  </a:cubicBezTo>
                  <a:cubicBezTo>
                    <a:pt x="267758" y="119881"/>
                    <a:pt x="268383" y="120685"/>
                    <a:pt x="268918" y="121310"/>
                  </a:cubicBezTo>
                  <a:lnTo>
                    <a:pt x="268561" y="121578"/>
                  </a:lnTo>
                  <a:cubicBezTo>
                    <a:pt x="281860" y="133454"/>
                    <a:pt x="294802" y="145598"/>
                    <a:pt x="307297" y="158189"/>
                  </a:cubicBezTo>
                  <a:cubicBezTo>
                    <a:pt x="323898" y="178995"/>
                    <a:pt x="341660" y="199177"/>
                    <a:pt x="360849" y="218018"/>
                  </a:cubicBezTo>
                  <a:cubicBezTo>
                    <a:pt x="367275" y="224358"/>
                    <a:pt x="374951" y="221679"/>
                    <a:pt x="378343" y="216054"/>
                  </a:cubicBezTo>
                  <a:cubicBezTo>
                    <a:pt x="379592" y="217482"/>
                    <a:pt x="380663" y="218822"/>
                    <a:pt x="381913" y="220161"/>
                  </a:cubicBezTo>
                  <a:cubicBezTo>
                    <a:pt x="379503" y="221858"/>
                    <a:pt x="378253" y="225341"/>
                    <a:pt x="380842" y="227484"/>
                  </a:cubicBezTo>
                  <a:cubicBezTo>
                    <a:pt x="388518" y="233824"/>
                    <a:pt x="396283" y="240164"/>
                    <a:pt x="403958" y="246504"/>
                  </a:cubicBezTo>
                  <a:cubicBezTo>
                    <a:pt x="405565" y="248379"/>
                    <a:pt x="407082" y="250165"/>
                    <a:pt x="408778" y="251951"/>
                  </a:cubicBezTo>
                  <a:cubicBezTo>
                    <a:pt x="410295" y="253558"/>
                    <a:pt x="412259" y="254630"/>
                    <a:pt x="414222" y="254987"/>
                  </a:cubicBezTo>
                  <a:cubicBezTo>
                    <a:pt x="657884" y="455369"/>
                    <a:pt x="907168" y="650483"/>
                    <a:pt x="1123072" y="880869"/>
                  </a:cubicBezTo>
                  <a:cubicBezTo>
                    <a:pt x="1126375" y="884262"/>
                    <a:pt x="1129498" y="887656"/>
                    <a:pt x="1132622" y="891138"/>
                  </a:cubicBezTo>
                  <a:cubicBezTo>
                    <a:pt x="1148509" y="908194"/>
                    <a:pt x="1164307" y="925517"/>
                    <a:pt x="1179748" y="943020"/>
                  </a:cubicBezTo>
                  <a:cubicBezTo>
                    <a:pt x="1262753" y="1036781"/>
                    <a:pt x="1336745" y="1136615"/>
                    <a:pt x="1406005" y="1240021"/>
                  </a:cubicBezTo>
                  <a:cubicBezTo>
                    <a:pt x="1411896" y="1248504"/>
                    <a:pt x="1417608" y="1257077"/>
                    <a:pt x="1423231" y="1265828"/>
                  </a:cubicBezTo>
                  <a:cubicBezTo>
                    <a:pt x="1454827" y="1313512"/>
                    <a:pt x="1485441" y="1362001"/>
                    <a:pt x="1515519" y="1410935"/>
                  </a:cubicBezTo>
                  <a:cubicBezTo>
                    <a:pt x="1534708" y="1442011"/>
                    <a:pt x="1553719" y="1473264"/>
                    <a:pt x="1572909" y="1504340"/>
                  </a:cubicBezTo>
                  <a:cubicBezTo>
                    <a:pt x="1576836" y="1510769"/>
                    <a:pt x="1580852" y="1517199"/>
                    <a:pt x="1584780" y="1523628"/>
                  </a:cubicBezTo>
                  <a:cubicBezTo>
                    <a:pt x="1611109" y="1566580"/>
                    <a:pt x="1637617" y="1609353"/>
                    <a:pt x="1664840" y="1651769"/>
                  </a:cubicBezTo>
                  <a:cubicBezTo>
                    <a:pt x="1702862" y="1710883"/>
                    <a:pt x="1740973" y="1777856"/>
                    <a:pt x="1801486" y="1817057"/>
                  </a:cubicBezTo>
                  <a:cubicBezTo>
                    <a:pt x="1904217" y="1883851"/>
                    <a:pt x="2043541" y="1828666"/>
                    <a:pt x="2030421" y="169570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25" name="Google Shape;2225;p54"/>
            <p:cNvSpPr/>
            <p:nvPr/>
          </p:nvSpPr>
          <p:spPr>
            <a:xfrm>
              <a:off x="1814095" y="42302"/>
              <a:ext cx="1272598" cy="826578"/>
            </a:xfrm>
            <a:custGeom>
              <a:avLst/>
              <a:gdLst/>
              <a:ahLst/>
              <a:cxnLst/>
              <a:rect l="l" t="t" r="r" b="b"/>
              <a:pathLst>
                <a:path w="1272598" h="826578" extrusionOk="0">
                  <a:moveTo>
                    <a:pt x="1230602" y="798338"/>
                  </a:moveTo>
                  <a:cubicBezTo>
                    <a:pt x="1300309" y="743510"/>
                    <a:pt x="1269695" y="642069"/>
                    <a:pt x="1235601" y="575364"/>
                  </a:cubicBezTo>
                  <a:cubicBezTo>
                    <a:pt x="1200613" y="506694"/>
                    <a:pt x="1148043" y="449723"/>
                    <a:pt x="1089136" y="400878"/>
                  </a:cubicBezTo>
                  <a:cubicBezTo>
                    <a:pt x="1084138" y="396591"/>
                    <a:pt x="1079050" y="392573"/>
                    <a:pt x="1073963" y="388555"/>
                  </a:cubicBezTo>
                  <a:cubicBezTo>
                    <a:pt x="1063966" y="380607"/>
                    <a:pt x="1053792" y="372749"/>
                    <a:pt x="1043528" y="365159"/>
                  </a:cubicBezTo>
                  <a:cubicBezTo>
                    <a:pt x="1020857" y="348460"/>
                    <a:pt x="997830" y="332208"/>
                    <a:pt x="974267" y="316403"/>
                  </a:cubicBezTo>
                  <a:cubicBezTo>
                    <a:pt x="971500" y="314438"/>
                    <a:pt x="968733" y="312563"/>
                    <a:pt x="965877" y="310866"/>
                  </a:cubicBezTo>
                  <a:cubicBezTo>
                    <a:pt x="895635" y="263628"/>
                    <a:pt x="822001" y="220498"/>
                    <a:pt x="747653" y="182190"/>
                  </a:cubicBezTo>
                  <a:cubicBezTo>
                    <a:pt x="721055" y="168438"/>
                    <a:pt x="693922" y="155401"/>
                    <a:pt x="666432" y="142988"/>
                  </a:cubicBezTo>
                  <a:cubicBezTo>
                    <a:pt x="663755" y="141738"/>
                    <a:pt x="661077" y="140488"/>
                    <a:pt x="658221" y="139327"/>
                  </a:cubicBezTo>
                  <a:cubicBezTo>
                    <a:pt x="546030" y="89410"/>
                    <a:pt x="427501" y="51012"/>
                    <a:pt x="306385" y="27349"/>
                  </a:cubicBezTo>
                  <a:cubicBezTo>
                    <a:pt x="285856" y="23330"/>
                    <a:pt x="265239" y="19669"/>
                    <a:pt x="244621" y="16633"/>
                  </a:cubicBezTo>
                  <a:cubicBezTo>
                    <a:pt x="171434" y="5382"/>
                    <a:pt x="97532" y="-423"/>
                    <a:pt x="23987" y="24"/>
                  </a:cubicBezTo>
                  <a:cubicBezTo>
                    <a:pt x="-34563" y="381"/>
                    <a:pt x="30056" y="56013"/>
                    <a:pt x="49424" y="66550"/>
                  </a:cubicBezTo>
                  <a:cubicBezTo>
                    <a:pt x="181251" y="138345"/>
                    <a:pt x="315488" y="204692"/>
                    <a:pt x="440889" y="286756"/>
                  </a:cubicBezTo>
                  <a:cubicBezTo>
                    <a:pt x="445709" y="289882"/>
                    <a:pt x="450529" y="293007"/>
                    <a:pt x="455259" y="296222"/>
                  </a:cubicBezTo>
                  <a:cubicBezTo>
                    <a:pt x="472039" y="307384"/>
                    <a:pt x="488640" y="318903"/>
                    <a:pt x="505152" y="330780"/>
                  </a:cubicBezTo>
                  <a:cubicBezTo>
                    <a:pt x="553348" y="365605"/>
                    <a:pt x="600117" y="402217"/>
                    <a:pt x="645815" y="440258"/>
                  </a:cubicBezTo>
                  <a:cubicBezTo>
                    <a:pt x="649831" y="443562"/>
                    <a:pt x="653848" y="446776"/>
                    <a:pt x="657864" y="450170"/>
                  </a:cubicBezTo>
                  <a:cubicBezTo>
                    <a:pt x="743458" y="521964"/>
                    <a:pt x="825482" y="598134"/>
                    <a:pt x="905810" y="675644"/>
                  </a:cubicBezTo>
                  <a:cubicBezTo>
                    <a:pt x="946509" y="714845"/>
                    <a:pt x="1004435" y="771817"/>
                    <a:pt x="1066644" y="803428"/>
                  </a:cubicBezTo>
                  <a:lnTo>
                    <a:pt x="1066733" y="803428"/>
                  </a:lnTo>
                  <a:cubicBezTo>
                    <a:pt x="1069857" y="805125"/>
                    <a:pt x="1072981" y="806553"/>
                    <a:pt x="1076105" y="808071"/>
                  </a:cubicBezTo>
                  <a:cubicBezTo>
                    <a:pt x="1127693" y="831824"/>
                    <a:pt x="1181781" y="836825"/>
                    <a:pt x="1230602" y="7983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26" name="Google Shape;2226;p54"/>
            <p:cNvSpPr/>
            <p:nvPr/>
          </p:nvSpPr>
          <p:spPr>
            <a:xfrm>
              <a:off x="1436888" y="118229"/>
              <a:ext cx="1097904" cy="1544650"/>
            </a:xfrm>
            <a:custGeom>
              <a:avLst/>
              <a:gdLst/>
              <a:ahLst/>
              <a:cxnLst/>
              <a:rect l="l" t="t" r="r" b="b"/>
              <a:pathLst>
                <a:path w="1097904" h="1544650" extrusionOk="0">
                  <a:moveTo>
                    <a:pt x="1051582" y="1544122"/>
                  </a:moveTo>
                  <a:cubicBezTo>
                    <a:pt x="972950" y="1382048"/>
                    <a:pt x="898245" y="1218456"/>
                    <a:pt x="817382" y="1058168"/>
                  </a:cubicBezTo>
                  <a:cubicBezTo>
                    <a:pt x="808456" y="1124248"/>
                    <a:pt x="781413" y="1188988"/>
                    <a:pt x="758831" y="1253103"/>
                  </a:cubicBezTo>
                  <a:cubicBezTo>
                    <a:pt x="756332" y="1248192"/>
                    <a:pt x="754012" y="1243191"/>
                    <a:pt x="751513" y="1238280"/>
                  </a:cubicBezTo>
                  <a:cubicBezTo>
                    <a:pt x="768114" y="1174343"/>
                    <a:pt x="795961" y="1111746"/>
                    <a:pt x="812562" y="1048702"/>
                  </a:cubicBezTo>
                  <a:cubicBezTo>
                    <a:pt x="793105" y="1010216"/>
                    <a:pt x="773469" y="971818"/>
                    <a:pt x="753030" y="933867"/>
                  </a:cubicBezTo>
                  <a:cubicBezTo>
                    <a:pt x="747853" y="956459"/>
                    <a:pt x="730628" y="977622"/>
                    <a:pt x="718846" y="996642"/>
                  </a:cubicBezTo>
                  <a:cubicBezTo>
                    <a:pt x="702423" y="1022985"/>
                    <a:pt x="686715" y="1049238"/>
                    <a:pt x="676272" y="1078081"/>
                  </a:cubicBezTo>
                  <a:cubicBezTo>
                    <a:pt x="674755" y="1075045"/>
                    <a:pt x="673505" y="1072098"/>
                    <a:pt x="672256" y="1069241"/>
                  </a:cubicBezTo>
                  <a:cubicBezTo>
                    <a:pt x="677432" y="1047988"/>
                    <a:pt x="686715" y="1028611"/>
                    <a:pt x="698229" y="1008965"/>
                  </a:cubicBezTo>
                  <a:cubicBezTo>
                    <a:pt x="713491" y="982712"/>
                    <a:pt x="728307" y="948244"/>
                    <a:pt x="748567" y="925384"/>
                  </a:cubicBezTo>
                  <a:cubicBezTo>
                    <a:pt x="694569" y="825103"/>
                    <a:pt x="637090" y="726609"/>
                    <a:pt x="573095" y="631418"/>
                  </a:cubicBezTo>
                  <a:cubicBezTo>
                    <a:pt x="560511" y="673477"/>
                    <a:pt x="545338" y="716250"/>
                    <a:pt x="524809" y="755630"/>
                  </a:cubicBezTo>
                  <a:cubicBezTo>
                    <a:pt x="523738" y="753308"/>
                    <a:pt x="522489" y="751076"/>
                    <a:pt x="521328" y="748665"/>
                  </a:cubicBezTo>
                  <a:cubicBezTo>
                    <a:pt x="520971" y="747772"/>
                    <a:pt x="520436" y="746968"/>
                    <a:pt x="519900" y="746075"/>
                  </a:cubicBezTo>
                  <a:cubicBezTo>
                    <a:pt x="536591" y="704820"/>
                    <a:pt x="553103" y="663833"/>
                    <a:pt x="565687" y="620703"/>
                  </a:cubicBezTo>
                  <a:cubicBezTo>
                    <a:pt x="520882" y="554623"/>
                    <a:pt x="472953" y="491044"/>
                    <a:pt x="422614" y="429518"/>
                  </a:cubicBezTo>
                  <a:cubicBezTo>
                    <a:pt x="412261" y="462111"/>
                    <a:pt x="400747" y="493990"/>
                    <a:pt x="388966" y="525869"/>
                  </a:cubicBezTo>
                  <a:cubicBezTo>
                    <a:pt x="388073" y="524441"/>
                    <a:pt x="387181" y="523101"/>
                    <a:pt x="386110" y="521762"/>
                  </a:cubicBezTo>
                  <a:cubicBezTo>
                    <a:pt x="396106" y="488186"/>
                    <a:pt x="405567" y="454432"/>
                    <a:pt x="415563" y="420945"/>
                  </a:cubicBezTo>
                  <a:cubicBezTo>
                    <a:pt x="356121" y="348794"/>
                    <a:pt x="292929" y="279767"/>
                    <a:pt x="226436" y="213509"/>
                  </a:cubicBezTo>
                  <a:cubicBezTo>
                    <a:pt x="154051" y="141446"/>
                    <a:pt x="74973" y="72241"/>
                    <a:pt x="0" y="0"/>
                  </a:cubicBezTo>
                  <a:cubicBezTo>
                    <a:pt x="30257" y="11430"/>
                    <a:pt x="62567" y="33397"/>
                    <a:pt x="91038" y="55007"/>
                  </a:cubicBezTo>
                  <a:cubicBezTo>
                    <a:pt x="91128" y="55096"/>
                    <a:pt x="91128" y="55185"/>
                    <a:pt x="91217" y="55185"/>
                  </a:cubicBezTo>
                  <a:cubicBezTo>
                    <a:pt x="145572" y="108139"/>
                    <a:pt x="200017" y="160824"/>
                    <a:pt x="252765" y="215295"/>
                  </a:cubicBezTo>
                  <a:cubicBezTo>
                    <a:pt x="358173" y="323880"/>
                    <a:pt x="454746" y="439341"/>
                    <a:pt x="541946" y="562838"/>
                  </a:cubicBezTo>
                  <a:cubicBezTo>
                    <a:pt x="542124" y="562660"/>
                    <a:pt x="542303" y="562392"/>
                    <a:pt x="542571" y="562302"/>
                  </a:cubicBezTo>
                  <a:cubicBezTo>
                    <a:pt x="568900" y="557123"/>
                    <a:pt x="596748" y="549622"/>
                    <a:pt x="624327" y="546408"/>
                  </a:cubicBezTo>
                  <a:cubicBezTo>
                    <a:pt x="626647" y="548908"/>
                    <a:pt x="628789" y="551408"/>
                    <a:pt x="630842" y="553909"/>
                  </a:cubicBezTo>
                  <a:cubicBezTo>
                    <a:pt x="602460" y="560159"/>
                    <a:pt x="573988" y="571232"/>
                    <a:pt x="545784" y="568464"/>
                  </a:cubicBezTo>
                  <a:cubicBezTo>
                    <a:pt x="554888" y="581412"/>
                    <a:pt x="563902" y="594271"/>
                    <a:pt x="572828" y="607397"/>
                  </a:cubicBezTo>
                  <a:cubicBezTo>
                    <a:pt x="610582" y="663208"/>
                    <a:pt x="646551" y="720269"/>
                    <a:pt x="681270" y="778312"/>
                  </a:cubicBezTo>
                  <a:cubicBezTo>
                    <a:pt x="717240" y="765096"/>
                    <a:pt x="760349" y="763131"/>
                    <a:pt x="801495" y="764381"/>
                  </a:cubicBezTo>
                  <a:cubicBezTo>
                    <a:pt x="804172" y="767685"/>
                    <a:pt x="806582" y="771168"/>
                    <a:pt x="809081" y="774650"/>
                  </a:cubicBezTo>
                  <a:cubicBezTo>
                    <a:pt x="796675" y="775633"/>
                    <a:pt x="784179" y="776526"/>
                    <a:pt x="771773" y="777508"/>
                  </a:cubicBezTo>
                  <a:cubicBezTo>
                    <a:pt x="743480" y="779830"/>
                    <a:pt x="715008" y="785813"/>
                    <a:pt x="686626" y="787152"/>
                  </a:cubicBezTo>
                  <a:cubicBezTo>
                    <a:pt x="759545" y="909578"/>
                    <a:pt x="826129" y="1036112"/>
                    <a:pt x="887802" y="1165056"/>
                  </a:cubicBezTo>
                  <a:cubicBezTo>
                    <a:pt x="932340" y="1153091"/>
                    <a:pt x="981072" y="1146304"/>
                    <a:pt x="1028376" y="1145054"/>
                  </a:cubicBezTo>
                  <a:cubicBezTo>
                    <a:pt x="1029447" y="1147286"/>
                    <a:pt x="1030429" y="1149608"/>
                    <a:pt x="1031411" y="1152019"/>
                  </a:cubicBezTo>
                  <a:cubicBezTo>
                    <a:pt x="984285" y="1157645"/>
                    <a:pt x="937695" y="1164342"/>
                    <a:pt x="890748" y="1171396"/>
                  </a:cubicBezTo>
                  <a:cubicBezTo>
                    <a:pt x="914489" y="1221313"/>
                    <a:pt x="937695" y="1271320"/>
                    <a:pt x="959919" y="1321862"/>
                  </a:cubicBezTo>
                  <a:cubicBezTo>
                    <a:pt x="1004814" y="1317486"/>
                    <a:pt x="1049619" y="1320879"/>
                    <a:pt x="1094513" y="1322398"/>
                  </a:cubicBezTo>
                  <a:cubicBezTo>
                    <a:pt x="1095763" y="1326505"/>
                    <a:pt x="1096923" y="1330702"/>
                    <a:pt x="1097905" y="1334899"/>
                  </a:cubicBezTo>
                  <a:cubicBezTo>
                    <a:pt x="1053457" y="1334452"/>
                    <a:pt x="1009098" y="1331149"/>
                    <a:pt x="964650" y="1332577"/>
                  </a:cubicBezTo>
                  <a:cubicBezTo>
                    <a:pt x="995442" y="1402586"/>
                    <a:pt x="1024985" y="1472952"/>
                    <a:pt x="1053367" y="1543407"/>
                  </a:cubicBezTo>
                  <a:cubicBezTo>
                    <a:pt x="1053814" y="1544300"/>
                    <a:pt x="1052207" y="1545282"/>
                    <a:pt x="1051582" y="15441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27" name="Google Shape;2227;p54"/>
            <p:cNvSpPr/>
            <p:nvPr/>
          </p:nvSpPr>
          <p:spPr>
            <a:xfrm>
              <a:off x="1459395" y="-13407"/>
              <a:ext cx="1523360" cy="1683174"/>
            </a:xfrm>
            <a:custGeom>
              <a:avLst/>
              <a:gdLst/>
              <a:ahLst/>
              <a:cxnLst/>
              <a:rect l="l" t="t" r="r" b="b"/>
              <a:pathLst>
                <a:path w="1523360" h="1683174" extrusionOk="0">
                  <a:moveTo>
                    <a:pt x="1439016" y="1681294"/>
                  </a:moveTo>
                  <a:cubicBezTo>
                    <a:pt x="1425628" y="1574584"/>
                    <a:pt x="1424378" y="1461713"/>
                    <a:pt x="1431786" y="1354021"/>
                  </a:cubicBezTo>
                  <a:cubicBezTo>
                    <a:pt x="1381358" y="1257402"/>
                    <a:pt x="1328252" y="1162658"/>
                    <a:pt x="1266400" y="1071397"/>
                  </a:cubicBezTo>
                  <a:cubicBezTo>
                    <a:pt x="1240784" y="1180071"/>
                    <a:pt x="1238999" y="1286513"/>
                    <a:pt x="1233287" y="1396884"/>
                  </a:cubicBezTo>
                  <a:cubicBezTo>
                    <a:pt x="1229360" y="1390454"/>
                    <a:pt x="1225343" y="1384025"/>
                    <a:pt x="1221416" y="1377595"/>
                  </a:cubicBezTo>
                  <a:cubicBezTo>
                    <a:pt x="1219542" y="1271154"/>
                    <a:pt x="1227843" y="1160158"/>
                    <a:pt x="1257653" y="1058806"/>
                  </a:cubicBezTo>
                  <a:cubicBezTo>
                    <a:pt x="1194105" y="966115"/>
                    <a:pt x="1124309" y="877801"/>
                    <a:pt x="1049425" y="794219"/>
                  </a:cubicBezTo>
                  <a:cubicBezTo>
                    <a:pt x="1065937" y="905572"/>
                    <a:pt x="1076291" y="1024694"/>
                    <a:pt x="1071739" y="1138994"/>
                  </a:cubicBezTo>
                  <a:cubicBezTo>
                    <a:pt x="1066116" y="1130332"/>
                    <a:pt x="1060404" y="1121671"/>
                    <a:pt x="1054513" y="1113187"/>
                  </a:cubicBezTo>
                  <a:cubicBezTo>
                    <a:pt x="1048533" y="1004334"/>
                    <a:pt x="1046748" y="894410"/>
                    <a:pt x="1042017" y="786093"/>
                  </a:cubicBezTo>
                  <a:cubicBezTo>
                    <a:pt x="1000158" y="739659"/>
                    <a:pt x="956691" y="694653"/>
                    <a:pt x="911618" y="651255"/>
                  </a:cubicBezTo>
                  <a:cubicBezTo>
                    <a:pt x="862975" y="604284"/>
                    <a:pt x="812904" y="558743"/>
                    <a:pt x="761940" y="514095"/>
                  </a:cubicBezTo>
                  <a:cubicBezTo>
                    <a:pt x="774614" y="595355"/>
                    <a:pt x="779434" y="681258"/>
                    <a:pt x="781130" y="764394"/>
                  </a:cubicBezTo>
                  <a:cubicBezTo>
                    <a:pt x="778006" y="760911"/>
                    <a:pt x="774793" y="757429"/>
                    <a:pt x="771580" y="754125"/>
                  </a:cubicBezTo>
                  <a:cubicBezTo>
                    <a:pt x="760691" y="672329"/>
                    <a:pt x="752837" y="587765"/>
                    <a:pt x="753461" y="506594"/>
                  </a:cubicBezTo>
                  <a:cubicBezTo>
                    <a:pt x="660459" y="425334"/>
                    <a:pt x="564601" y="347109"/>
                    <a:pt x="468386" y="270403"/>
                  </a:cubicBezTo>
                  <a:cubicBezTo>
                    <a:pt x="329776" y="159854"/>
                    <a:pt x="181705" y="59931"/>
                    <a:pt x="6768" y="18854"/>
                  </a:cubicBezTo>
                  <a:cubicBezTo>
                    <a:pt x="-5459" y="16086"/>
                    <a:pt x="342" y="-2488"/>
                    <a:pt x="12570" y="280"/>
                  </a:cubicBezTo>
                  <a:cubicBezTo>
                    <a:pt x="188756" y="40732"/>
                    <a:pt x="339326" y="142798"/>
                    <a:pt x="478472" y="254330"/>
                  </a:cubicBezTo>
                  <a:cubicBezTo>
                    <a:pt x="628864" y="374792"/>
                    <a:pt x="777649" y="499718"/>
                    <a:pt x="916527" y="633306"/>
                  </a:cubicBezTo>
                  <a:cubicBezTo>
                    <a:pt x="922061" y="638753"/>
                    <a:pt x="927684" y="644290"/>
                    <a:pt x="933218" y="649737"/>
                  </a:cubicBezTo>
                  <a:cubicBezTo>
                    <a:pt x="961957" y="633663"/>
                    <a:pt x="995963" y="625269"/>
                    <a:pt x="1026041" y="612321"/>
                  </a:cubicBezTo>
                  <a:cubicBezTo>
                    <a:pt x="1032021" y="609732"/>
                    <a:pt x="1037644" y="606696"/>
                    <a:pt x="1043178" y="603659"/>
                  </a:cubicBezTo>
                  <a:cubicBezTo>
                    <a:pt x="1045677" y="605981"/>
                    <a:pt x="1048176" y="608124"/>
                    <a:pt x="1050675" y="610535"/>
                  </a:cubicBezTo>
                  <a:cubicBezTo>
                    <a:pt x="1037822" y="618126"/>
                    <a:pt x="1025059" y="626251"/>
                    <a:pt x="1011582" y="631520"/>
                  </a:cubicBezTo>
                  <a:cubicBezTo>
                    <a:pt x="989090" y="640450"/>
                    <a:pt x="966063" y="651790"/>
                    <a:pt x="942321" y="658488"/>
                  </a:cubicBezTo>
                  <a:cubicBezTo>
                    <a:pt x="1033628" y="748499"/>
                    <a:pt x="1121810" y="846815"/>
                    <a:pt x="1202316" y="951471"/>
                  </a:cubicBezTo>
                  <a:cubicBezTo>
                    <a:pt x="1240427" y="930129"/>
                    <a:pt x="1293444" y="920038"/>
                    <a:pt x="1336107" y="919592"/>
                  </a:cubicBezTo>
                  <a:cubicBezTo>
                    <a:pt x="1338874" y="922896"/>
                    <a:pt x="1341373" y="926289"/>
                    <a:pt x="1344050" y="929772"/>
                  </a:cubicBezTo>
                  <a:cubicBezTo>
                    <a:pt x="1316917" y="936826"/>
                    <a:pt x="1288892" y="939951"/>
                    <a:pt x="1261491" y="946024"/>
                  </a:cubicBezTo>
                  <a:cubicBezTo>
                    <a:pt x="1243462" y="950042"/>
                    <a:pt x="1225701" y="955489"/>
                    <a:pt x="1207671" y="958347"/>
                  </a:cubicBezTo>
                  <a:cubicBezTo>
                    <a:pt x="1259081" y="1025676"/>
                    <a:pt x="1307457" y="1095685"/>
                    <a:pt x="1351369" y="1167926"/>
                  </a:cubicBezTo>
                  <a:cubicBezTo>
                    <a:pt x="1405903" y="1167658"/>
                    <a:pt x="1461061" y="1174713"/>
                    <a:pt x="1515506" y="1184536"/>
                  </a:cubicBezTo>
                  <a:cubicBezTo>
                    <a:pt x="1518183" y="1189179"/>
                    <a:pt x="1520772" y="1193644"/>
                    <a:pt x="1523360" y="1198287"/>
                  </a:cubicBezTo>
                  <a:cubicBezTo>
                    <a:pt x="1468470" y="1192840"/>
                    <a:pt x="1413490" y="1188286"/>
                    <a:pt x="1358956" y="1180607"/>
                  </a:cubicBezTo>
                  <a:cubicBezTo>
                    <a:pt x="1425360" y="1291513"/>
                    <a:pt x="1481501" y="1407331"/>
                    <a:pt x="1523003" y="1526543"/>
                  </a:cubicBezTo>
                  <a:cubicBezTo>
                    <a:pt x="1523717" y="1528329"/>
                    <a:pt x="1520683" y="1529400"/>
                    <a:pt x="1519790" y="1527704"/>
                  </a:cubicBezTo>
                  <a:cubicBezTo>
                    <a:pt x="1492836" y="1473679"/>
                    <a:pt x="1465881" y="1420101"/>
                    <a:pt x="1438391" y="1366880"/>
                  </a:cubicBezTo>
                  <a:cubicBezTo>
                    <a:pt x="1442586" y="1471179"/>
                    <a:pt x="1445531" y="1576817"/>
                    <a:pt x="1443925" y="1680937"/>
                  </a:cubicBezTo>
                  <a:cubicBezTo>
                    <a:pt x="1443925" y="1683527"/>
                    <a:pt x="1439373" y="1684152"/>
                    <a:pt x="1439016" y="16812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28" name="Google Shape;2228;p54"/>
            <p:cNvSpPr/>
            <p:nvPr/>
          </p:nvSpPr>
          <p:spPr>
            <a:xfrm>
              <a:off x="2058716" y="59025"/>
              <a:ext cx="920782" cy="791348"/>
            </a:xfrm>
            <a:custGeom>
              <a:avLst/>
              <a:gdLst/>
              <a:ahLst/>
              <a:cxnLst/>
              <a:rect l="l" t="t" r="r" b="b"/>
              <a:pathLst>
                <a:path w="920782" h="791348" extrusionOk="0">
                  <a:moveTo>
                    <a:pt x="831394" y="791349"/>
                  </a:moveTo>
                  <a:cubicBezTo>
                    <a:pt x="828270" y="789920"/>
                    <a:pt x="825147" y="788402"/>
                    <a:pt x="822023" y="786705"/>
                  </a:cubicBezTo>
                  <a:lnTo>
                    <a:pt x="821934" y="786705"/>
                  </a:lnTo>
                  <a:cubicBezTo>
                    <a:pt x="803815" y="699552"/>
                    <a:pt x="791320" y="611326"/>
                    <a:pt x="779271" y="523280"/>
                  </a:cubicBezTo>
                  <a:cubicBezTo>
                    <a:pt x="662616" y="421571"/>
                    <a:pt x="545516" y="322362"/>
                    <a:pt x="418241" y="234404"/>
                  </a:cubicBezTo>
                  <a:cubicBezTo>
                    <a:pt x="421811" y="299680"/>
                    <a:pt x="415474" y="367725"/>
                    <a:pt x="413243" y="433536"/>
                  </a:cubicBezTo>
                  <a:cubicBezTo>
                    <a:pt x="409226" y="430143"/>
                    <a:pt x="405210" y="426839"/>
                    <a:pt x="401193" y="423624"/>
                  </a:cubicBezTo>
                  <a:cubicBezTo>
                    <a:pt x="398427" y="359420"/>
                    <a:pt x="397534" y="290661"/>
                    <a:pt x="410476" y="229136"/>
                  </a:cubicBezTo>
                  <a:cubicBezTo>
                    <a:pt x="368705" y="200561"/>
                    <a:pt x="325864" y="173147"/>
                    <a:pt x="281505" y="147340"/>
                  </a:cubicBezTo>
                  <a:cubicBezTo>
                    <a:pt x="260619" y="135106"/>
                    <a:pt x="239645" y="123230"/>
                    <a:pt x="218403" y="111621"/>
                  </a:cubicBezTo>
                  <a:cubicBezTo>
                    <a:pt x="218313" y="111443"/>
                    <a:pt x="218135" y="111443"/>
                    <a:pt x="217867" y="111264"/>
                  </a:cubicBezTo>
                  <a:cubicBezTo>
                    <a:pt x="146465" y="71705"/>
                    <a:pt x="73723" y="34826"/>
                    <a:pt x="0" y="0"/>
                  </a:cubicBezTo>
                  <a:cubicBezTo>
                    <a:pt x="20617" y="3036"/>
                    <a:pt x="41235" y="6697"/>
                    <a:pt x="61763" y="10716"/>
                  </a:cubicBezTo>
                  <a:cubicBezTo>
                    <a:pt x="142091" y="50185"/>
                    <a:pt x="221348" y="92244"/>
                    <a:pt x="298463" y="137964"/>
                  </a:cubicBezTo>
                  <a:cubicBezTo>
                    <a:pt x="310869" y="145375"/>
                    <a:pt x="323186" y="152787"/>
                    <a:pt x="335414" y="160466"/>
                  </a:cubicBezTo>
                  <a:cubicBezTo>
                    <a:pt x="359869" y="145465"/>
                    <a:pt x="386467" y="133410"/>
                    <a:pt x="413510" y="122783"/>
                  </a:cubicBezTo>
                  <a:cubicBezTo>
                    <a:pt x="416277" y="123944"/>
                    <a:pt x="419044" y="125194"/>
                    <a:pt x="421722" y="126444"/>
                  </a:cubicBezTo>
                  <a:cubicBezTo>
                    <a:pt x="395124" y="138767"/>
                    <a:pt x="369241" y="152340"/>
                    <a:pt x="342643" y="165021"/>
                  </a:cubicBezTo>
                  <a:cubicBezTo>
                    <a:pt x="437430" y="224135"/>
                    <a:pt x="528469" y="289768"/>
                    <a:pt x="615580" y="360224"/>
                  </a:cubicBezTo>
                  <a:cubicBezTo>
                    <a:pt x="648604" y="334060"/>
                    <a:pt x="683948" y="313075"/>
                    <a:pt x="721167" y="294412"/>
                  </a:cubicBezTo>
                  <a:cubicBezTo>
                    <a:pt x="723933" y="296108"/>
                    <a:pt x="726700" y="297984"/>
                    <a:pt x="729556" y="299948"/>
                  </a:cubicBezTo>
                  <a:cubicBezTo>
                    <a:pt x="691981" y="319951"/>
                    <a:pt x="655208" y="341561"/>
                    <a:pt x="617901" y="362099"/>
                  </a:cubicBezTo>
                  <a:cubicBezTo>
                    <a:pt x="650121" y="388263"/>
                    <a:pt x="681895" y="415141"/>
                    <a:pt x="713134" y="442466"/>
                  </a:cubicBezTo>
                  <a:cubicBezTo>
                    <a:pt x="744551" y="416391"/>
                    <a:pt x="779003" y="394603"/>
                    <a:pt x="816489" y="377815"/>
                  </a:cubicBezTo>
                  <a:cubicBezTo>
                    <a:pt x="820506" y="376029"/>
                    <a:pt x="824790" y="374065"/>
                    <a:pt x="829252" y="372011"/>
                  </a:cubicBezTo>
                  <a:cubicBezTo>
                    <a:pt x="834429" y="376029"/>
                    <a:pt x="839427" y="380137"/>
                    <a:pt x="844425" y="384334"/>
                  </a:cubicBezTo>
                  <a:cubicBezTo>
                    <a:pt x="831752" y="389245"/>
                    <a:pt x="819345" y="394603"/>
                    <a:pt x="807296" y="400675"/>
                  </a:cubicBezTo>
                  <a:cubicBezTo>
                    <a:pt x="799710" y="404426"/>
                    <a:pt x="732770" y="440144"/>
                    <a:pt x="724469" y="452557"/>
                  </a:cubicBezTo>
                  <a:cubicBezTo>
                    <a:pt x="792301" y="512743"/>
                    <a:pt x="857546" y="575697"/>
                    <a:pt x="920112" y="640616"/>
                  </a:cubicBezTo>
                  <a:cubicBezTo>
                    <a:pt x="922165" y="642670"/>
                    <a:pt x="919041" y="645527"/>
                    <a:pt x="916899" y="643652"/>
                  </a:cubicBezTo>
                  <a:cubicBezTo>
                    <a:pt x="871915" y="604629"/>
                    <a:pt x="827289" y="565339"/>
                    <a:pt x="782662" y="526494"/>
                  </a:cubicBezTo>
                  <a:cubicBezTo>
                    <a:pt x="796675" y="615077"/>
                    <a:pt x="814615" y="703124"/>
                    <a:pt x="831394" y="7913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29" name="Google Shape;2229;p54"/>
            <p:cNvSpPr/>
            <p:nvPr/>
          </p:nvSpPr>
          <p:spPr>
            <a:xfrm>
              <a:off x="2254983" y="170087"/>
              <a:ext cx="22671" cy="168436"/>
            </a:xfrm>
            <a:custGeom>
              <a:avLst/>
              <a:gdLst/>
              <a:ahLst/>
              <a:cxnLst/>
              <a:rect l="l" t="t" r="r" b="b"/>
              <a:pathLst>
                <a:path w="22671" h="168436" extrusionOk="0">
                  <a:moveTo>
                    <a:pt x="14370" y="168437"/>
                  </a:moveTo>
                  <a:cubicBezTo>
                    <a:pt x="9640" y="165222"/>
                    <a:pt x="4910" y="162008"/>
                    <a:pt x="1" y="158971"/>
                  </a:cubicBezTo>
                  <a:cubicBezTo>
                    <a:pt x="-88" y="105929"/>
                    <a:pt x="8212" y="52262"/>
                    <a:pt x="19637" y="1005"/>
                  </a:cubicBezTo>
                  <a:cubicBezTo>
                    <a:pt x="19904" y="23"/>
                    <a:pt x="20797" y="-156"/>
                    <a:pt x="21600" y="112"/>
                  </a:cubicBezTo>
                  <a:cubicBezTo>
                    <a:pt x="21779" y="202"/>
                    <a:pt x="22046" y="202"/>
                    <a:pt x="22136" y="470"/>
                  </a:cubicBezTo>
                  <a:cubicBezTo>
                    <a:pt x="22403" y="648"/>
                    <a:pt x="22671" y="1095"/>
                    <a:pt x="22671" y="1541"/>
                  </a:cubicBezTo>
                  <a:cubicBezTo>
                    <a:pt x="17316" y="57173"/>
                    <a:pt x="16691" y="112894"/>
                    <a:pt x="14370" y="16843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2230" name="Google Shape;2230;p54"/>
          <p:cNvGrpSpPr/>
          <p:nvPr/>
        </p:nvGrpSpPr>
        <p:grpSpPr>
          <a:xfrm>
            <a:off x="7874109" y="4261990"/>
            <a:ext cx="728455" cy="1864346"/>
            <a:chOff x="-331171" y="5186117"/>
            <a:chExt cx="1439066" cy="3683022"/>
          </a:xfrm>
        </p:grpSpPr>
        <p:grpSp>
          <p:nvGrpSpPr>
            <p:cNvPr id="2231" name="Google Shape;2231;p54"/>
            <p:cNvGrpSpPr/>
            <p:nvPr/>
          </p:nvGrpSpPr>
          <p:grpSpPr>
            <a:xfrm>
              <a:off x="-331171" y="5186117"/>
              <a:ext cx="1439066" cy="3683022"/>
              <a:chOff x="-331171" y="5186117"/>
              <a:chExt cx="1439066" cy="3683022"/>
            </a:xfrm>
          </p:grpSpPr>
          <p:sp>
            <p:nvSpPr>
              <p:cNvPr id="2232" name="Google Shape;2232;p54"/>
              <p:cNvSpPr/>
              <p:nvPr/>
            </p:nvSpPr>
            <p:spPr>
              <a:xfrm>
                <a:off x="-331171" y="5359504"/>
                <a:ext cx="1162905" cy="3509635"/>
              </a:xfrm>
              <a:custGeom>
                <a:avLst/>
                <a:gdLst/>
                <a:ahLst/>
                <a:cxnLst/>
                <a:rect l="l" t="t" r="r" b="b"/>
                <a:pathLst>
                  <a:path w="1162905" h="3509635" extrusionOk="0">
                    <a:moveTo>
                      <a:pt x="15929" y="3509104"/>
                    </a:moveTo>
                    <a:cubicBezTo>
                      <a:pt x="13162" y="3508479"/>
                      <a:pt x="10484" y="3507229"/>
                      <a:pt x="8075" y="3505443"/>
                    </a:cubicBezTo>
                    <a:cubicBezTo>
                      <a:pt x="-940" y="3498567"/>
                      <a:pt x="-2636" y="3485708"/>
                      <a:pt x="4147" y="3476689"/>
                    </a:cubicBezTo>
                    <a:cubicBezTo>
                      <a:pt x="1113120" y="2018471"/>
                      <a:pt x="1168992" y="686608"/>
                      <a:pt x="1103659" y="22508"/>
                    </a:cubicBezTo>
                    <a:cubicBezTo>
                      <a:pt x="1102499" y="11256"/>
                      <a:pt x="1110799" y="1165"/>
                      <a:pt x="1122045" y="94"/>
                    </a:cubicBezTo>
                    <a:cubicBezTo>
                      <a:pt x="1133291" y="-978"/>
                      <a:pt x="1143377" y="7238"/>
                      <a:pt x="1144448" y="18489"/>
                    </a:cubicBezTo>
                    <a:cubicBezTo>
                      <a:pt x="1210406" y="688573"/>
                      <a:pt x="1154265" y="2032134"/>
                      <a:pt x="36814" y="3501603"/>
                    </a:cubicBezTo>
                    <a:cubicBezTo>
                      <a:pt x="31727" y="3508122"/>
                      <a:pt x="23515" y="3510890"/>
                      <a:pt x="15929" y="350910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33" name="Google Shape;2233;p54"/>
              <p:cNvSpPr/>
              <p:nvPr/>
            </p:nvSpPr>
            <p:spPr>
              <a:xfrm>
                <a:off x="365428" y="6827231"/>
                <a:ext cx="728354" cy="672792"/>
              </a:xfrm>
              <a:custGeom>
                <a:avLst/>
                <a:gdLst/>
                <a:ahLst/>
                <a:cxnLst/>
                <a:rect l="l" t="t" r="r" b="b"/>
                <a:pathLst>
                  <a:path w="728354" h="672792" extrusionOk="0">
                    <a:moveTo>
                      <a:pt x="721498" y="130959"/>
                    </a:moveTo>
                    <a:cubicBezTo>
                      <a:pt x="712483" y="111314"/>
                      <a:pt x="700255" y="99884"/>
                      <a:pt x="686153" y="94794"/>
                    </a:cubicBezTo>
                    <a:cubicBezTo>
                      <a:pt x="680531" y="92651"/>
                      <a:pt x="674551" y="91579"/>
                      <a:pt x="668392" y="91400"/>
                    </a:cubicBezTo>
                    <a:cubicBezTo>
                      <a:pt x="613144" y="89079"/>
                      <a:pt x="540135" y="153998"/>
                      <a:pt x="510057" y="184626"/>
                    </a:cubicBezTo>
                    <a:cubicBezTo>
                      <a:pt x="501042" y="193735"/>
                      <a:pt x="492028" y="202933"/>
                      <a:pt x="483102" y="212219"/>
                    </a:cubicBezTo>
                    <a:cubicBezTo>
                      <a:pt x="481406" y="213916"/>
                      <a:pt x="479800" y="215702"/>
                      <a:pt x="478104" y="217399"/>
                    </a:cubicBezTo>
                    <a:cubicBezTo>
                      <a:pt x="439100" y="257404"/>
                      <a:pt x="400543" y="298034"/>
                      <a:pt x="362253" y="339199"/>
                    </a:cubicBezTo>
                    <a:cubicBezTo>
                      <a:pt x="360379" y="341164"/>
                      <a:pt x="358505" y="343128"/>
                      <a:pt x="356809" y="345093"/>
                    </a:cubicBezTo>
                    <a:cubicBezTo>
                      <a:pt x="295224" y="411262"/>
                      <a:pt x="234710" y="478860"/>
                      <a:pt x="175982" y="547083"/>
                    </a:cubicBezTo>
                    <a:cubicBezTo>
                      <a:pt x="179195" y="533331"/>
                      <a:pt x="182051" y="519222"/>
                      <a:pt x="184282" y="505024"/>
                    </a:cubicBezTo>
                    <a:cubicBezTo>
                      <a:pt x="184282" y="504934"/>
                      <a:pt x="184282" y="504934"/>
                      <a:pt x="184282" y="504845"/>
                    </a:cubicBezTo>
                    <a:cubicBezTo>
                      <a:pt x="192493" y="454839"/>
                      <a:pt x="194993" y="402779"/>
                      <a:pt x="193565" y="351612"/>
                    </a:cubicBezTo>
                    <a:cubicBezTo>
                      <a:pt x="192940" y="325537"/>
                      <a:pt x="191244" y="299641"/>
                      <a:pt x="188923" y="274370"/>
                    </a:cubicBezTo>
                    <a:cubicBezTo>
                      <a:pt x="188566" y="270530"/>
                      <a:pt x="188120" y="266690"/>
                      <a:pt x="187763" y="262851"/>
                    </a:cubicBezTo>
                    <a:cubicBezTo>
                      <a:pt x="186335" y="248653"/>
                      <a:pt x="184639" y="234722"/>
                      <a:pt x="182854" y="221060"/>
                    </a:cubicBezTo>
                    <a:cubicBezTo>
                      <a:pt x="179105" y="193645"/>
                      <a:pt x="174464" y="121762"/>
                      <a:pt x="156703" y="67380"/>
                    </a:cubicBezTo>
                    <a:cubicBezTo>
                      <a:pt x="155721" y="64523"/>
                      <a:pt x="154829" y="61754"/>
                      <a:pt x="153847" y="58986"/>
                    </a:cubicBezTo>
                    <a:cubicBezTo>
                      <a:pt x="142065" y="26928"/>
                      <a:pt x="125196" y="2639"/>
                      <a:pt x="100384" y="318"/>
                    </a:cubicBezTo>
                    <a:cubicBezTo>
                      <a:pt x="90477" y="-665"/>
                      <a:pt x="81373" y="675"/>
                      <a:pt x="73251" y="3711"/>
                    </a:cubicBezTo>
                    <a:cubicBezTo>
                      <a:pt x="70306" y="4783"/>
                      <a:pt x="67450" y="6122"/>
                      <a:pt x="64683" y="7729"/>
                    </a:cubicBezTo>
                    <a:cubicBezTo>
                      <a:pt x="11131" y="37912"/>
                      <a:pt x="-1008" y="149355"/>
                      <a:pt x="63" y="192663"/>
                    </a:cubicBezTo>
                    <a:cubicBezTo>
                      <a:pt x="153" y="196682"/>
                      <a:pt x="331" y="200700"/>
                      <a:pt x="510" y="204718"/>
                    </a:cubicBezTo>
                    <a:cubicBezTo>
                      <a:pt x="510" y="207933"/>
                      <a:pt x="777" y="211058"/>
                      <a:pt x="956" y="214362"/>
                    </a:cubicBezTo>
                    <a:cubicBezTo>
                      <a:pt x="1759" y="230704"/>
                      <a:pt x="3009" y="247224"/>
                      <a:pt x="4794" y="263833"/>
                    </a:cubicBezTo>
                    <a:cubicBezTo>
                      <a:pt x="5151" y="266869"/>
                      <a:pt x="5508" y="269905"/>
                      <a:pt x="5954" y="272941"/>
                    </a:cubicBezTo>
                    <a:cubicBezTo>
                      <a:pt x="11042" y="316964"/>
                      <a:pt x="19164" y="361523"/>
                      <a:pt x="28981" y="405904"/>
                    </a:cubicBezTo>
                    <a:cubicBezTo>
                      <a:pt x="29428" y="407958"/>
                      <a:pt x="29874" y="410101"/>
                      <a:pt x="30409" y="412155"/>
                    </a:cubicBezTo>
                    <a:cubicBezTo>
                      <a:pt x="47635" y="489486"/>
                      <a:pt x="69949" y="566281"/>
                      <a:pt x="90031" y="638969"/>
                    </a:cubicBezTo>
                    <a:cubicBezTo>
                      <a:pt x="91727" y="644684"/>
                      <a:pt x="93333" y="650489"/>
                      <a:pt x="94850" y="656203"/>
                    </a:cubicBezTo>
                    <a:cubicBezTo>
                      <a:pt x="91280" y="658168"/>
                      <a:pt x="87799" y="660043"/>
                      <a:pt x="84229" y="662008"/>
                    </a:cubicBezTo>
                    <a:cubicBezTo>
                      <a:pt x="78517" y="665044"/>
                      <a:pt x="82980" y="674956"/>
                      <a:pt x="89049" y="672366"/>
                    </a:cubicBezTo>
                    <a:cubicBezTo>
                      <a:pt x="101901" y="666830"/>
                      <a:pt x="114843" y="661115"/>
                      <a:pt x="127696" y="655310"/>
                    </a:cubicBezTo>
                    <a:cubicBezTo>
                      <a:pt x="271483" y="590570"/>
                      <a:pt x="411967" y="511185"/>
                      <a:pt x="534958" y="412423"/>
                    </a:cubicBezTo>
                    <a:cubicBezTo>
                      <a:pt x="541028" y="407690"/>
                      <a:pt x="546918" y="402779"/>
                      <a:pt x="552720" y="397957"/>
                    </a:cubicBezTo>
                    <a:cubicBezTo>
                      <a:pt x="554148" y="396885"/>
                      <a:pt x="555576" y="395724"/>
                      <a:pt x="557004" y="394474"/>
                    </a:cubicBezTo>
                    <a:cubicBezTo>
                      <a:pt x="584583" y="371346"/>
                      <a:pt x="637153" y="326787"/>
                      <a:pt x="676693" y="276870"/>
                    </a:cubicBezTo>
                    <a:lnTo>
                      <a:pt x="676782" y="276870"/>
                    </a:lnTo>
                    <a:cubicBezTo>
                      <a:pt x="680084" y="272762"/>
                      <a:pt x="683208" y="268655"/>
                      <a:pt x="686332" y="264458"/>
                    </a:cubicBezTo>
                    <a:cubicBezTo>
                      <a:pt x="700434" y="245259"/>
                      <a:pt x="712215" y="225525"/>
                      <a:pt x="719713" y="206147"/>
                    </a:cubicBezTo>
                    <a:cubicBezTo>
                      <a:pt x="721408" y="202039"/>
                      <a:pt x="722837" y="197932"/>
                      <a:pt x="723908" y="193824"/>
                    </a:cubicBezTo>
                    <a:cubicBezTo>
                      <a:pt x="730066" y="171679"/>
                      <a:pt x="730334" y="150426"/>
                      <a:pt x="721498" y="1309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34" name="Google Shape;2234;p54"/>
              <p:cNvSpPr/>
              <p:nvPr/>
            </p:nvSpPr>
            <p:spPr>
              <a:xfrm>
                <a:off x="460966" y="6438540"/>
                <a:ext cx="618094" cy="646871"/>
              </a:xfrm>
              <a:custGeom>
                <a:avLst/>
                <a:gdLst/>
                <a:ahLst/>
                <a:cxnLst/>
                <a:rect l="l" t="t" r="r" b="b"/>
                <a:pathLst>
                  <a:path w="618094" h="646871" extrusionOk="0">
                    <a:moveTo>
                      <a:pt x="583297" y="286943"/>
                    </a:moveTo>
                    <a:cubicBezTo>
                      <a:pt x="581691" y="289622"/>
                      <a:pt x="579817" y="292301"/>
                      <a:pt x="577853" y="294979"/>
                    </a:cubicBezTo>
                    <a:cubicBezTo>
                      <a:pt x="568035" y="308910"/>
                      <a:pt x="556878" y="323108"/>
                      <a:pt x="544383" y="337306"/>
                    </a:cubicBezTo>
                    <a:cubicBezTo>
                      <a:pt x="541705" y="340342"/>
                      <a:pt x="539028" y="343557"/>
                      <a:pt x="536172" y="346504"/>
                    </a:cubicBezTo>
                    <a:cubicBezTo>
                      <a:pt x="494847" y="392045"/>
                      <a:pt x="442277" y="437854"/>
                      <a:pt x="389172" y="479735"/>
                    </a:cubicBezTo>
                    <a:cubicBezTo>
                      <a:pt x="384798" y="483307"/>
                      <a:pt x="380246" y="486789"/>
                      <a:pt x="375873" y="490361"/>
                    </a:cubicBezTo>
                    <a:cubicBezTo>
                      <a:pt x="295188" y="552780"/>
                      <a:pt x="215485" y="605376"/>
                      <a:pt x="174339" y="633057"/>
                    </a:cubicBezTo>
                    <a:cubicBezTo>
                      <a:pt x="166217" y="638415"/>
                      <a:pt x="159701" y="642880"/>
                      <a:pt x="154882" y="646274"/>
                    </a:cubicBezTo>
                    <a:cubicBezTo>
                      <a:pt x="151490" y="648595"/>
                      <a:pt x="147384" y="643594"/>
                      <a:pt x="150330" y="640826"/>
                    </a:cubicBezTo>
                    <a:cubicBezTo>
                      <a:pt x="160326" y="631182"/>
                      <a:pt x="170412" y="621628"/>
                      <a:pt x="180587" y="612162"/>
                    </a:cubicBezTo>
                    <a:cubicBezTo>
                      <a:pt x="229676" y="566085"/>
                      <a:pt x="279836" y="521526"/>
                      <a:pt x="330978" y="477859"/>
                    </a:cubicBezTo>
                    <a:cubicBezTo>
                      <a:pt x="333924" y="475270"/>
                      <a:pt x="336958" y="472591"/>
                      <a:pt x="339993" y="470091"/>
                    </a:cubicBezTo>
                    <a:cubicBezTo>
                      <a:pt x="354630" y="457589"/>
                      <a:pt x="369268" y="445177"/>
                      <a:pt x="384084" y="432764"/>
                    </a:cubicBezTo>
                    <a:cubicBezTo>
                      <a:pt x="419875" y="402850"/>
                      <a:pt x="457718" y="374454"/>
                      <a:pt x="491010" y="341414"/>
                    </a:cubicBezTo>
                    <a:lnTo>
                      <a:pt x="490296" y="338288"/>
                    </a:lnTo>
                    <a:lnTo>
                      <a:pt x="488689" y="331323"/>
                    </a:lnTo>
                    <a:lnTo>
                      <a:pt x="480121" y="293640"/>
                    </a:lnTo>
                    <a:lnTo>
                      <a:pt x="476193" y="276584"/>
                    </a:lnTo>
                    <a:lnTo>
                      <a:pt x="459949" y="205057"/>
                    </a:lnTo>
                    <a:cubicBezTo>
                      <a:pt x="452988" y="212380"/>
                      <a:pt x="446294" y="219970"/>
                      <a:pt x="439957" y="227650"/>
                    </a:cubicBezTo>
                    <a:cubicBezTo>
                      <a:pt x="437458" y="230596"/>
                      <a:pt x="435048" y="233454"/>
                      <a:pt x="432638" y="236490"/>
                    </a:cubicBezTo>
                    <a:cubicBezTo>
                      <a:pt x="428711" y="241312"/>
                      <a:pt x="424873" y="246313"/>
                      <a:pt x="421124" y="251403"/>
                    </a:cubicBezTo>
                    <a:cubicBezTo>
                      <a:pt x="390153" y="292211"/>
                      <a:pt x="363288" y="336592"/>
                      <a:pt x="335709" y="379812"/>
                    </a:cubicBezTo>
                    <a:cubicBezTo>
                      <a:pt x="334102" y="382223"/>
                      <a:pt x="332585" y="384633"/>
                      <a:pt x="331068" y="387045"/>
                    </a:cubicBezTo>
                    <a:cubicBezTo>
                      <a:pt x="330889" y="387402"/>
                      <a:pt x="330621" y="387580"/>
                      <a:pt x="330443" y="387937"/>
                    </a:cubicBezTo>
                    <a:cubicBezTo>
                      <a:pt x="304827" y="427407"/>
                      <a:pt x="280461" y="468751"/>
                      <a:pt x="253953" y="508310"/>
                    </a:cubicBezTo>
                    <a:cubicBezTo>
                      <a:pt x="246902" y="518847"/>
                      <a:pt x="239762" y="529294"/>
                      <a:pt x="232264" y="539385"/>
                    </a:cubicBezTo>
                    <a:cubicBezTo>
                      <a:pt x="217359" y="560013"/>
                      <a:pt x="201740" y="579569"/>
                      <a:pt x="184603" y="598142"/>
                    </a:cubicBezTo>
                    <a:cubicBezTo>
                      <a:pt x="184514" y="598142"/>
                      <a:pt x="184514" y="598232"/>
                      <a:pt x="184514" y="598232"/>
                    </a:cubicBezTo>
                    <a:lnTo>
                      <a:pt x="184514" y="598410"/>
                    </a:lnTo>
                    <a:cubicBezTo>
                      <a:pt x="181211" y="602072"/>
                      <a:pt x="177730" y="605733"/>
                      <a:pt x="174339" y="609305"/>
                    </a:cubicBezTo>
                    <a:cubicBezTo>
                      <a:pt x="169876" y="613859"/>
                      <a:pt x="163718" y="608501"/>
                      <a:pt x="165860" y="603143"/>
                    </a:cubicBezTo>
                    <a:cubicBezTo>
                      <a:pt x="169876" y="592874"/>
                      <a:pt x="179873" y="571710"/>
                      <a:pt x="194242" y="543760"/>
                    </a:cubicBezTo>
                    <a:cubicBezTo>
                      <a:pt x="193528" y="540546"/>
                      <a:pt x="192993" y="537421"/>
                      <a:pt x="192368" y="534206"/>
                    </a:cubicBezTo>
                    <a:cubicBezTo>
                      <a:pt x="187548" y="509471"/>
                      <a:pt x="183800" y="484825"/>
                      <a:pt x="180230" y="459822"/>
                    </a:cubicBezTo>
                    <a:lnTo>
                      <a:pt x="180319" y="459464"/>
                    </a:lnTo>
                    <a:cubicBezTo>
                      <a:pt x="173446" y="410708"/>
                      <a:pt x="167645" y="361773"/>
                      <a:pt x="157470" y="313553"/>
                    </a:cubicBezTo>
                    <a:cubicBezTo>
                      <a:pt x="150419" y="280156"/>
                      <a:pt x="144350" y="231490"/>
                      <a:pt x="134889" y="185680"/>
                    </a:cubicBezTo>
                    <a:cubicBezTo>
                      <a:pt x="134443" y="183805"/>
                      <a:pt x="134175" y="181930"/>
                      <a:pt x="133729" y="180144"/>
                    </a:cubicBezTo>
                    <a:cubicBezTo>
                      <a:pt x="133729" y="180144"/>
                      <a:pt x="133729" y="180144"/>
                      <a:pt x="133729" y="180054"/>
                    </a:cubicBezTo>
                    <a:cubicBezTo>
                      <a:pt x="130426" y="164427"/>
                      <a:pt x="126588" y="149336"/>
                      <a:pt x="122304" y="135317"/>
                    </a:cubicBezTo>
                    <a:cubicBezTo>
                      <a:pt x="121412" y="132548"/>
                      <a:pt x="120608" y="129959"/>
                      <a:pt x="119716" y="127280"/>
                    </a:cubicBezTo>
                    <a:cubicBezTo>
                      <a:pt x="114182" y="110939"/>
                      <a:pt x="107756" y="96473"/>
                      <a:pt x="100080" y="85132"/>
                    </a:cubicBezTo>
                    <a:cubicBezTo>
                      <a:pt x="97402" y="53432"/>
                      <a:pt x="75892" y="45841"/>
                      <a:pt x="35461" y="62451"/>
                    </a:cubicBezTo>
                    <a:cubicBezTo>
                      <a:pt x="32337" y="63611"/>
                      <a:pt x="29213" y="65040"/>
                      <a:pt x="25821" y="66558"/>
                    </a:cubicBezTo>
                    <a:cubicBezTo>
                      <a:pt x="23769" y="81203"/>
                      <a:pt x="22965" y="95579"/>
                      <a:pt x="23233" y="109867"/>
                    </a:cubicBezTo>
                    <a:cubicBezTo>
                      <a:pt x="23233" y="109867"/>
                      <a:pt x="23233" y="109867"/>
                      <a:pt x="23233" y="109957"/>
                    </a:cubicBezTo>
                    <a:cubicBezTo>
                      <a:pt x="23590" y="126655"/>
                      <a:pt x="25375" y="142996"/>
                      <a:pt x="28856" y="159427"/>
                    </a:cubicBezTo>
                    <a:cubicBezTo>
                      <a:pt x="29659" y="163535"/>
                      <a:pt x="30641" y="167731"/>
                      <a:pt x="31712" y="171929"/>
                    </a:cubicBezTo>
                    <a:cubicBezTo>
                      <a:pt x="33051" y="176929"/>
                      <a:pt x="34390" y="181930"/>
                      <a:pt x="35996" y="186930"/>
                    </a:cubicBezTo>
                    <a:cubicBezTo>
                      <a:pt x="44743" y="218095"/>
                      <a:pt x="57863" y="248099"/>
                      <a:pt x="70716" y="277745"/>
                    </a:cubicBezTo>
                    <a:cubicBezTo>
                      <a:pt x="72858" y="282567"/>
                      <a:pt x="74911" y="287389"/>
                      <a:pt x="77142" y="292211"/>
                    </a:cubicBezTo>
                    <a:cubicBezTo>
                      <a:pt x="78927" y="296408"/>
                      <a:pt x="80801" y="300605"/>
                      <a:pt x="82676" y="304802"/>
                    </a:cubicBezTo>
                    <a:cubicBezTo>
                      <a:pt x="111326" y="369632"/>
                      <a:pt x="141940" y="433747"/>
                      <a:pt x="169965" y="498844"/>
                    </a:cubicBezTo>
                    <a:cubicBezTo>
                      <a:pt x="174160" y="508399"/>
                      <a:pt x="178177" y="517954"/>
                      <a:pt x="182193" y="527598"/>
                    </a:cubicBezTo>
                    <a:cubicBezTo>
                      <a:pt x="182372" y="528044"/>
                      <a:pt x="182461" y="528402"/>
                      <a:pt x="182372" y="528759"/>
                    </a:cubicBezTo>
                    <a:cubicBezTo>
                      <a:pt x="182639" y="532152"/>
                      <a:pt x="177106" y="534206"/>
                      <a:pt x="175321" y="530812"/>
                    </a:cubicBezTo>
                    <a:cubicBezTo>
                      <a:pt x="173536" y="527508"/>
                      <a:pt x="170322" y="521436"/>
                      <a:pt x="165949" y="513310"/>
                    </a:cubicBezTo>
                    <a:cubicBezTo>
                      <a:pt x="163271" y="508220"/>
                      <a:pt x="160058" y="502416"/>
                      <a:pt x="156488" y="495808"/>
                    </a:cubicBezTo>
                    <a:lnTo>
                      <a:pt x="156399" y="495719"/>
                    </a:lnTo>
                    <a:lnTo>
                      <a:pt x="156042" y="495094"/>
                    </a:lnTo>
                    <a:cubicBezTo>
                      <a:pt x="136228" y="457857"/>
                      <a:pt x="105168" y="398028"/>
                      <a:pt x="75982" y="332484"/>
                    </a:cubicBezTo>
                    <a:lnTo>
                      <a:pt x="75178" y="330788"/>
                    </a:lnTo>
                    <a:lnTo>
                      <a:pt x="75000" y="330341"/>
                    </a:lnTo>
                    <a:cubicBezTo>
                      <a:pt x="70805" y="320876"/>
                      <a:pt x="66610" y="311321"/>
                      <a:pt x="62594" y="301587"/>
                    </a:cubicBezTo>
                    <a:cubicBezTo>
                      <a:pt x="62504" y="301587"/>
                      <a:pt x="62504" y="301587"/>
                      <a:pt x="62504" y="301587"/>
                    </a:cubicBezTo>
                    <a:cubicBezTo>
                      <a:pt x="60630" y="297123"/>
                      <a:pt x="58756" y="292747"/>
                      <a:pt x="56881" y="288282"/>
                    </a:cubicBezTo>
                    <a:cubicBezTo>
                      <a:pt x="40994" y="249795"/>
                      <a:pt x="26625" y="210594"/>
                      <a:pt x="16360" y="174161"/>
                    </a:cubicBezTo>
                    <a:lnTo>
                      <a:pt x="16271" y="173893"/>
                    </a:lnTo>
                    <a:lnTo>
                      <a:pt x="16182" y="173714"/>
                    </a:lnTo>
                    <a:cubicBezTo>
                      <a:pt x="15468" y="170768"/>
                      <a:pt x="14575" y="168088"/>
                      <a:pt x="13772" y="165142"/>
                    </a:cubicBezTo>
                    <a:cubicBezTo>
                      <a:pt x="12612" y="160767"/>
                      <a:pt x="11452" y="156212"/>
                      <a:pt x="10381" y="151926"/>
                    </a:cubicBezTo>
                    <a:lnTo>
                      <a:pt x="10381" y="151837"/>
                    </a:lnTo>
                    <a:cubicBezTo>
                      <a:pt x="-1579" y="102187"/>
                      <a:pt x="-4525" y="59235"/>
                      <a:pt x="8595" y="31732"/>
                    </a:cubicBezTo>
                    <a:cubicBezTo>
                      <a:pt x="12790" y="22713"/>
                      <a:pt x="18860" y="15302"/>
                      <a:pt x="26803" y="10033"/>
                    </a:cubicBezTo>
                    <a:cubicBezTo>
                      <a:pt x="35728" y="4050"/>
                      <a:pt x="47153" y="568"/>
                      <a:pt x="61344" y="32"/>
                    </a:cubicBezTo>
                    <a:cubicBezTo>
                      <a:pt x="102044" y="-1486"/>
                      <a:pt x="124089" y="51020"/>
                      <a:pt x="137299" y="101205"/>
                    </a:cubicBezTo>
                    <a:cubicBezTo>
                      <a:pt x="137388" y="101473"/>
                      <a:pt x="137388" y="101920"/>
                      <a:pt x="137566" y="102187"/>
                    </a:cubicBezTo>
                    <a:lnTo>
                      <a:pt x="137566" y="102277"/>
                    </a:lnTo>
                    <a:cubicBezTo>
                      <a:pt x="142565" y="121386"/>
                      <a:pt x="146403" y="140317"/>
                      <a:pt x="149437" y="155587"/>
                    </a:cubicBezTo>
                    <a:cubicBezTo>
                      <a:pt x="149973" y="158266"/>
                      <a:pt x="150508" y="160855"/>
                      <a:pt x="150865" y="163177"/>
                    </a:cubicBezTo>
                    <a:cubicBezTo>
                      <a:pt x="152472" y="170768"/>
                      <a:pt x="153811" y="177107"/>
                      <a:pt x="155060" y="181840"/>
                    </a:cubicBezTo>
                    <a:cubicBezTo>
                      <a:pt x="171304" y="242919"/>
                      <a:pt x="189780" y="308285"/>
                      <a:pt x="201650" y="374186"/>
                    </a:cubicBezTo>
                    <a:cubicBezTo>
                      <a:pt x="208701" y="413566"/>
                      <a:pt x="213432" y="452946"/>
                      <a:pt x="213967" y="491879"/>
                    </a:cubicBezTo>
                    <a:lnTo>
                      <a:pt x="213967" y="491968"/>
                    </a:lnTo>
                    <a:cubicBezTo>
                      <a:pt x="214057" y="495540"/>
                      <a:pt x="214057" y="499380"/>
                      <a:pt x="214146" y="502952"/>
                    </a:cubicBezTo>
                    <a:lnTo>
                      <a:pt x="214146" y="503041"/>
                    </a:lnTo>
                    <a:cubicBezTo>
                      <a:pt x="214057" y="504023"/>
                      <a:pt x="214146" y="505095"/>
                      <a:pt x="214057" y="506167"/>
                    </a:cubicBezTo>
                    <a:cubicBezTo>
                      <a:pt x="216466" y="501702"/>
                      <a:pt x="218965" y="497148"/>
                      <a:pt x="221554" y="492415"/>
                    </a:cubicBezTo>
                    <a:lnTo>
                      <a:pt x="222000" y="491611"/>
                    </a:lnTo>
                    <a:cubicBezTo>
                      <a:pt x="246366" y="447320"/>
                      <a:pt x="276802" y="395349"/>
                      <a:pt x="310182" y="344361"/>
                    </a:cubicBezTo>
                    <a:cubicBezTo>
                      <a:pt x="311610" y="342039"/>
                      <a:pt x="313128" y="339717"/>
                      <a:pt x="314645" y="337485"/>
                    </a:cubicBezTo>
                    <a:cubicBezTo>
                      <a:pt x="347758" y="287211"/>
                      <a:pt x="383549" y="238365"/>
                      <a:pt x="418982" y="199075"/>
                    </a:cubicBezTo>
                    <a:cubicBezTo>
                      <a:pt x="420856" y="196842"/>
                      <a:pt x="422909" y="194699"/>
                      <a:pt x="424873" y="192645"/>
                    </a:cubicBezTo>
                    <a:cubicBezTo>
                      <a:pt x="441028" y="175233"/>
                      <a:pt x="457004" y="159873"/>
                      <a:pt x="472623" y="147461"/>
                    </a:cubicBezTo>
                    <a:cubicBezTo>
                      <a:pt x="474944" y="145586"/>
                      <a:pt x="477354" y="143711"/>
                      <a:pt x="479674" y="142014"/>
                    </a:cubicBezTo>
                    <a:cubicBezTo>
                      <a:pt x="521623" y="110760"/>
                      <a:pt x="560270" y="101563"/>
                      <a:pt x="589902" y="130048"/>
                    </a:cubicBezTo>
                    <a:cubicBezTo>
                      <a:pt x="591420" y="131566"/>
                      <a:pt x="592937" y="132995"/>
                      <a:pt x="594276" y="134424"/>
                    </a:cubicBezTo>
                    <a:cubicBezTo>
                      <a:pt x="599185" y="139781"/>
                      <a:pt x="603290" y="145228"/>
                      <a:pt x="606503" y="150854"/>
                    </a:cubicBezTo>
                    <a:cubicBezTo>
                      <a:pt x="629441" y="189252"/>
                      <a:pt x="616589" y="236669"/>
                      <a:pt x="583297" y="28694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35" name="Google Shape;2235;p54"/>
              <p:cNvSpPr/>
              <p:nvPr/>
            </p:nvSpPr>
            <p:spPr>
              <a:xfrm>
                <a:off x="545127" y="6114298"/>
                <a:ext cx="562768" cy="565743"/>
              </a:xfrm>
              <a:custGeom>
                <a:avLst/>
                <a:gdLst/>
                <a:ahLst/>
                <a:cxnLst/>
                <a:rect l="l" t="t" r="r" b="b"/>
                <a:pathLst>
                  <a:path w="562768" h="565743" extrusionOk="0">
                    <a:moveTo>
                      <a:pt x="557865" y="152556"/>
                    </a:moveTo>
                    <a:cubicBezTo>
                      <a:pt x="555812" y="146217"/>
                      <a:pt x="553045" y="140144"/>
                      <a:pt x="549475" y="134161"/>
                    </a:cubicBezTo>
                    <a:cubicBezTo>
                      <a:pt x="549207" y="133447"/>
                      <a:pt x="548761" y="132733"/>
                      <a:pt x="548315" y="132108"/>
                    </a:cubicBezTo>
                    <a:cubicBezTo>
                      <a:pt x="533320" y="108087"/>
                      <a:pt x="510561" y="106301"/>
                      <a:pt x="483338" y="119874"/>
                    </a:cubicBezTo>
                    <a:cubicBezTo>
                      <a:pt x="481375" y="120856"/>
                      <a:pt x="479322" y="121838"/>
                      <a:pt x="477269" y="123089"/>
                    </a:cubicBezTo>
                    <a:cubicBezTo>
                      <a:pt x="461025" y="132197"/>
                      <a:pt x="443264" y="146305"/>
                      <a:pt x="424699" y="163987"/>
                    </a:cubicBezTo>
                    <a:cubicBezTo>
                      <a:pt x="423003" y="165683"/>
                      <a:pt x="421218" y="167380"/>
                      <a:pt x="419344" y="169165"/>
                    </a:cubicBezTo>
                    <a:cubicBezTo>
                      <a:pt x="399172" y="188990"/>
                      <a:pt x="378287" y="212832"/>
                      <a:pt x="357402" y="238728"/>
                    </a:cubicBezTo>
                    <a:cubicBezTo>
                      <a:pt x="356509" y="239800"/>
                      <a:pt x="355617" y="240871"/>
                      <a:pt x="354814" y="242032"/>
                    </a:cubicBezTo>
                    <a:cubicBezTo>
                      <a:pt x="302154" y="307844"/>
                      <a:pt x="250119" y="386604"/>
                      <a:pt x="212454" y="448933"/>
                    </a:cubicBezTo>
                    <a:cubicBezTo>
                      <a:pt x="212365" y="449112"/>
                      <a:pt x="212276" y="449290"/>
                      <a:pt x="212187" y="449468"/>
                    </a:cubicBezTo>
                    <a:cubicBezTo>
                      <a:pt x="202815" y="422679"/>
                      <a:pt x="193622" y="395801"/>
                      <a:pt x="184965" y="368834"/>
                    </a:cubicBezTo>
                    <a:cubicBezTo>
                      <a:pt x="169167" y="320524"/>
                      <a:pt x="154351" y="272125"/>
                      <a:pt x="140159" y="223458"/>
                    </a:cubicBezTo>
                    <a:cubicBezTo>
                      <a:pt x="139535" y="221494"/>
                      <a:pt x="138999" y="219708"/>
                      <a:pt x="138464" y="217832"/>
                    </a:cubicBezTo>
                    <a:cubicBezTo>
                      <a:pt x="130788" y="191401"/>
                      <a:pt x="123290" y="164879"/>
                      <a:pt x="115882" y="138358"/>
                    </a:cubicBezTo>
                    <a:cubicBezTo>
                      <a:pt x="115168" y="135769"/>
                      <a:pt x="114454" y="133090"/>
                      <a:pt x="113740" y="130500"/>
                    </a:cubicBezTo>
                    <a:cubicBezTo>
                      <a:pt x="108653" y="112283"/>
                      <a:pt x="103744" y="94156"/>
                      <a:pt x="98835" y="75940"/>
                    </a:cubicBezTo>
                    <a:cubicBezTo>
                      <a:pt x="91516" y="48704"/>
                      <a:pt x="79824" y="-18715"/>
                      <a:pt x="34662" y="4949"/>
                    </a:cubicBezTo>
                    <a:cubicBezTo>
                      <a:pt x="31449" y="6646"/>
                      <a:pt x="28503" y="8789"/>
                      <a:pt x="25826" y="11378"/>
                    </a:cubicBezTo>
                    <a:cubicBezTo>
                      <a:pt x="17882" y="18879"/>
                      <a:pt x="12259" y="29773"/>
                      <a:pt x="8154" y="42989"/>
                    </a:cubicBezTo>
                    <a:cubicBezTo>
                      <a:pt x="8154" y="42989"/>
                      <a:pt x="8154" y="42989"/>
                      <a:pt x="8154" y="43078"/>
                    </a:cubicBezTo>
                    <a:cubicBezTo>
                      <a:pt x="-7287" y="93531"/>
                      <a:pt x="2352" y="175595"/>
                      <a:pt x="11278" y="213100"/>
                    </a:cubicBezTo>
                    <a:cubicBezTo>
                      <a:pt x="11992" y="215868"/>
                      <a:pt x="12706" y="218547"/>
                      <a:pt x="13241" y="220779"/>
                    </a:cubicBezTo>
                    <a:cubicBezTo>
                      <a:pt x="13420" y="221583"/>
                      <a:pt x="13687" y="222297"/>
                      <a:pt x="13955" y="223101"/>
                    </a:cubicBezTo>
                    <a:cubicBezTo>
                      <a:pt x="40731" y="314898"/>
                      <a:pt x="104815" y="400088"/>
                      <a:pt x="166221" y="474561"/>
                    </a:cubicBezTo>
                    <a:cubicBezTo>
                      <a:pt x="172380" y="482062"/>
                      <a:pt x="178538" y="489474"/>
                      <a:pt x="184608" y="496796"/>
                    </a:cubicBezTo>
                    <a:cubicBezTo>
                      <a:pt x="171220" y="520549"/>
                      <a:pt x="161669" y="539034"/>
                      <a:pt x="157653" y="548856"/>
                    </a:cubicBezTo>
                    <a:cubicBezTo>
                      <a:pt x="156582" y="551535"/>
                      <a:pt x="156671" y="554392"/>
                      <a:pt x="157475" y="556893"/>
                    </a:cubicBezTo>
                    <a:cubicBezTo>
                      <a:pt x="156225" y="558857"/>
                      <a:pt x="157832" y="562072"/>
                      <a:pt x="160241" y="561536"/>
                    </a:cubicBezTo>
                    <a:cubicBezTo>
                      <a:pt x="164168" y="566180"/>
                      <a:pt x="170684" y="567966"/>
                      <a:pt x="175325" y="561715"/>
                    </a:cubicBezTo>
                    <a:cubicBezTo>
                      <a:pt x="177824" y="558321"/>
                      <a:pt x="179966" y="554839"/>
                      <a:pt x="182376" y="551445"/>
                    </a:cubicBezTo>
                    <a:cubicBezTo>
                      <a:pt x="186125" y="549660"/>
                      <a:pt x="189963" y="547874"/>
                      <a:pt x="193622" y="546088"/>
                    </a:cubicBezTo>
                    <a:cubicBezTo>
                      <a:pt x="290016" y="500725"/>
                      <a:pt x="384981" y="449647"/>
                      <a:pt x="459686" y="372316"/>
                    </a:cubicBezTo>
                    <a:cubicBezTo>
                      <a:pt x="479322" y="352046"/>
                      <a:pt x="504045" y="323560"/>
                      <a:pt x="524395" y="291770"/>
                    </a:cubicBezTo>
                    <a:cubicBezTo>
                      <a:pt x="526983" y="287841"/>
                      <a:pt x="529393" y="283823"/>
                      <a:pt x="531803" y="279715"/>
                    </a:cubicBezTo>
                    <a:lnTo>
                      <a:pt x="531803" y="279626"/>
                    </a:lnTo>
                    <a:cubicBezTo>
                      <a:pt x="555990" y="238371"/>
                      <a:pt x="571074" y="192740"/>
                      <a:pt x="557865" y="15255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36" name="Google Shape;2236;p54"/>
              <p:cNvSpPr/>
              <p:nvPr/>
            </p:nvSpPr>
            <p:spPr>
              <a:xfrm>
                <a:off x="758782" y="5814938"/>
                <a:ext cx="309254" cy="576053"/>
              </a:xfrm>
              <a:custGeom>
                <a:avLst/>
                <a:gdLst/>
                <a:ahLst/>
                <a:cxnLst/>
                <a:rect l="l" t="t" r="r" b="b"/>
                <a:pathLst>
                  <a:path w="309254" h="576053" extrusionOk="0">
                    <a:moveTo>
                      <a:pt x="275396" y="16058"/>
                    </a:moveTo>
                    <a:cubicBezTo>
                      <a:pt x="272004" y="11861"/>
                      <a:pt x="268345" y="7843"/>
                      <a:pt x="264328" y="3824"/>
                    </a:cubicBezTo>
                    <a:cubicBezTo>
                      <a:pt x="263079" y="2574"/>
                      <a:pt x="261740" y="1681"/>
                      <a:pt x="260134" y="1056"/>
                    </a:cubicBezTo>
                    <a:cubicBezTo>
                      <a:pt x="256920" y="-194"/>
                      <a:pt x="253350" y="-284"/>
                      <a:pt x="250048" y="520"/>
                    </a:cubicBezTo>
                    <a:cubicBezTo>
                      <a:pt x="212829" y="10879"/>
                      <a:pt x="188463" y="43740"/>
                      <a:pt x="170434" y="80441"/>
                    </a:cubicBezTo>
                    <a:cubicBezTo>
                      <a:pt x="169452" y="82495"/>
                      <a:pt x="168560" y="84549"/>
                      <a:pt x="167489" y="86603"/>
                    </a:cubicBezTo>
                    <a:cubicBezTo>
                      <a:pt x="156867" y="109641"/>
                      <a:pt x="148656" y="133751"/>
                      <a:pt x="141159" y="154468"/>
                    </a:cubicBezTo>
                    <a:cubicBezTo>
                      <a:pt x="139820" y="158040"/>
                      <a:pt x="138571" y="161523"/>
                      <a:pt x="137321" y="164827"/>
                    </a:cubicBezTo>
                    <a:lnTo>
                      <a:pt x="137232" y="165094"/>
                    </a:lnTo>
                    <a:cubicBezTo>
                      <a:pt x="102602" y="258231"/>
                      <a:pt x="76093" y="353332"/>
                      <a:pt x="43694" y="446737"/>
                    </a:cubicBezTo>
                    <a:lnTo>
                      <a:pt x="43694" y="446826"/>
                    </a:lnTo>
                    <a:cubicBezTo>
                      <a:pt x="30753" y="483974"/>
                      <a:pt x="17008" y="520943"/>
                      <a:pt x="1210" y="557286"/>
                    </a:cubicBezTo>
                    <a:cubicBezTo>
                      <a:pt x="-5216" y="572110"/>
                      <a:pt x="15669" y="583986"/>
                      <a:pt x="23702" y="569431"/>
                    </a:cubicBezTo>
                    <a:cubicBezTo>
                      <a:pt x="25665" y="565859"/>
                      <a:pt x="27629" y="562198"/>
                      <a:pt x="29414" y="558447"/>
                    </a:cubicBezTo>
                    <a:lnTo>
                      <a:pt x="29503" y="558180"/>
                    </a:lnTo>
                    <a:cubicBezTo>
                      <a:pt x="29503" y="558090"/>
                      <a:pt x="29503" y="558090"/>
                      <a:pt x="29503" y="558001"/>
                    </a:cubicBezTo>
                    <a:cubicBezTo>
                      <a:pt x="32895" y="551839"/>
                      <a:pt x="36019" y="545767"/>
                      <a:pt x="39053" y="539338"/>
                    </a:cubicBezTo>
                    <a:cubicBezTo>
                      <a:pt x="87964" y="487635"/>
                      <a:pt x="168560" y="404946"/>
                      <a:pt x="228984" y="315917"/>
                    </a:cubicBezTo>
                    <a:cubicBezTo>
                      <a:pt x="230948" y="313149"/>
                      <a:pt x="232822" y="310381"/>
                      <a:pt x="234607" y="307612"/>
                    </a:cubicBezTo>
                    <a:cubicBezTo>
                      <a:pt x="261383" y="267071"/>
                      <a:pt x="283696" y="225459"/>
                      <a:pt x="296727" y="184919"/>
                    </a:cubicBezTo>
                    <a:lnTo>
                      <a:pt x="296727" y="184829"/>
                    </a:lnTo>
                    <a:cubicBezTo>
                      <a:pt x="297709" y="181704"/>
                      <a:pt x="298602" y="178668"/>
                      <a:pt x="299494" y="175542"/>
                    </a:cubicBezTo>
                    <a:cubicBezTo>
                      <a:pt x="316452" y="117588"/>
                      <a:pt x="313061" y="62046"/>
                      <a:pt x="275396" y="1605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37" name="Google Shape;2237;p54"/>
              <p:cNvSpPr/>
              <p:nvPr/>
            </p:nvSpPr>
            <p:spPr>
              <a:xfrm>
                <a:off x="634271" y="5815247"/>
                <a:ext cx="165099" cy="425878"/>
              </a:xfrm>
              <a:custGeom>
                <a:avLst/>
                <a:gdLst/>
                <a:ahLst/>
                <a:cxnLst/>
                <a:rect l="l" t="t" r="r" b="b"/>
                <a:pathLst>
                  <a:path w="165099" h="425878" extrusionOk="0">
                    <a:moveTo>
                      <a:pt x="153746" y="423925"/>
                    </a:moveTo>
                    <a:cubicBezTo>
                      <a:pt x="146517" y="415174"/>
                      <a:pt x="139466" y="406244"/>
                      <a:pt x="132682" y="396957"/>
                    </a:cubicBezTo>
                    <a:cubicBezTo>
                      <a:pt x="92786" y="342397"/>
                      <a:pt x="61369" y="278907"/>
                      <a:pt x="37270" y="215595"/>
                    </a:cubicBezTo>
                    <a:cubicBezTo>
                      <a:pt x="36824" y="214524"/>
                      <a:pt x="36467" y="213542"/>
                      <a:pt x="36021" y="212381"/>
                    </a:cubicBezTo>
                    <a:cubicBezTo>
                      <a:pt x="31826" y="201397"/>
                      <a:pt x="27899" y="190503"/>
                      <a:pt x="24240" y="179519"/>
                    </a:cubicBezTo>
                    <a:cubicBezTo>
                      <a:pt x="17635" y="159785"/>
                      <a:pt x="7995" y="133085"/>
                      <a:pt x="3176" y="106028"/>
                    </a:cubicBezTo>
                    <a:cubicBezTo>
                      <a:pt x="2729" y="103885"/>
                      <a:pt x="2372" y="101652"/>
                      <a:pt x="2105" y="99509"/>
                    </a:cubicBezTo>
                    <a:cubicBezTo>
                      <a:pt x="-2269" y="71024"/>
                      <a:pt x="-751" y="42627"/>
                      <a:pt x="15582" y="22357"/>
                    </a:cubicBezTo>
                    <a:cubicBezTo>
                      <a:pt x="17278" y="20214"/>
                      <a:pt x="19152" y="18160"/>
                      <a:pt x="21205" y="16195"/>
                    </a:cubicBezTo>
                    <a:cubicBezTo>
                      <a:pt x="23525" y="13963"/>
                      <a:pt x="25846" y="11998"/>
                      <a:pt x="28077" y="10212"/>
                    </a:cubicBezTo>
                    <a:cubicBezTo>
                      <a:pt x="69402" y="-21399"/>
                      <a:pt x="100551" y="24500"/>
                      <a:pt x="122418" y="91294"/>
                    </a:cubicBezTo>
                    <a:cubicBezTo>
                      <a:pt x="123846" y="95313"/>
                      <a:pt x="125096" y="99420"/>
                      <a:pt x="126256" y="103617"/>
                    </a:cubicBezTo>
                    <a:cubicBezTo>
                      <a:pt x="135538" y="134246"/>
                      <a:pt x="143036" y="168179"/>
                      <a:pt x="148748" y="200683"/>
                    </a:cubicBezTo>
                    <a:lnTo>
                      <a:pt x="148837" y="200772"/>
                    </a:lnTo>
                    <a:lnTo>
                      <a:pt x="148837" y="200861"/>
                    </a:lnTo>
                    <a:cubicBezTo>
                      <a:pt x="159637" y="262655"/>
                      <a:pt x="164367" y="318912"/>
                      <a:pt x="163207" y="335343"/>
                    </a:cubicBezTo>
                    <a:cubicBezTo>
                      <a:pt x="162850" y="339629"/>
                      <a:pt x="156959" y="339986"/>
                      <a:pt x="156424" y="335700"/>
                    </a:cubicBezTo>
                    <a:cubicBezTo>
                      <a:pt x="156334" y="334985"/>
                      <a:pt x="156245" y="334271"/>
                      <a:pt x="156156" y="333557"/>
                    </a:cubicBezTo>
                    <a:cubicBezTo>
                      <a:pt x="155442" y="327395"/>
                      <a:pt x="154639" y="321144"/>
                      <a:pt x="153925" y="314983"/>
                    </a:cubicBezTo>
                    <a:cubicBezTo>
                      <a:pt x="153478" y="311679"/>
                      <a:pt x="153032" y="308464"/>
                      <a:pt x="152675" y="305160"/>
                    </a:cubicBezTo>
                    <a:cubicBezTo>
                      <a:pt x="150444" y="287301"/>
                      <a:pt x="148123" y="269530"/>
                      <a:pt x="145446" y="251760"/>
                    </a:cubicBezTo>
                    <a:cubicBezTo>
                      <a:pt x="145446" y="251671"/>
                      <a:pt x="145356" y="251671"/>
                      <a:pt x="145356" y="251582"/>
                    </a:cubicBezTo>
                    <a:lnTo>
                      <a:pt x="145356" y="251493"/>
                    </a:lnTo>
                    <a:cubicBezTo>
                      <a:pt x="140537" y="218096"/>
                      <a:pt x="134378" y="184966"/>
                      <a:pt x="125364" y="152373"/>
                    </a:cubicBezTo>
                    <a:cubicBezTo>
                      <a:pt x="122686" y="142729"/>
                      <a:pt x="120455" y="130584"/>
                      <a:pt x="117598" y="118798"/>
                    </a:cubicBezTo>
                    <a:cubicBezTo>
                      <a:pt x="116617" y="114600"/>
                      <a:pt x="115456" y="110314"/>
                      <a:pt x="114118" y="106207"/>
                    </a:cubicBezTo>
                    <a:cubicBezTo>
                      <a:pt x="111261" y="96473"/>
                      <a:pt x="107781" y="87544"/>
                      <a:pt x="102872" y="80668"/>
                    </a:cubicBezTo>
                    <a:cubicBezTo>
                      <a:pt x="96713" y="52450"/>
                      <a:pt x="78684" y="51378"/>
                      <a:pt x="48873" y="77631"/>
                    </a:cubicBezTo>
                    <a:cubicBezTo>
                      <a:pt x="44768" y="81293"/>
                      <a:pt x="40394" y="85490"/>
                      <a:pt x="35753" y="90133"/>
                    </a:cubicBezTo>
                    <a:cubicBezTo>
                      <a:pt x="32272" y="93705"/>
                      <a:pt x="28702" y="97545"/>
                      <a:pt x="24954" y="101652"/>
                    </a:cubicBezTo>
                    <a:cubicBezTo>
                      <a:pt x="25132" y="102456"/>
                      <a:pt x="25311" y="103260"/>
                      <a:pt x="25668" y="104063"/>
                    </a:cubicBezTo>
                    <a:cubicBezTo>
                      <a:pt x="26114" y="106117"/>
                      <a:pt x="26739" y="108171"/>
                      <a:pt x="27363" y="110314"/>
                    </a:cubicBezTo>
                    <a:cubicBezTo>
                      <a:pt x="29773" y="119333"/>
                      <a:pt x="32272" y="128263"/>
                      <a:pt x="35039" y="137282"/>
                    </a:cubicBezTo>
                    <a:cubicBezTo>
                      <a:pt x="42983" y="163446"/>
                      <a:pt x="53158" y="188360"/>
                      <a:pt x="64225" y="212559"/>
                    </a:cubicBezTo>
                    <a:cubicBezTo>
                      <a:pt x="65385" y="214970"/>
                      <a:pt x="66546" y="217381"/>
                      <a:pt x="67617" y="219703"/>
                    </a:cubicBezTo>
                    <a:cubicBezTo>
                      <a:pt x="89305" y="265423"/>
                      <a:pt x="114564" y="309089"/>
                      <a:pt x="136877" y="354274"/>
                    </a:cubicBezTo>
                    <a:cubicBezTo>
                      <a:pt x="140269" y="361060"/>
                      <a:pt x="143571" y="367936"/>
                      <a:pt x="146695" y="374812"/>
                    </a:cubicBezTo>
                    <a:cubicBezTo>
                      <a:pt x="153121" y="388653"/>
                      <a:pt x="159191" y="402494"/>
                      <a:pt x="164724" y="416781"/>
                    </a:cubicBezTo>
                    <a:cubicBezTo>
                      <a:pt x="167045" y="423032"/>
                      <a:pt x="158030" y="429104"/>
                      <a:pt x="153746" y="42392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38" name="Google Shape;2238;p54"/>
              <p:cNvSpPr/>
              <p:nvPr/>
            </p:nvSpPr>
            <p:spPr>
              <a:xfrm>
                <a:off x="805228" y="5454640"/>
                <a:ext cx="209682" cy="458307"/>
              </a:xfrm>
              <a:custGeom>
                <a:avLst/>
                <a:gdLst/>
                <a:ahLst/>
                <a:cxnLst/>
                <a:rect l="l" t="t" r="r" b="b"/>
                <a:pathLst>
                  <a:path w="209682" h="458307" extrusionOk="0">
                    <a:moveTo>
                      <a:pt x="206279" y="35242"/>
                    </a:moveTo>
                    <a:cubicBezTo>
                      <a:pt x="206279" y="35153"/>
                      <a:pt x="206279" y="35153"/>
                      <a:pt x="206279" y="35063"/>
                    </a:cubicBezTo>
                    <a:cubicBezTo>
                      <a:pt x="203691" y="25687"/>
                      <a:pt x="199407" y="17561"/>
                      <a:pt x="192981" y="11310"/>
                    </a:cubicBezTo>
                    <a:cubicBezTo>
                      <a:pt x="190839" y="9167"/>
                      <a:pt x="188340" y="7113"/>
                      <a:pt x="185662" y="5506"/>
                    </a:cubicBezTo>
                    <a:cubicBezTo>
                      <a:pt x="169329" y="-4763"/>
                      <a:pt x="153352" y="-120"/>
                      <a:pt x="137733" y="14882"/>
                    </a:cubicBezTo>
                    <a:cubicBezTo>
                      <a:pt x="135859" y="16757"/>
                      <a:pt x="133984" y="18722"/>
                      <a:pt x="132021" y="20954"/>
                    </a:cubicBezTo>
                    <a:cubicBezTo>
                      <a:pt x="122560" y="31670"/>
                      <a:pt x="113456" y="46136"/>
                      <a:pt x="104709" y="63192"/>
                    </a:cubicBezTo>
                    <a:lnTo>
                      <a:pt x="104709" y="63281"/>
                    </a:lnTo>
                    <a:cubicBezTo>
                      <a:pt x="103460" y="65603"/>
                      <a:pt x="102210" y="68103"/>
                      <a:pt x="100871" y="70514"/>
                    </a:cubicBezTo>
                    <a:lnTo>
                      <a:pt x="100871" y="70603"/>
                    </a:lnTo>
                    <a:cubicBezTo>
                      <a:pt x="88554" y="95874"/>
                      <a:pt x="76951" y="126057"/>
                      <a:pt x="66152" y="158293"/>
                    </a:cubicBezTo>
                    <a:cubicBezTo>
                      <a:pt x="65259" y="160972"/>
                      <a:pt x="64367" y="163651"/>
                      <a:pt x="63474" y="166240"/>
                    </a:cubicBezTo>
                    <a:lnTo>
                      <a:pt x="63474" y="166329"/>
                    </a:lnTo>
                    <a:cubicBezTo>
                      <a:pt x="49104" y="210800"/>
                      <a:pt x="36430" y="258663"/>
                      <a:pt x="26434" y="302239"/>
                    </a:cubicBezTo>
                    <a:cubicBezTo>
                      <a:pt x="26434" y="302329"/>
                      <a:pt x="26434" y="302329"/>
                      <a:pt x="26434" y="302418"/>
                    </a:cubicBezTo>
                    <a:cubicBezTo>
                      <a:pt x="10547" y="371355"/>
                      <a:pt x="818" y="429577"/>
                      <a:pt x="15" y="447168"/>
                    </a:cubicBezTo>
                    <a:cubicBezTo>
                      <a:pt x="-163" y="450294"/>
                      <a:pt x="1265" y="452437"/>
                      <a:pt x="3228" y="453687"/>
                    </a:cubicBezTo>
                    <a:cubicBezTo>
                      <a:pt x="2603" y="456991"/>
                      <a:pt x="6263" y="460027"/>
                      <a:pt x="9387" y="457169"/>
                    </a:cubicBezTo>
                    <a:cubicBezTo>
                      <a:pt x="10547" y="456008"/>
                      <a:pt x="11707" y="454848"/>
                      <a:pt x="12868" y="453776"/>
                    </a:cubicBezTo>
                    <a:cubicBezTo>
                      <a:pt x="14206" y="453062"/>
                      <a:pt x="15188" y="452079"/>
                      <a:pt x="15902" y="450740"/>
                    </a:cubicBezTo>
                    <a:cubicBezTo>
                      <a:pt x="18758" y="447972"/>
                      <a:pt x="21614" y="445293"/>
                      <a:pt x="24292" y="442525"/>
                    </a:cubicBezTo>
                    <a:cubicBezTo>
                      <a:pt x="93910" y="373856"/>
                      <a:pt x="144784" y="287684"/>
                      <a:pt x="177451" y="195708"/>
                    </a:cubicBezTo>
                    <a:cubicBezTo>
                      <a:pt x="177718" y="195083"/>
                      <a:pt x="177897" y="194547"/>
                      <a:pt x="178165" y="194012"/>
                    </a:cubicBezTo>
                    <a:cubicBezTo>
                      <a:pt x="178789" y="192226"/>
                      <a:pt x="179503" y="190350"/>
                      <a:pt x="180218" y="188207"/>
                    </a:cubicBezTo>
                    <a:cubicBezTo>
                      <a:pt x="191910" y="155614"/>
                      <a:pt x="219221" y="80962"/>
                      <a:pt x="206279" y="3524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39" name="Google Shape;2239;p54"/>
              <p:cNvSpPr/>
              <p:nvPr/>
            </p:nvSpPr>
            <p:spPr>
              <a:xfrm>
                <a:off x="699153" y="5186117"/>
                <a:ext cx="176322" cy="467018"/>
              </a:xfrm>
              <a:custGeom>
                <a:avLst/>
                <a:gdLst/>
                <a:ahLst/>
                <a:cxnLst/>
                <a:rect l="l" t="t" r="r" b="b"/>
                <a:pathLst>
                  <a:path w="176322" h="467018" extrusionOk="0">
                    <a:moveTo>
                      <a:pt x="130010" y="432621"/>
                    </a:moveTo>
                    <a:cubicBezTo>
                      <a:pt x="130902" y="431192"/>
                      <a:pt x="131706" y="429228"/>
                      <a:pt x="133044" y="426013"/>
                    </a:cubicBezTo>
                    <a:cubicBezTo>
                      <a:pt x="156607" y="351629"/>
                      <a:pt x="185882" y="216880"/>
                      <a:pt x="173298" y="118921"/>
                    </a:cubicBezTo>
                    <a:cubicBezTo>
                      <a:pt x="172673" y="114009"/>
                      <a:pt x="171959" y="109188"/>
                      <a:pt x="171066" y="104455"/>
                    </a:cubicBezTo>
                    <a:cubicBezTo>
                      <a:pt x="160445" y="44983"/>
                      <a:pt x="132241" y="2031"/>
                      <a:pt x="74494" y="67"/>
                    </a:cubicBezTo>
                    <a:cubicBezTo>
                      <a:pt x="71995" y="-22"/>
                      <a:pt x="69407" y="-22"/>
                      <a:pt x="67086" y="67"/>
                    </a:cubicBezTo>
                    <a:cubicBezTo>
                      <a:pt x="61463" y="245"/>
                      <a:pt x="56287" y="870"/>
                      <a:pt x="51467" y="1942"/>
                    </a:cubicBezTo>
                    <a:cubicBezTo>
                      <a:pt x="9696" y="11140"/>
                      <a:pt x="-2799" y="52037"/>
                      <a:pt x="503" y="105615"/>
                    </a:cubicBezTo>
                    <a:cubicBezTo>
                      <a:pt x="771" y="109188"/>
                      <a:pt x="1039" y="112670"/>
                      <a:pt x="1396" y="116421"/>
                    </a:cubicBezTo>
                    <a:cubicBezTo>
                      <a:pt x="3538" y="139459"/>
                      <a:pt x="8447" y="164373"/>
                      <a:pt x="14873" y="190001"/>
                    </a:cubicBezTo>
                    <a:cubicBezTo>
                      <a:pt x="15319" y="192055"/>
                      <a:pt x="15855" y="194109"/>
                      <a:pt x="16390" y="196073"/>
                    </a:cubicBezTo>
                    <a:cubicBezTo>
                      <a:pt x="35044" y="267779"/>
                      <a:pt x="65837" y="343324"/>
                      <a:pt x="87168" y="391901"/>
                    </a:cubicBezTo>
                    <a:lnTo>
                      <a:pt x="87258" y="391991"/>
                    </a:lnTo>
                    <a:cubicBezTo>
                      <a:pt x="96272" y="412440"/>
                      <a:pt x="103591" y="427978"/>
                      <a:pt x="107697" y="436728"/>
                    </a:cubicBezTo>
                    <a:cubicBezTo>
                      <a:pt x="109749" y="440926"/>
                      <a:pt x="113409" y="442711"/>
                      <a:pt x="117247" y="442979"/>
                    </a:cubicBezTo>
                    <a:cubicBezTo>
                      <a:pt x="116176" y="450034"/>
                      <a:pt x="115105" y="456999"/>
                      <a:pt x="114123" y="464053"/>
                    </a:cubicBezTo>
                    <a:cubicBezTo>
                      <a:pt x="113766" y="466554"/>
                      <a:pt x="117336" y="468339"/>
                      <a:pt x="118585" y="465750"/>
                    </a:cubicBezTo>
                    <a:cubicBezTo>
                      <a:pt x="121531" y="458874"/>
                      <a:pt x="125012" y="449944"/>
                      <a:pt x="128493" y="439497"/>
                    </a:cubicBezTo>
                    <a:cubicBezTo>
                      <a:pt x="129028" y="439050"/>
                      <a:pt x="125636" y="437889"/>
                      <a:pt x="126172" y="437443"/>
                    </a:cubicBezTo>
                    <a:cubicBezTo>
                      <a:pt x="127779" y="435657"/>
                      <a:pt x="128760" y="434764"/>
                      <a:pt x="129831" y="432799"/>
                    </a:cubicBezTo>
                    <a:lnTo>
                      <a:pt x="130010" y="43262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40" name="Google Shape;2240;p54"/>
              <p:cNvSpPr/>
              <p:nvPr/>
            </p:nvSpPr>
            <p:spPr>
              <a:xfrm>
                <a:off x="650520" y="5863724"/>
                <a:ext cx="142852" cy="345891"/>
              </a:xfrm>
              <a:custGeom>
                <a:avLst/>
                <a:gdLst/>
                <a:ahLst/>
                <a:cxnLst/>
                <a:rect l="l" t="t" r="r" b="b"/>
                <a:pathLst>
                  <a:path w="142852" h="345891" extrusionOk="0">
                    <a:moveTo>
                      <a:pt x="126073" y="345891"/>
                    </a:moveTo>
                    <a:lnTo>
                      <a:pt x="142852" y="272221"/>
                    </a:lnTo>
                    <a:cubicBezTo>
                      <a:pt x="142852" y="272221"/>
                      <a:pt x="115987" y="-49516"/>
                      <a:pt x="41550" y="6563"/>
                    </a:cubicBezTo>
                    <a:cubicBezTo>
                      <a:pt x="-32887" y="62731"/>
                      <a:pt x="15399" y="121131"/>
                      <a:pt x="15399" y="121131"/>
                    </a:cubicBezTo>
                    <a:lnTo>
                      <a:pt x="126073" y="34589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41" name="Google Shape;2241;p54"/>
              <p:cNvSpPr/>
              <p:nvPr/>
            </p:nvSpPr>
            <p:spPr>
              <a:xfrm>
                <a:off x="473488" y="6469022"/>
                <a:ext cx="205639" cy="513367"/>
              </a:xfrm>
              <a:custGeom>
                <a:avLst/>
                <a:gdLst/>
                <a:ahLst/>
                <a:cxnLst/>
                <a:rect l="l" t="t" r="r" b="b"/>
                <a:pathLst>
                  <a:path w="205639" h="513367" extrusionOk="0">
                    <a:moveTo>
                      <a:pt x="179845" y="431125"/>
                    </a:moveTo>
                    <a:cubicBezTo>
                      <a:pt x="176722" y="426124"/>
                      <a:pt x="130578" y="144393"/>
                      <a:pt x="130578" y="144393"/>
                    </a:cubicBezTo>
                    <a:lnTo>
                      <a:pt x="88807" y="20092"/>
                    </a:lnTo>
                    <a:lnTo>
                      <a:pt x="44627" y="0"/>
                    </a:lnTo>
                    <a:lnTo>
                      <a:pt x="0" y="35719"/>
                    </a:lnTo>
                    <a:lnTo>
                      <a:pt x="3749" y="143321"/>
                    </a:lnTo>
                    <a:lnTo>
                      <a:pt x="62745" y="300305"/>
                    </a:lnTo>
                    <a:lnTo>
                      <a:pt x="143966" y="465237"/>
                    </a:lnTo>
                    <a:lnTo>
                      <a:pt x="181720" y="513368"/>
                    </a:lnTo>
                    <a:lnTo>
                      <a:pt x="205640" y="501670"/>
                    </a:lnTo>
                    <a:lnTo>
                      <a:pt x="179845" y="43112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42" name="Google Shape;2242;p54"/>
              <p:cNvSpPr/>
              <p:nvPr/>
            </p:nvSpPr>
            <p:spPr>
              <a:xfrm>
                <a:off x="611206" y="6626632"/>
                <a:ext cx="364331" cy="452645"/>
              </a:xfrm>
              <a:custGeom>
                <a:avLst/>
                <a:gdLst/>
                <a:ahLst/>
                <a:cxnLst/>
                <a:rect l="l" t="t" r="r" b="b"/>
                <a:pathLst>
                  <a:path w="364331" h="452645" extrusionOk="0">
                    <a:moveTo>
                      <a:pt x="0" y="452646"/>
                    </a:moveTo>
                    <a:lnTo>
                      <a:pt x="230273" y="272087"/>
                    </a:lnTo>
                    <a:lnTo>
                      <a:pt x="364332" y="149215"/>
                    </a:lnTo>
                    <a:lnTo>
                      <a:pt x="313815" y="0"/>
                    </a:lnTo>
                    <a:lnTo>
                      <a:pt x="154140" y="185827"/>
                    </a:lnTo>
                    <a:lnTo>
                      <a:pt x="24545" y="37129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2243" name="Google Shape;2243;p54"/>
            <p:cNvGrpSpPr/>
            <p:nvPr/>
          </p:nvGrpSpPr>
          <p:grpSpPr>
            <a:xfrm>
              <a:off x="365759" y="5186184"/>
              <a:ext cx="737143" cy="2092492"/>
              <a:chOff x="365759" y="5186184"/>
              <a:chExt cx="737143" cy="2092492"/>
            </a:xfrm>
          </p:grpSpPr>
          <p:sp>
            <p:nvSpPr>
              <p:cNvPr id="2244" name="Google Shape;2244;p54"/>
              <p:cNvSpPr/>
              <p:nvPr/>
            </p:nvSpPr>
            <p:spPr>
              <a:xfrm>
                <a:off x="759230" y="6234261"/>
                <a:ext cx="343672" cy="372518"/>
              </a:xfrm>
              <a:custGeom>
                <a:avLst/>
                <a:gdLst/>
                <a:ahLst/>
                <a:cxnLst/>
                <a:rect l="l" t="t" r="r" b="b"/>
                <a:pathLst>
                  <a:path w="343672" h="372518" extrusionOk="0">
                    <a:moveTo>
                      <a:pt x="317700" y="159663"/>
                    </a:moveTo>
                    <a:cubicBezTo>
                      <a:pt x="315379" y="163770"/>
                      <a:pt x="312880" y="167789"/>
                      <a:pt x="310292" y="171718"/>
                    </a:cubicBezTo>
                    <a:cubicBezTo>
                      <a:pt x="306632" y="171896"/>
                      <a:pt x="303062" y="172164"/>
                      <a:pt x="299403" y="172343"/>
                    </a:cubicBezTo>
                    <a:cubicBezTo>
                      <a:pt x="275037" y="173950"/>
                      <a:pt x="247636" y="179487"/>
                      <a:pt x="223716" y="173236"/>
                    </a:cubicBezTo>
                    <a:cubicBezTo>
                      <a:pt x="221306" y="176093"/>
                      <a:pt x="218896" y="178772"/>
                      <a:pt x="216486" y="181540"/>
                    </a:cubicBezTo>
                    <a:cubicBezTo>
                      <a:pt x="155169" y="251639"/>
                      <a:pt x="86266" y="327183"/>
                      <a:pt x="3528" y="372189"/>
                    </a:cubicBezTo>
                    <a:cubicBezTo>
                      <a:pt x="851" y="373618"/>
                      <a:pt x="-1381" y="370046"/>
                      <a:pt x="1029" y="368260"/>
                    </a:cubicBezTo>
                    <a:cubicBezTo>
                      <a:pt x="68415" y="314682"/>
                      <a:pt x="130714" y="261015"/>
                      <a:pt x="188015" y="198150"/>
                    </a:cubicBezTo>
                    <a:cubicBezTo>
                      <a:pt x="170343" y="174486"/>
                      <a:pt x="156240" y="147697"/>
                      <a:pt x="140710" y="122158"/>
                    </a:cubicBezTo>
                    <a:cubicBezTo>
                      <a:pt x="141514" y="120997"/>
                      <a:pt x="142406" y="120015"/>
                      <a:pt x="143299" y="118854"/>
                    </a:cubicBezTo>
                    <a:cubicBezTo>
                      <a:pt x="161685" y="142160"/>
                      <a:pt x="180250" y="166807"/>
                      <a:pt x="192388" y="193327"/>
                    </a:cubicBezTo>
                    <a:cubicBezTo>
                      <a:pt x="199707" y="185202"/>
                      <a:pt x="206936" y="177075"/>
                      <a:pt x="213987" y="168593"/>
                    </a:cubicBezTo>
                    <a:cubicBezTo>
                      <a:pt x="226394" y="153948"/>
                      <a:pt x="238532" y="138946"/>
                      <a:pt x="250492" y="124033"/>
                    </a:cubicBezTo>
                    <a:cubicBezTo>
                      <a:pt x="238621" y="105548"/>
                      <a:pt x="228536" y="85904"/>
                      <a:pt x="216754" y="67330"/>
                    </a:cubicBezTo>
                    <a:cubicBezTo>
                      <a:pt x="212916" y="61258"/>
                      <a:pt x="209078" y="55275"/>
                      <a:pt x="205151" y="49292"/>
                    </a:cubicBezTo>
                    <a:cubicBezTo>
                      <a:pt x="206936" y="47505"/>
                      <a:pt x="208811" y="45809"/>
                      <a:pt x="210506" y="44113"/>
                    </a:cubicBezTo>
                    <a:cubicBezTo>
                      <a:pt x="227375" y="68044"/>
                      <a:pt x="242548" y="94029"/>
                      <a:pt x="254151" y="119657"/>
                    </a:cubicBezTo>
                    <a:cubicBezTo>
                      <a:pt x="267361" y="103138"/>
                      <a:pt x="280213" y="86529"/>
                      <a:pt x="293155" y="69830"/>
                    </a:cubicBezTo>
                    <a:cubicBezTo>
                      <a:pt x="281106" y="49202"/>
                      <a:pt x="272180" y="26075"/>
                      <a:pt x="263077" y="3215"/>
                    </a:cubicBezTo>
                    <a:cubicBezTo>
                      <a:pt x="265129" y="1964"/>
                      <a:pt x="267182" y="982"/>
                      <a:pt x="269146" y="0"/>
                    </a:cubicBezTo>
                    <a:cubicBezTo>
                      <a:pt x="280927" y="20181"/>
                      <a:pt x="291995" y="41523"/>
                      <a:pt x="298510" y="62865"/>
                    </a:cubicBezTo>
                    <a:cubicBezTo>
                      <a:pt x="310827" y="46791"/>
                      <a:pt x="323144" y="30539"/>
                      <a:pt x="335283" y="14287"/>
                    </a:cubicBezTo>
                    <a:cubicBezTo>
                      <a:pt x="338942" y="20270"/>
                      <a:pt x="341620" y="26432"/>
                      <a:pt x="343672" y="32682"/>
                    </a:cubicBezTo>
                    <a:cubicBezTo>
                      <a:pt x="307257" y="79742"/>
                      <a:pt x="266558" y="124658"/>
                      <a:pt x="228089" y="168324"/>
                    </a:cubicBezTo>
                    <a:cubicBezTo>
                      <a:pt x="248528" y="161627"/>
                      <a:pt x="272002" y="163056"/>
                      <a:pt x="293244" y="161538"/>
                    </a:cubicBezTo>
                    <a:cubicBezTo>
                      <a:pt x="301366" y="160913"/>
                      <a:pt x="309488" y="160199"/>
                      <a:pt x="317700" y="15966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45" name="Google Shape;2245;p54"/>
              <p:cNvSpPr/>
              <p:nvPr/>
            </p:nvSpPr>
            <p:spPr>
              <a:xfrm>
                <a:off x="553013" y="6125676"/>
                <a:ext cx="154495" cy="402248"/>
              </a:xfrm>
              <a:custGeom>
                <a:avLst/>
                <a:gdLst/>
                <a:ahLst/>
                <a:cxnLst/>
                <a:rect l="l" t="t" r="r" b="b"/>
                <a:pathLst>
                  <a:path w="154495" h="402248" extrusionOk="0">
                    <a:moveTo>
                      <a:pt x="150303" y="401479"/>
                    </a:moveTo>
                    <a:cubicBezTo>
                      <a:pt x="109246" y="352544"/>
                      <a:pt x="73277" y="292715"/>
                      <a:pt x="46680" y="228243"/>
                    </a:cubicBezTo>
                    <a:cubicBezTo>
                      <a:pt x="32845" y="223600"/>
                      <a:pt x="19279" y="217974"/>
                      <a:pt x="5801" y="211723"/>
                    </a:cubicBezTo>
                    <a:cubicBezTo>
                      <a:pt x="5534" y="210919"/>
                      <a:pt x="5266" y="210205"/>
                      <a:pt x="5087" y="209401"/>
                    </a:cubicBezTo>
                    <a:cubicBezTo>
                      <a:pt x="4463" y="207079"/>
                      <a:pt x="3749" y="204490"/>
                      <a:pt x="3124" y="201722"/>
                    </a:cubicBezTo>
                    <a:cubicBezTo>
                      <a:pt x="16958" y="207348"/>
                      <a:pt x="30614" y="213509"/>
                      <a:pt x="43556" y="220385"/>
                    </a:cubicBezTo>
                    <a:cubicBezTo>
                      <a:pt x="19368" y="159663"/>
                      <a:pt x="3659" y="95101"/>
                      <a:pt x="0" y="31700"/>
                    </a:cubicBezTo>
                    <a:cubicBezTo>
                      <a:pt x="0" y="31611"/>
                      <a:pt x="0" y="31611"/>
                      <a:pt x="0" y="31611"/>
                    </a:cubicBezTo>
                    <a:cubicBezTo>
                      <a:pt x="4016" y="18395"/>
                      <a:pt x="9729" y="7591"/>
                      <a:pt x="17672" y="0"/>
                    </a:cubicBezTo>
                    <a:cubicBezTo>
                      <a:pt x="21153" y="59114"/>
                      <a:pt x="26776" y="116890"/>
                      <a:pt x="44359" y="175736"/>
                    </a:cubicBezTo>
                    <a:cubicBezTo>
                      <a:pt x="44627" y="176629"/>
                      <a:pt x="44984" y="177612"/>
                      <a:pt x="45251" y="178594"/>
                    </a:cubicBezTo>
                    <a:cubicBezTo>
                      <a:pt x="52659" y="168593"/>
                      <a:pt x="61585" y="160199"/>
                      <a:pt x="71492" y="151894"/>
                    </a:cubicBezTo>
                    <a:cubicBezTo>
                      <a:pt x="83987" y="141446"/>
                      <a:pt x="94787" y="130374"/>
                      <a:pt x="105587" y="119122"/>
                    </a:cubicBezTo>
                    <a:cubicBezTo>
                      <a:pt x="106301" y="121712"/>
                      <a:pt x="107015" y="124390"/>
                      <a:pt x="107729" y="126980"/>
                    </a:cubicBezTo>
                    <a:cubicBezTo>
                      <a:pt x="100767" y="134481"/>
                      <a:pt x="93627" y="141893"/>
                      <a:pt x="85415" y="148769"/>
                    </a:cubicBezTo>
                    <a:cubicBezTo>
                      <a:pt x="71670" y="160109"/>
                      <a:pt x="57925" y="171004"/>
                      <a:pt x="47393" y="185202"/>
                    </a:cubicBezTo>
                    <a:cubicBezTo>
                      <a:pt x="54712" y="208330"/>
                      <a:pt x="63370" y="231100"/>
                      <a:pt x="73009" y="253246"/>
                    </a:cubicBezTo>
                    <a:cubicBezTo>
                      <a:pt x="90414" y="243423"/>
                      <a:pt x="103445" y="228600"/>
                      <a:pt x="118618" y="215920"/>
                    </a:cubicBezTo>
                    <a:cubicBezTo>
                      <a:pt x="122456" y="212616"/>
                      <a:pt x="126383" y="209580"/>
                      <a:pt x="130399" y="206544"/>
                    </a:cubicBezTo>
                    <a:cubicBezTo>
                      <a:pt x="131024" y="208509"/>
                      <a:pt x="131559" y="210294"/>
                      <a:pt x="132095" y="212169"/>
                    </a:cubicBezTo>
                    <a:cubicBezTo>
                      <a:pt x="124865" y="217706"/>
                      <a:pt x="117814" y="223600"/>
                      <a:pt x="110853" y="229761"/>
                    </a:cubicBezTo>
                    <a:cubicBezTo>
                      <a:pt x="99428" y="239941"/>
                      <a:pt x="88272" y="249764"/>
                      <a:pt x="74437" y="256282"/>
                    </a:cubicBezTo>
                    <a:cubicBezTo>
                      <a:pt x="96215" y="306021"/>
                      <a:pt x="123348" y="353348"/>
                      <a:pt x="154051" y="398443"/>
                    </a:cubicBezTo>
                    <a:cubicBezTo>
                      <a:pt x="155747" y="400586"/>
                      <a:pt x="152177" y="403711"/>
                      <a:pt x="150303" y="40147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46" name="Google Shape;2246;p54"/>
              <p:cNvSpPr/>
              <p:nvPr/>
            </p:nvSpPr>
            <p:spPr>
              <a:xfrm>
                <a:off x="831263" y="5816173"/>
                <a:ext cx="227190" cy="464026"/>
              </a:xfrm>
              <a:custGeom>
                <a:avLst/>
                <a:gdLst/>
                <a:ahLst/>
                <a:cxnLst/>
                <a:rect l="l" t="t" r="r" b="b"/>
                <a:pathLst>
                  <a:path w="227190" h="464026" extrusionOk="0">
                    <a:moveTo>
                      <a:pt x="227191" y="174397"/>
                    </a:moveTo>
                    <a:cubicBezTo>
                      <a:pt x="226298" y="177522"/>
                      <a:pt x="225406" y="180469"/>
                      <a:pt x="224424" y="183684"/>
                    </a:cubicBezTo>
                    <a:lnTo>
                      <a:pt x="224424" y="183773"/>
                    </a:lnTo>
                    <a:cubicBezTo>
                      <a:pt x="207020" y="188059"/>
                      <a:pt x="189704" y="191274"/>
                      <a:pt x="173103" y="192167"/>
                    </a:cubicBezTo>
                    <a:cubicBezTo>
                      <a:pt x="159805" y="236994"/>
                      <a:pt x="142043" y="280214"/>
                      <a:pt x="118927" y="320933"/>
                    </a:cubicBezTo>
                    <a:cubicBezTo>
                      <a:pt x="132493" y="315485"/>
                      <a:pt x="147220" y="310485"/>
                      <a:pt x="162214" y="306467"/>
                    </a:cubicBezTo>
                    <a:cubicBezTo>
                      <a:pt x="160340" y="309235"/>
                      <a:pt x="158466" y="312003"/>
                      <a:pt x="156591" y="314772"/>
                    </a:cubicBezTo>
                    <a:cubicBezTo>
                      <a:pt x="143471" y="317897"/>
                      <a:pt x="130530" y="321558"/>
                      <a:pt x="117231" y="323969"/>
                    </a:cubicBezTo>
                    <a:cubicBezTo>
                      <a:pt x="87956" y="375136"/>
                      <a:pt x="50380" y="422195"/>
                      <a:pt x="3344" y="463450"/>
                    </a:cubicBezTo>
                    <a:cubicBezTo>
                      <a:pt x="1558" y="465147"/>
                      <a:pt x="-1208" y="462736"/>
                      <a:pt x="577" y="460861"/>
                    </a:cubicBezTo>
                    <a:cubicBezTo>
                      <a:pt x="61894" y="395406"/>
                      <a:pt x="112054" y="320844"/>
                      <a:pt x="144007" y="237262"/>
                    </a:cubicBezTo>
                    <a:cubicBezTo>
                      <a:pt x="125888" y="221456"/>
                      <a:pt x="109823" y="203150"/>
                      <a:pt x="92061" y="186898"/>
                    </a:cubicBezTo>
                    <a:cubicBezTo>
                      <a:pt x="83404" y="178951"/>
                      <a:pt x="74032" y="171450"/>
                      <a:pt x="64928" y="163770"/>
                    </a:cubicBezTo>
                    <a:cubicBezTo>
                      <a:pt x="66267" y="160466"/>
                      <a:pt x="67427" y="156984"/>
                      <a:pt x="68766" y="153412"/>
                    </a:cubicBezTo>
                    <a:cubicBezTo>
                      <a:pt x="80101" y="163056"/>
                      <a:pt x="90633" y="174040"/>
                      <a:pt x="100808" y="184041"/>
                    </a:cubicBezTo>
                    <a:cubicBezTo>
                      <a:pt x="116427" y="199311"/>
                      <a:pt x="132582" y="214938"/>
                      <a:pt x="145613" y="232708"/>
                    </a:cubicBezTo>
                    <a:cubicBezTo>
                      <a:pt x="148559" y="224760"/>
                      <a:pt x="151415" y="216813"/>
                      <a:pt x="154092" y="208687"/>
                    </a:cubicBezTo>
                    <a:cubicBezTo>
                      <a:pt x="159894" y="190559"/>
                      <a:pt x="164803" y="172164"/>
                      <a:pt x="168819" y="153680"/>
                    </a:cubicBezTo>
                    <a:cubicBezTo>
                      <a:pt x="142668" y="133856"/>
                      <a:pt x="118748" y="109121"/>
                      <a:pt x="95007" y="85635"/>
                    </a:cubicBezTo>
                    <a:cubicBezTo>
                      <a:pt x="96078" y="83582"/>
                      <a:pt x="96970" y="81528"/>
                      <a:pt x="97952" y="79474"/>
                    </a:cubicBezTo>
                    <a:cubicBezTo>
                      <a:pt x="123032" y="99476"/>
                      <a:pt x="149273" y="120104"/>
                      <a:pt x="170872" y="143411"/>
                    </a:cubicBezTo>
                    <a:cubicBezTo>
                      <a:pt x="180422" y="96262"/>
                      <a:pt x="184885" y="48309"/>
                      <a:pt x="187562" y="0"/>
                    </a:cubicBezTo>
                    <a:cubicBezTo>
                      <a:pt x="189080" y="625"/>
                      <a:pt x="190508" y="1518"/>
                      <a:pt x="191757" y="2768"/>
                    </a:cubicBezTo>
                    <a:cubicBezTo>
                      <a:pt x="195774" y="6787"/>
                      <a:pt x="199433" y="10805"/>
                      <a:pt x="202825" y="15002"/>
                    </a:cubicBezTo>
                    <a:cubicBezTo>
                      <a:pt x="199433" y="74831"/>
                      <a:pt x="190061" y="133767"/>
                      <a:pt x="173550" y="190113"/>
                    </a:cubicBezTo>
                    <a:cubicBezTo>
                      <a:pt x="190954" y="183148"/>
                      <a:pt x="209429" y="179487"/>
                      <a:pt x="227191" y="17439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47" name="Google Shape;2247;p54"/>
              <p:cNvSpPr/>
              <p:nvPr/>
            </p:nvSpPr>
            <p:spPr>
              <a:xfrm>
                <a:off x="636286" y="5825460"/>
                <a:ext cx="154758" cy="304808"/>
              </a:xfrm>
              <a:custGeom>
                <a:avLst/>
                <a:gdLst/>
                <a:ahLst/>
                <a:cxnLst/>
                <a:rect l="l" t="t" r="r" b="b"/>
                <a:pathLst>
                  <a:path w="154758" h="304808" extrusionOk="0">
                    <a:moveTo>
                      <a:pt x="151909" y="304770"/>
                    </a:moveTo>
                    <a:cubicBezTo>
                      <a:pt x="151463" y="304770"/>
                      <a:pt x="151017" y="304592"/>
                      <a:pt x="150660" y="304145"/>
                    </a:cubicBezTo>
                    <a:cubicBezTo>
                      <a:pt x="146911" y="299591"/>
                      <a:pt x="143252" y="295126"/>
                      <a:pt x="139681" y="290394"/>
                    </a:cubicBezTo>
                    <a:cubicBezTo>
                      <a:pt x="120670" y="265926"/>
                      <a:pt x="104159" y="239673"/>
                      <a:pt x="89521" y="212437"/>
                    </a:cubicBezTo>
                    <a:cubicBezTo>
                      <a:pt x="81578" y="211723"/>
                      <a:pt x="73634" y="210740"/>
                      <a:pt x="65690" y="209669"/>
                    </a:cubicBezTo>
                    <a:cubicBezTo>
                      <a:pt x="61585" y="209133"/>
                      <a:pt x="57568" y="208508"/>
                      <a:pt x="53463" y="207883"/>
                    </a:cubicBezTo>
                    <a:cubicBezTo>
                      <a:pt x="47393" y="206990"/>
                      <a:pt x="41324" y="206097"/>
                      <a:pt x="35166" y="205383"/>
                    </a:cubicBezTo>
                    <a:cubicBezTo>
                      <a:pt x="34720" y="204311"/>
                      <a:pt x="34363" y="203329"/>
                      <a:pt x="33916" y="202168"/>
                    </a:cubicBezTo>
                    <a:cubicBezTo>
                      <a:pt x="39450" y="202079"/>
                      <a:pt x="45073" y="202079"/>
                      <a:pt x="50696" y="202168"/>
                    </a:cubicBezTo>
                    <a:cubicBezTo>
                      <a:pt x="54534" y="202168"/>
                      <a:pt x="58461" y="202258"/>
                      <a:pt x="62299" y="202436"/>
                    </a:cubicBezTo>
                    <a:cubicBezTo>
                      <a:pt x="69975" y="202704"/>
                      <a:pt x="77561" y="203150"/>
                      <a:pt x="85058" y="204133"/>
                    </a:cubicBezTo>
                    <a:cubicBezTo>
                      <a:pt x="68190" y="171629"/>
                      <a:pt x="53909" y="137607"/>
                      <a:pt x="41681" y="102781"/>
                    </a:cubicBezTo>
                    <a:cubicBezTo>
                      <a:pt x="36237" y="101888"/>
                      <a:pt x="30882" y="101084"/>
                      <a:pt x="25437" y="100191"/>
                    </a:cubicBezTo>
                    <a:cubicBezTo>
                      <a:pt x="22313" y="99656"/>
                      <a:pt x="19279" y="99119"/>
                      <a:pt x="16066" y="98584"/>
                    </a:cubicBezTo>
                    <a:cubicBezTo>
                      <a:pt x="11067" y="97691"/>
                      <a:pt x="6069" y="96798"/>
                      <a:pt x="1071" y="95815"/>
                    </a:cubicBezTo>
                    <a:cubicBezTo>
                      <a:pt x="625" y="93672"/>
                      <a:pt x="268" y="91440"/>
                      <a:pt x="0" y="89297"/>
                    </a:cubicBezTo>
                    <a:cubicBezTo>
                      <a:pt x="5980" y="90458"/>
                      <a:pt x="11781" y="91619"/>
                      <a:pt x="17761" y="92690"/>
                    </a:cubicBezTo>
                    <a:cubicBezTo>
                      <a:pt x="19725" y="93137"/>
                      <a:pt x="21689" y="93494"/>
                      <a:pt x="23652" y="93940"/>
                    </a:cubicBezTo>
                    <a:cubicBezTo>
                      <a:pt x="29007" y="95012"/>
                      <a:pt x="34273" y="95994"/>
                      <a:pt x="39628" y="97066"/>
                    </a:cubicBezTo>
                    <a:cubicBezTo>
                      <a:pt x="37754" y="91351"/>
                      <a:pt x="35701" y="85725"/>
                      <a:pt x="33827" y="80010"/>
                    </a:cubicBezTo>
                    <a:cubicBezTo>
                      <a:pt x="32667" y="76527"/>
                      <a:pt x="31417" y="73045"/>
                      <a:pt x="30346" y="69562"/>
                    </a:cubicBezTo>
                    <a:lnTo>
                      <a:pt x="30346" y="69473"/>
                    </a:lnTo>
                    <a:cubicBezTo>
                      <a:pt x="24277" y="50453"/>
                      <a:pt x="18654" y="31343"/>
                      <a:pt x="13388" y="12144"/>
                    </a:cubicBezTo>
                    <a:cubicBezTo>
                      <a:pt x="15084" y="10001"/>
                      <a:pt x="16958" y="7948"/>
                      <a:pt x="19011" y="5983"/>
                    </a:cubicBezTo>
                    <a:cubicBezTo>
                      <a:pt x="21332" y="3750"/>
                      <a:pt x="23652" y="1786"/>
                      <a:pt x="25883" y="0"/>
                    </a:cubicBezTo>
                    <a:cubicBezTo>
                      <a:pt x="31328" y="18574"/>
                      <a:pt x="36951" y="37148"/>
                      <a:pt x="42842" y="55454"/>
                    </a:cubicBezTo>
                    <a:cubicBezTo>
                      <a:pt x="44091" y="59472"/>
                      <a:pt x="45430" y="63490"/>
                      <a:pt x="46769" y="67508"/>
                    </a:cubicBezTo>
                    <a:cubicBezTo>
                      <a:pt x="56319" y="96530"/>
                      <a:pt x="66672" y="125194"/>
                      <a:pt x="78097" y="153412"/>
                    </a:cubicBezTo>
                    <a:cubicBezTo>
                      <a:pt x="89521" y="134302"/>
                      <a:pt x="101124" y="115371"/>
                      <a:pt x="112013" y="96084"/>
                    </a:cubicBezTo>
                    <a:cubicBezTo>
                      <a:pt x="113173" y="94119"/>
                      <a:pt x="114244" y="92065"/>
                      <a:pt x="115405" y="90101"/>
                    </a:cubicBezTo>
                    <a:cubicBezTo>
                      <a:pt x="117100" y="87154"/>
                      <a:pt x="118707" y="84207"/>
                      <a:pt x="120224" y="81260"/>
                    </a:cubicBezTo>
                    <a:cubicBezTo>
                      <a:pt x="121652" y="85278"/>
                      <a:pt x="122902" y="89386"/>
                      <a:pt x="124062" y="93583"/>
                    </a:cubicBezTo>
                    <a:cubicBezTo>
                      <a:pt x="122545" y="96351"/>
                      <a:pt x="121027" y="98941"/>
                      <a:pt x="119421" y="101620"/>
                    </a:cubicBezTo>
                    <a:lnTo>
                      <a:pt x="119421" y="101709"/>
                    </a:lnTo>
                    <a:cubicBezTo>
                      <a:pt x="118885" y="102602"/>
                      <a:pt x="118350" y="103495"/>
                      <a:pt x="117814" y="104477"/>
                    </a:cubicBezTo>
                    <a:cubicBezTo>
                      <a:pt x="117011" y="105906"/>
                      <a:pt x="116208" y="107335"/>
                      <a:pt x="115405" y="108764"/>
                    </a:cubicBezTo>
                    <a:cubicBezTo>
                      <a:pt x="104873" y="126980"/>
                      <a:pt x="94341" y="145286"/>
                      <a:pt x="81578" y="162074"/>
                    </a:cubicBezTo>
                    <a:cubicBezTo>
                      <a:pt x="98268" y="202079"/>
                      <a:pt x="117279" y="241191"/>
                      <a:pt x="140306" y="279142"/>
                    </a:cubicBezTo>
                    <a:cubicBezTo>
                      <a:pt x="143609" y="284500"/>
                      <a:pt x="146911" y="289858"/>
                      <a:pt x="150392" y="295215"/>
                    </a:cubicBezTo>
                    <a:cubicBezTo>
                      <a:pt x="151641" y="297180"/>
                      <a:pt x="152891" y="299145"/>
                      <a:pt x="154230" y="301198"/>
                    </a:cubicBezTo>
                    <a:cubicBezTo>
                      <a:pt x="155747" y="302895"/>
                      <a:pt x="153694" y="305127"/>
                      <a:pt x="151909" y="30477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48" name="Google Shape;2248;p54"/>
              <p:cNvSpPr/>
              <p:nvPr/>
            </p:nvSpPr>
            <p:spPr>
              <a:xfrm>
                <a:off x="844003" y="5465950"/>
                <a:ext cx="167593" cy="340555"/>
              </a:xfrm>
              <a:custGeom>
                <a:avLst/>
                <a:gdLst/>
                <a:ahLst/>
                <a:cxnLst/>
                <a:rect l="l" t="t" r="r" b="b"/>
                <a:pathLst>
                  <a:path w="167593" h="340555" extrusionOk="0">
                    <a:moveTo>
                      <a:pt x="141531" y="176719"/>
                    </a:moveTo>
                    <a:cubicBezTo>
                      <a:pt x="140728" y="178862"/>
                      <a:pt x="140014" y="180826"/>
                      <a:pt x="139479" y="182523"/>
                    </a:cubicBezTo>
                    <a:cubicBezTo>
                      <a:pt x="139211" y="183148"/>
                      <a:pt x="139032" y="183684"/>
                      <a:pt x="138765" y="184220"/>
                    </a:cubicBezTo>
                    <a:cubicBezTo>
                      <a:pt x="125109" y="184666"/>
                      <a:pt x="111721" y="185291"/>
                      <a:pt x="98154" y="185023"/>
                    </a:cubicBezTo>
                    <a:cubicBezTo>
                      <a:pt x="70040" y="239137"/>
                      <a:pt x="37819" y="291108"/>
                      <a:pt x="1672" y="340221"/>
                    </a:cubicBezTo>
                    <a:cubicBezTo>
                      <a:pt x="958" y="341114"/>
                      <a:pt x="-470" y="340043"/>
                      <a:pt x="154" y="339061"/>
                    </a:cubicBezTo>
                    <a:cubicBezTo>
                      <a:pt x="27019" y="295126"/>
                      <a:pt x="52100" y="250210"/>
                      <a:pt x="74859" y="204311"/>
                    </a:cubicBezTo>
                    <a:cubicBezTo>
                      <a:pt x="57098" y="189756"/>
                      <a:pt x="39961" y="172790"/>
                      <a:pt x="24877" y="155019"/>
                    </a:cubicBezTo>
                    <a:lnTo>
                      <a:pt x="24877" y="154930"/>
                    </a:lnTo>
                    <a:cubicBezTo>
                      <a:pt x="25770" y="152340"/>
                      <a:pt x="26663" y="149662"/>
                      <a:pt x="27555" y="146983"/>
                    </a:cubicBezTo>
                    <a:cubicBezTo>
                      <a:pt x="45852" y="162163"/>
                      <a:pt x="63078" y="179576"/>
                      <a:pt x="78072" y="197703"/>
                    </a:cubicBezTo>
                    <a:cubicBezTo>
                      <a:pt x="91014" y="171183"/>
                      <a:pt x="103153" y="144215"/>
                      <a:pt x="114488" y="116800"/>
                    </a:cubicBezTo>
                    <a:cubicBezTo>
                      <a:pt x="96191" y="100102"/>
                      <a:pt x="77894" y="80100"/>
                      <a:pt x="62185" y="59293"/>
                    </a:cubicBezTo>
                    <a:lnTo>
                      <a:pt x="62185" y="59204"/>
                    </a:lnTo>
                    <a:cubicBezTo>
                      <a:pt x="63524" y="56793"/>
                      <a:pt x="64684" y="54293"/>
                      <a:pt x="66023" y="51971"/>
                    </a:cubicBezTo>
                    <a:cubicBezTo>
                      <a:pt x="71289" y="58222"/>
                      <a:pt x="76466" y="64740"/>
                      <a:pt x="81910" y="70902"/>
                    </a:cubicBezTo>
                    <a:cubicBezTo>
                      <a:pt x="93513" y="84029"/>
                      <a:pt x="105830" y="96619"/>
                      <a:pt x="117344" y="109924"/>
                    </a:cubicBezTo>
                    <a:cubicBezTo>
                      <a:pt x="117522" y="109657"/>
                      <a:pt x="117701" y="109299"/>
                      <a:pt x="117701" y="109032"/>
                    </a:cubicBezTo>
                    <a:cubicBezTo>
                      <a:pt x="122521" y="97244"/>
                      <a:pt x="126983" y="85368"/>
                      <a:pt x="131089" y="73402"/>
                    </a:cubicBezTo>
                    <a:cubicBezTo>
                      <a:pt x="126715" y="55811"/>
                      <a:pt x="112346" y="41434"/>
                      <a:pt x="102974" y="26343"/>
                    </a:cubicBezTo>
                    <a:cubicBezTo>
                      <a:pt x="99493" y="20806"/>
                      <a:pt x="96280" y="15270"/>
                      <a:pt x="93335" y="9644"/>
                    </a:cubicBezTo>
                    <a:cubicBezTo>
                      <a:pt x="95209" y="7412"/>
                      <a:pt x="97173" y="5447"/>
                      <a:pt x="99047" y="3572"/>
                    </a:cubicBezTo>
                    <a:cubicBezTo>
                      <a:pt x="105295" y="14198"/>
                      <a:pt x="111364" y="25003"/>
                      <a:pt x="118058" y="35451"/>
                    </a:cubicBezTo>
                    <a:cubicBezTo>
                      <a:pt x="124038" y="44917"/>
                      <a:pt x="130464" y="53846"/>
                      <a:pt x="134302" y="63937"/>
                    </a:cubicBezTo>
                    <a:cubicBezTo>
                      <a:pt x="141621" y="42684"/>
                      <a:pt x="148047" y="21431"/>
                      <a:pt x="154295" y="0"/>
                    </a:cubicBezTo>
                    <a:cubicBezTo>
                      <a:pt x="160810" y="6251"/>
                      <a:pt x="165005" y="14377"/>
                      <a:pt x="167593" y="23753"/>
                    </a:cubicBezTo>
                    <a:cubicBezTo>
                      <a:pt x="167593" y="23843"/>
                      <a:pt x="167593" y="23843"/>
                      <a:pt x="167593" y="23931"/>
                    </a:cubicBezTo>
                    <a:cubicBezTo>
                      <a:pt x="158133" y="50095"/>
                      <a:pt x="147868" y="75724"/>
                      <a:pt x="137426" y="100727"/>
                    </a:cubicBezTo>
                    <a:cubicBezTo>
                      <a:pt x="126269" y="127606"/>
                      <a:pt x="114041" y="153859"/>
                      <a:pt x="100832" y="179665"/>
                    </a:cubicBezTo>
                    <a:cubicBezTo>
                      <a:pt x="113684" y="178326"/>
                      <a:pt x="126448" y="177612"/>
                      <a:pt x="139300" y="176897"/>
                    </a:cubicBezTo>
                    <a:cubicBezTo>
                      <a:pt x="140014" y="176897"/>
                      <a:pt x="140728" y="176808"/>
                      <a:pt x="141531" y="17671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49" name="Google Shape;2249;p54"/>
              <p:cNvSpPr/>
              <p:nvPr/>
            </p:nvSpPr>
            <p:spPr>
              <a:xfrm>
                <a:off x="699835" y="5186184"/>
                <a:ext cx="172794" cy="362317"/>
              </a:xfrm>
              <a:custGeom>
                <a:avLst/>
                <a:gdLst/>
                <a:ahLst/>
                <a:cxnLst/>
                <a:rect l="l" t="t" r="r" b="b"/>
                <a:pathLst>
                  <a:path w="172794" h="362317" extrusionOk="0">
                    <a:moveTo>
                      <a:pt x="118439" y="359598"/>
                    </a:moveTo>
                    <a:cubicBezTo>
                      <a:pt x="117814" y="363617"/>
                      <a:pt x="111299" y="362991"/>
                      <a:pt x="111477" y="358973"/>
                    </a:cubicBezTo>
                    <a:cubicBezTo>
                      <a:pt x="112816" y="312003"/>
                      <a:pt x="110942" y="266372"/>
                      <a:pt x="106033" y="221813"/>
                    </a:cubicBezTo>
                    <a:cubicBezTo>
                      <a:pt x="95412" y="218777"/>
                      <a:pt x="84880" y="215920"/>
                      <a:pt x="74259" y="212973"/>
                    </a:cubicBezTo>
                    <a:cubicBezTo>
                      <a:pt x="54712" y="207436"/>
                      <a:pt x="35255" y="201989"/>
                      <a:pt x="15887" y="196006"/>
                    </a:cubicBezTo>
                    <a:cubicBezTo>
                      <a:pt x="15352" y="193953"/>
                      <a:pt x="14816" y="191988"/>
                      <a:pt x="14370" y="189934"/>
                    </a:cubicBezTo>
                    <a:cubicBezTo>
                      <a:pt x="34184" y="195024"/>
                      <a:pt x="53909" y="200560"/>
                      <a:pt x="73634" y="206097"/>
                    </a:cubicBezTo>
                    <a:cubicBezTo>
                      <a:pt x="84166" y="209133"/>
                      <a:pt x="94698" y="212169"/>
                      <a:pt x="105140" y="215205"/>
                    </a:cubicBezTo>
                    <a:cubicBezTo>
                      <a:pt x="103534" y="201543"/>
                      <a:pt x="101660" y="187970"/>
                      <a:pt x="99339" y="174397"/>
                    </a:cubicBezTo>
                    <a:cubicBezTo>
                      <a:pt x="98000" y="166092"/>
                      <a:pt x="96572" y="157877"/>
                      <a:pt x="94966" y="149572"/>
                    </a:cubicBezTo>
                    <a:cubicBezTo>
                      <a:pt x="63905" y="137338"/>
                      <a:pt x="32399" y="126712"/>
                      <a:pt x="893" y="116354"/>
                    </a:cubicBezTo>
                    <a:cubicBezTo>
                      <a:pt x="535" y="112693"/>
                      <a:pt x="178" y="109121"/>
                      <a:pt x="0" y="105548"/>
                    </a:cubicBezTo>
                    <a:cubicBezTo>
                      <a:pt x="31417" y="114657"/>
                      <a:pt x="62299" y="125998"/>
                      <a:pt x="92734" y="138142"/>
                    </a:cubicBezTo>
                    <a:cubicBezTo>
                      <a:pt x="82916" y="91976"/>
                      <a:pt x="69171" y="46791"/>
                      <a:pt x="50964" y="1875"/>
                    </a:cubicBezTo>
                    <a:cubicBezTo>
                      <a:pt x="55694" y="803"/>
                      <a:pt x="60960" y="89"/>
                      <a:pt x="66583" y="0"/>
                    </a:cubicBezTo>
                    <a:cubicBezTo>
                      <a:pt x="90949" y="54381"/>
                      <a:pt x="108353" y="112781"/>
                      <a:pt x="117547" y="172164"/>
                    </a:cubicBezTo>
                    <a:cubicBezTo>
                      <a:pt x="134862" y="149215"/>
                      <a:pt x="153426" y="127426"/>
                      <a:pt x="170563" y="104388"/>
                    </a:cubicBezTo>
                    <a:cubicBezTo>
                      <a:pt x="171456" y="109121"/>
                      <a:pt x="172170" y="113854"/>
                      <a:pt x="172794" y="118854"/>
                    </a:cubicBezTo>
                    <a:cubicBezTo>
                      <a:pt x="157175" y="141982"/>
                      <a:pt x="139324" y="164038"/>
                      <a:pt x="118885" y="181004"/>
                    </a:cubicBezTo>
                    <a:cubicBezTo>
                      <a:pt x="125222" y="225742"/>
                      <a:pt x="127097" y="270926"/>
                      <a:pt x="123705" y="315396"/>
                    </a:cubicBezTo>
                    <a:lnTo>
                      <a:pt x="123616" y="315664"/>
                    </a:lnTo>
                    <a:cubicBezTo>
                      <a:pt x="122366" y="330398"/>
                      <a:pt x="120670" y="345132"/>
                      <a:pt x="118439" y="35959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50" name="Google Shape;2250;p54"/>
              <p:cNvSpPr/>
              <p:nvPr/>
            </p:nvSpPr>
            <p:spPr>
              <a:xfrm>
                <a:off x="678214" y="6572875"/>
                <a:ext cx="389344" cy="412965"/>
              </a:xfrm>
              <a:custGeom>
                <a:avLst/>
                <a:gdLst/>
                <a:ahLst/>
                <a:cxnLst/>
                <a:rect l="l" t="t" r="r" b="b"/>
                <a:pathLst>
                  <a:path w="389344" h="412965" extrusionOk="0">
                    <a:moveTo>
                      <a:pt x="262783" y="159395"/>
                    </a:moveTo>
                    <a:cubicBezTo>
                      <a:pt x="252251" y="170825"/>
                      <a:pt x="241541" y="182165"/>
                      <a:pt x="230920" y="193506"/>
                    </a:cubicBezTo>
                    <a:cubicBezTo>
                      <a:pt x="244218" y="194846"/>
                      <a:pt x="257785" y="195917"/>
                      <a:pt x="271351" y="196989"/>
                    </a:cubicBezTo>
                    <a:cubicBezTo>
                      <a:pt x="279563" y="197525"/>
                      <a:pt x="287774" y="198329"/>
                      <a:pt x="296075" y="199043"/>
                    </a:cubicBezTo>
                    <a:cubicBezTo>
                      <a:pt x="306428" y="200114"/>
                      <a:pt x="316871" y="201275"/>
                      <a:pt x="327135" y="202882"/>
                    </a:cubicBezTo>
                    <a:cubicBezTo>
                      <a:pt x="324457" y="205919"/>
                      <a:pt x="321780" y="209133"/>
                      <a:pt x="318923" y="212080"/>
                    </a:cubicBezTo>
                    <a:cubicBezTo>
                      <a:pt x="310087" y="210830"/>
                      <a:pt x="301073" y="209312"/>
                      <a:pt x="292237" y="207705"/>
                    </a:cubicBezTo>
                    <a:lnTo>
                      <a:pt x="292147" y="207705"/>
                    </a:lnTo>
                    <a:cubicBezTo>
                      <a:pt x="285632" y="206544"/>
                      <a:pt x="279384" y="205204"/>
                      <a:pt x="272958" y="203954"/>
                    </a:cubicBezTo>
                    <a:cubicBezTo>
                      <a:pt x="258231" y="201097"/>
                      <a:pt x="243683" y="198060"/>
                      <a:pt x="229224" y="195382"/>
                    </a:cubicBezTo>
                    <a:cubicBezTo>
                      <a:pt x="196736" y="230118"/>
                      <a:pt x="163890" y="264676"/>
                      <a:pt x="130599" y="298788"/>
                    </a:cubicBezTo>
                    <a:cubicBezTo>
                      <a:pt x="119889" y="309771"/>
                      <a:pt x="109267" y="321022"/>
                      <a:pt x="98379" y="332184"/>
                    </a:cubicBezTo>
                    <a:cubicBezTo>
                      <a:pt x="106411" y="333256"/>
                      <a:pt x="114533" y="334328"/>
                      <a:pt x="122655" y="335667"/>
                    </a:cubicBezTo>
                    <a:cubicBezTo>
                      <a:pt x="130420" y="336828"/>
                      <a:pt x="138096" y="338167"/>
                      <a:pt x="145772" y="339596"/>
                    </a:cubicBezTo>
                    <a:cubicBezTo>
                      <a:pt x="154519" y="341204"/>
                      <a:pt x="163355" y="343168"/>
                      <a:pt x="171923" y="345311"/>
                    </a:cubicBezTo>
                    <a:cubicBezTo>
                      <a:pt x="167550" y="348883"/>
                      <a:pt x="162998" y="352366"/>
                      <a:pt x="158625" y="355937"/>
                    </a:cubicBezTo>
                    <a:cubicBezTo>
                      <a:pt x="150145" y="353973"/>
                      <a:pt x="141845" y="351741"/>
                      <a:pt x="133366" y="349329"/>
                    </a:cubicBezTo>
                    <a:cubicBezTo>
                      <a:pt x="126761" y="347454"/>
                      <a:pt x="120156" y="345490"/>
                      <a:pt x="113641" y="343436"/>
                    </a:cubicBezTo>
                    <a:cubicBezTo>
                      <a:pt x="106858" y="341292"/>
                      <a:pt x="100342" y="339149"/>
                      <a:pt x="93737" y="336917"/>
                    </a:cubicBezTo>
                    <a:cubicBezTo>
                      <a:pt x="69282" y="361920"/>
                      <a:pt x="43934" y="386209"/>
                      <a:pt x="15016" y="405140"/>
                    </a:cubicBezTo>
                    <a:cubicBezTo>
                      <a:pt x="11000" y="407819"/>
                      <a:pt x="6983" y="410319"/>
                      <a:pt x="2877" y="412730"/>
                    </a:cubicBezTo>
                    <a:cubicBezTo>
                      <a:pt x="1182" y="413713"/>
                      <a:pt x="-960" y="411391"/>
                      <a:pt x="468" y="409962"/>
                    </a:cubicBezTo>
                    <a:cubicBezTo>
                      <a:pt x="12606" y="398086"/>
                      <a:pt x="24655" y="386120"/>
                      <a:pt x="36704" y="374065"/>
                    </a:cubicBezTo>
                    <a:cubicBezTo>
                      <a:pt x="66694" y="344239"/>
                      <a:pt x="96326" y="314236"/>
                      <a:pt x="125779" y="284053"/>
                    </a:cubicBezTo>
                    <a:cubicBezTo>
                      <a:pt x="122745" y="277177"/>
                      <a:pt x="120692" y="269855"/>
                      <a:pt x="118193" y="262622"/>
                    </a:cubicBezTo>
                    <a:cubicBezTo>
                      <a:pt x="116943" y="259140"/>
                      <a:pt x="115515" y="255925"/>
                      <a:pt x="113819" y="252799"/>
                    </a:cubicBezTo>
                    <a:cubicBezTo>
                      <a:pt x="110071" y="245209"/>
                      <a:pt x="105697" y="238244"/>
                      <a:pt x="101770" y="230386"/>
                    </a:cubicBezTo>
                    <a:cubicBezTo>
                      <a:pt x="100967" y="228689"/>
                      <a:pt x="100074" y="226993"/>
                      <a:pt x="99450" y="225296"/>
                    </a:cubicBezTo>
                    <a:cubicBezTo>
                      <a:pt x="97040" y="220295"/>
                      <a:pt x="94987" y="215205"/>
                      <a:pt x="93023" y="210026"/>
                    </a:cubicBezTo>
                    <a:cubicBezTo>
                      <a:pt x="94451" y="207705"/>
                      <a:pt x="95969" y="205383"/>
                      <a:pt x="97486" y="203150"/>
                    </a:cubicBezTo>
                    <a:cubicBezTo>
                      <a:pt x="99628" y="208597"/>
                      <a:pt x="101949" y="214044"/>
                      <a:pt x="104537" y="219492"/>
                    </a:cubicBezTo>
                    <a:cubicBezTo>
                      <a:pt x="107036" y="225296"/>
                      <a:pt x="109981" y="230922"/>
                      <a:pt x="113284" y="236369"/>
                    </a:cubicBezTo>
                    <a:cubicBezTo>
                      <a:pt x="115069" y="239405"/>
                      <a:pt x="116765" y="242441"/>
                      <a:pt x="118371" y="245656"/>
                    </a:cubicBezTo>
                    <a:cubicBezTo>
                      <a:pt x="123816" y="256014"/>
                      <a:pt x="128189" y="267176"/>
                      <a:pt x="130867" y="278785"/>
                    </a:cubicBezTo>
                    <a:cubicBezTo>
                      <a:pt x="168175" y="240298"/>
                      <a:pt x="205036" y="201275"/>
                      <a:pt x="241362" y="161627"/>
                    </a:cubicBezTo>
                    <a:cubicBezTo>
                      <a:pt x="230920" y="147607"/>
                      <a:pt x="225207" y="129480"/>
                      <a:pt x="219317" y="113497"/>
                    </a:cubicBezTo>
                    <a:cubicBezTo>
                      <a:pt x="217978" y="109835"/>
                      <a:pt x="216550" y="106085"/>
                      <a:pt x="215300" y="102423"/>
                    </a:cubicBezTo>
                    <a:cubicBezTo>
                      <a:pt x="214229" y="99744"/>
                      <a:pt x="213158" y="96976"/>
                      <a:pt x="212176" y="94208"/>
                    </a:cubicBezTo>
                    <a:cubicBezTo>
                      <a:pt x="208517" y="84564"/>
                      <a:pt x="204947" y="74652"/>
                      <a:pt x="201823" y="64830"/>
                    </a:cubicBezTo>
                    <a:cubicBezTo>
                      <a:pt x="203697" y="62597"/>
                      <a:pt x="205750" y="60454"/>
                      <a:pt x="207714" y="58400"/>
                    </a:cubicBezTo>
                    <a:cubicBezTo>
                      <a:pt x="212623" y="67062"/>
                      <a:pt x="216193" y="76349"/>
                      <a:pt x="219584" y="85635"/>
                    </a:cubicBezTo>
                    <a:cubicBezTo>
                      <a:pt x="220656" y="88315"/>
                      <a:pt x="221548" y="90994"/>
                      <a:pt x="222530" y="93672"/>
                    </a:cubicBezTo>
                    <a:cubicBezTo>
                      <a:pt x="222887" y="94923"/>
                      <a:pt x="223422" y="96084"/>
                      <a:pt x="223779" y="97155"/>
                    </a:cubicBezTo>
                    <a:cubicBezTo>
                      <a:pt x="230920" y="116443"/>
                      <a:pt x="240470" y="135642"/>
                      <a:pt x="247432" y="155109"/>
                    </a:cubicBezTo>
                    <a:cubicBezTo>
                      <a:pt x="251180" y="151001"/>
                      <a:pt x="255018" y="146715"/>
                      <a:pt x="258767" y="142607"/>
                    </a:cubicBezTo>
                    <a:cubicBezTo>
                      <a:pt x="263140" y="137785"/>
                      <a:pt x="267514" y="133052"/>
                      <a:pt x="271887" y="128141"/>
                    </a:cubicBezTo>
                    <a:cubicBezTo>
                      <a:pt x="275189" y="124480"/>
                      <a:pt x="278402" y="120908"/>
                      <a:pt x="281705" y="117247"/>
                    </a:cubicBezTo>
                    <a:cubicBezTo>
                      <a:pt x="275993" y="95637"/>
                      <a:pt x="270727" y="73849"/>
                      <a:pt x="265282" y="52149"/>
                    </a:cubicBezTo>
                    <a:cubicBezTo>
                      <a:pt x="262158" y="39290"/>
                      <a:pt x="258142" y="26253"/>
                      <a:pt x="255464" y="13126"/>
                    </a:cubicBezTo>
                    <a:cubicBezTo>
                      <a:pt x="257785" y="11251"/>
                      <a:pt x="260195" y="9376"/>
                      <a:pt x="262515" y="7679"/>
                    </a:cubicBezTo>
                    <a:cubicBezTo>
                      <a:pt x="273404" y="40809"/>
                      <a:pt x="281705" y="74831"/>
                      <a:pt x="289024" y="108853"/>
                    </a:cubicBezTo>
                    <a:cubicBezTo>
                      <a:pt x="320262" y="73491"/>
                      <a:pt x="350162" y="37862"/>
                      <a:pt x="377117" y="0"/>
                    </a:cubicBezTo>
                    <a:cubicBezTo>
                      <a:pt x="382026" y="5358"/>
                      <a:pt x="386131" y="10805"/>
                      <a:pt x="389344" y="16430"/>
                    </a:cubicBezTo>
                    <a:cubicBezTo>
                      <a:pt x="354357" y="62151"/>
                      <a:pt x="313657" y="104299"/>
                      <a:pt x="277331" y="143678"/>
                    </a:cubicBezTo>
                    <a:cubicBezTo>
                      <a:pt x="306696" y="145375"/>
                      <a:pt x="336596" y="148947"/>
                      <a:pt x="365871" y="152697"/>
                    </a:cubicBezTo>
                    <a:cubicBezTo>
                      <a:pt x="364264" y="155376"/>
                      <a:pt x="362390" y="158056"/>
                      <a:pt x="360426" y="160734"/>
                    </a:cubicBezTo>
                    <a:cubicBezTo>
                      <a:pt x="333472" y="160199"/>
                      <a:pt x="305535" y="157252"/>
                      <a:pt x="279652" y="151269"/>
                    </a:cubicBezTo>
                    <a:cubicBezTo>
                      <a:pt x="277064" y="150644"/>
                      <a:pt x="274565" y="150108"/>
                      <a:pt x="271976" y="149394"/>
                    </a:cubicBezTo>
                    <a:cubicBezTo>
                      <a:pt x="271173" y="150287"/>
                      <a:pt x="270370" y="151090"/>
                      <a:pt x="269566" y="151983"/>
                    </a:cubicBezTo>
                    <a:cubicBezTo>
                      <a:pt x="267514" y="154394"/>
                      <a:pt x="265193" y="156984"/>
                      <a:pt x="262783" y="15939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51" name="Google Shape;2251;p54"/>
              <p:cNvSpPr/>
              <p:nvPr/>
            </p:nvSpPr>
            <p:spPr>
              <a:xfrm>
                <a:off x="469918" y="6448484"/>
                <a:ext cx="151758" cy="373623"/>
              </a:xfrm>
              <a:custGeom>
                <a:avLst/>
                <a:gdLst/>
                <a:ahLst/>
                <a:cxnLst/>
                <a:rect l="l" t="t" r="r" b="b"/>
                <a:pathLst>
                  <a:path w="151758" h="373623" extrusionOk="0">
                    <a:moveTo>
                      <a:pt x="145304" y="371921"/>
                    </a:moveTo>
                    <a:cubicBezTo>
                      <a:pt x="131024" y="348704"/>
                      <a:pt x="116029" y="323791"/>
                      <a:pt x="101213" y="297715"/>
                    </a:cubicBezTo>
                    <a:cubicBezTo>
                      <a:pt x="92109" y="297269"/>
                      <a:pt x="82916" y="296287"/>
                      <a:pt x="73723" y="294947"/>
                    </a:cubicBezTo>
                    <a:cubicBezTo>
                      <a:pt x="67565" y="294144"/>
                      <a:pt x="61496" y="293072"/>
                      <a:pt x="55516" y="292001"/>
                    </a:cubicBezTo>
                    <a:cubicBezTo>
                      <a:pt x="54891" y="291822"/>
                      <a:pt x="54266" y="291822"/>
                      <a:pt x="53730" y="291643"/>
                    </a:cubicBezTo>
                    <a:cubicBezTo>
                      <a:pt x="53641" y="291643"/>
                      <a:pt x="53641" y="291643"/>
                      <a:pt x="53641" y="291643"/>
                    </a:cubicBezTo>
                    <a:cubicBezTo>
                      <a:pt x="51767" y="287179"/>
                      <a:pt x="49893" y="282803"/>
                      <a:pt x="48018" y="278338"/>
                    </a:cubicBezTo>
                    <a:cubicBezTo>
                      <a:pt x="48911" y="278517"/>
                      <a:pt x="49714" y="278606"/>
                      <a:pt x="50517" y="278785"/>
                    </a:cubicBezTo>
                    <a:cubicBezTo>
                      <a:pt x="56497" y="279856"/>
                      <a:pt x="62388" y="281017"/>
                      <a:pt x="68279" y="282357"/>
                    </a:cubicBezTo>
                    <a:cubicBezTo>
                      <a:pt x="78721" y="284857"/>
                      <a:pt x="88896" y="288072"/>
                      <a:pt x="98625" y="292983"/>
                    </a:cubicBezTo>
                    <a:cubicBezTo>
                      <a:pt x="75955" y="252621"/>
                      <a:pt x="53998" y="209758"/>
                      <a:pt x="36505" y="165646"/>
                    </a:cubicBezTo>
                    <a:cubicBezTo>
                      <a:pt x="31863" y="164842"/>
                      <a:pt x="27401" y="163681"/>
                      <a:pt x="22938" y="162074"/>
                    </a:cubicBezTo>
                    <a:cubicBezTo>
                      <a:pt x="17583" y="160377"/>
                      <a:pt x="12317" y="158323"/>
                      <a:pt x="7229" y="156001"/>
                    </a:cubicBezTo>
                    <a:cubicBezTo>
                      <a:pt x="6515" y="155734"/>
                      <a:pt x="5801" y="155466"/>
                      <a:pt x="5087" y="155109"/>
                    </a:cubicBezTo>
                    <a:cubicBezTo>
                      <a:pt x="3927" y="150733"/>
                      <a:pt x="2767" y="146179"/>
                      <a:pt x="1696" y="141893"/>
                    </a:cubicBezTo>
                    <a:cubicBezTo>
                      <a:pt x="3392" y="142607"/>
                      <a:pt x="5177" y="143232"/>
                      <a:pt x="6783" y="144036"/>
                    </a:cubicBezTo>
                    <a:cubicBezTo>
                      <a:pt x="11246" y="145821"/>
                      <a:pt x="15798" y="147607"/>
                      <a:pt x="20082" y="149572"/>
                    </a:cubicBezTo>
                    <a:cubicBezTo>
                      <a:pt x="24277" y="151269"/>
                      <a:pt x="28383" y="153055"/>
                      <a:pt x="32488" y="155109"/>
                    </a:cubicBezTo>
                    <a:cubicBezTo>
                      <a:pt x="25526" y="136892"/>
                      <a:pt x="19457" y="118497"/>
                      <a:pt x="14459" y="100101"/>
                    </a:cubicBezTo>
                    <a:cubicBezTo>
                      <a:pt x="14459" y="100013"/>
                      <a:pt x="14459" y="100013"/>
                      <a:pt x="14459" y="100013"/>
                    </a:cubicBezTo>
                    <a:cubicBezTo>
                      <a:pt x="10264" y="85189"/>
                      <a:pt x="6962" y="70544"/>
                      <a:pt x="4463" y="55721"/>
                    </a:cubicBezTo>
                    <a:cubicBezTo>
                      <a:pt x="2410" y="44380"/>
                      <a:pt x="893" y="33040"/>
                      <a:pt x="0" y="21699"/>
                    </a:cubicBezTo>
                    <a:cubicBezTo>
                      <a:pt x="4195" y="12680"/>
                      <a:pt x="10264" y="5268"/>
                      <a:pt x="18208" y="0"/>
                    </a:cubicBezTo>
                    <a:cubicBezTo>
                      <a:pt x="20082" y="13305"/>
                      <a:pt x="22135" y="26610"/>
                      <a:pt x="24366" y="39826"/>
                    </a:cubicBezTo>
                    <a:cubicBezTo>
                      <a:pt x="25080" y="44023"/>
                      <a:pt x="25883" y="48399"/>
                      <a:pt x="26597" y="52596"/>
                    </a:cubicBezTo>
                    <a:cubicBezTo>
                      <a:pt x="33470" y="90190"/>
                      <a:pt x="42485" y="127159"/>
                      <a:pt x="56587" y="164395"/>
                    </a:cubicBezTo>
                    <a:cubicBezTo>
                      <a:pt x="58729" y="169932"/>
                      <a:pt x="61049" y="175468"/>
                      <a:pt x="63281" y="181004"/>
                    </a:cubicBezTo>
                    <a:cubicBezTo>
                      <a:pt x="72027" y="169396"/>
                      <a:pt x="82202" y="158502"/>
                      <a:pt x="90592" y="146625"/>
                    </a:cubicBezTo>
                    <a:cubicBezTo>
                      <a:pt x="97465" y="136981"/>
                      <a:pt x="104337" y="127248"/>
                      <a:pt x="110853" y="117425"/>
                    </a:cubicBezTo>
                    <a:cubicBezTo>
                      <a:pt x="112459" y="114836"/>
                      <a:pt x="114155" y="112335"/>
                      <a:pt x="115762" y="109835"/>
                    </a:cubicBezTo>
                    <a:cubicBezTo>
                      <a:pt x="119689" y="103763"/>
                      <a:pt x="123527" y="97691"/>
                      <a:pt x="127186" y="91440"/>
                    </a:cubicBezTo>
                    <a:cubicBezTo>
                      <a:pt x="127543" y="90725"/>
                      <a:pt x="128257" y="90815"/>
                      <a:pt x="128614" y="91172"/>
                    </a:cubicBezTo>
                    <a:cubicBezTo>
                      <a:pt x="128971" y="91440"/>
                      <a:pt x="129060" y="91708"/>
                      <a:pt x="128882" y="92154"/>
                    </a:cubicBezTo>
                    <a:lnTo>
                      <a:pt x="128882" y="92243"/>
                    </a:lnTo>
                    <a:cubicBezTo>
                      <a:pt x="125490" y="100013"/>
                      <a:pt x="121920" y="108138"/>
                      <a:pt x="117904" y="116264"/>
                    </a:cubicBezTo>
                    <a:cubicBezTo>
                      <a:pt x="116565" y="119300"/>
                      <a:pt x="114958" y="122426"/>
                      <a:pt x="113352" y="125373"/>
                    </a:cubicBezTo>
                    <a:cubicBezTo>
                      <a:pt x="101213" y="149394"/>
                      <a:pt x="86129" y="173236"/>
                      <a:pt x="67118" y="190738"/>
                    </a:cubicBezTo>
                    <a:cubicBezTo>
                      <a:pt x="71403" y="201275"/>
                      <a:pt x="75955" y="211723"/>
                      <a:pt x="80596" y="221992"/>
                    </a:cubicBezTo>
                    <a:cubicBezTo>
                      <a:pt x="95680" y="205025"/>
                      <a:pt x="111656" y="188863"/>
                      <a:pt x="124776" y="170200"/>
                    </a:cubicBezTo>
                    <a:cubicBezTo>
                      <a:pt x="124776" y="170200"/>
                      <a:pt x="124776" y="170200"/>
                      <a:pt x="124776" y="170110"/>
                    </a:cubicBezTo>
                    <a:cubicBezTo>
                      <a:pt x="126026" y="168503"/>
                      <a:pt x="127007" y="166896"/>
                      <a:pt x="128168" y="165199"/>
                    </a:cubicBezTo>
                    <a:cubicBezTo>
                      <a:pt x="129507" y="163145"/>
                      <a:pt x="130935" y="161002"/>
                      <a:pt x="132273" y="158859"/>
                    </a:cubicBezTo>
                    <a:cubicBezTo>
                      <a:pt x="135040" y="154394"/>
                      <a:pt x="137807" y="149840"/>
                      <a:pt x="140663" y="145464"/>
                    </a:cubicBezTo>
                    <a:cubicBezTo>
                      <a:pt x="141199" y="148143"/>
                      <a:pt x="141734" y="150733"/>
                      <a:pt x="142091" y="153055"/>
                    </a:cubicBezTo>
                    <a:cubicBezTo>
                      <a:pt x="139414" y="156895"/>
                      <a:pt x="136736" y="160556"/>
                      <a:pt x="134058" y="164395"/>
                    </a:cubicBezTo>
                    <a:cubicBezTo>
                      <a:pt x="131292" y="168235"/>
                      <a:pt x="128703" y="171896"/>
                      <a:pt x="125936" y="175736"/>
                    </a:cubicBezTo>
                    <a:cubicBezTo>
                      <a:pt x="112816" y="194131"/>
                      <a:pt x="99339" y="212258"/>
                      <a:pt x="83898" y="229404"/>
                    </a:cubicBezTo>
                    <a:cubicBezTo>
                      <a:pt x="105319" y="276106"/>
                      <a:pt x="129150" y="321736"/>
                      <a:pt x="151374" y="368081"/>
                    </a:cubicBezTo>
                    <a:cubicBezTo>
                      <a:pt x="153248" y="372100"/>
                      <a:pt x="147803" y="375940"/>
                      <a:pt x="145304" y="37192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252" name="Google Shape;2252;p54"/>
              <p:cNvSpPr/>
              <p:nvPr/>
            </p:nvSpPr>
            <p:spPr>
              <a:xfrm>
                <a:off x="365759" y="6830496"/>
                <a:ext cx="188502" cy="448180"/>
              </a:xfrm>
              <a:custGeom>
                <a:avLst/>
                <a:gdLst/>
                <a:ahLst/>
                <a:cxnLst/>
                <a:rect l="l" t="t" r="r" b="b"/>
                <a:pathLst>
                  <a:path w="188502" h="448180" extrusionOk="0">
                    <a:moveTo>
                      <a:pt x="151284" y="443627"/>
                    </a:moveTo>
                    <a:cubicBezTo>
                      <a:pt x="150927" y="449253"/>
                      <a:pt x="142448" y="449967"/>
                      <a:pt x="142359" y="444074"/>
                    </a:cubicBezTo>
                    <a:cubicBezTo>
                      <a:pt x="142091" y="437912"/>
                      <a:pt x="141734" y="431751"/>
                      <a:pt x="141466" y="425679"/>
                    </a:cubicBezTo>
                    <a:cubicBezTo>
                      <a:pt x="104159" y="422553"/>
                      <a:pt x="66761" y="416302"/>
                      <a:pt x="29900" y="408712"/>
                    </a:cubicBezTo>
                    <a:cubicBezTo>
                      <a:pt x="29454" y="406658"/>
                      <a:pt x="29007" y="404515"/>
                      <a:pt x="28472" y="402461"/>
                    </a:cubicBezTo>
                    <a:cubicBezTo>
                      <a:pt x="66047" y="408712"/>
                      <a:pt x="103802" y="413891"/>
                      <a:pt x="141288" y="420231"/>
                    </a:cubicBezTo>
                    <a:cubicBezTo>
                      <a:pt x="139324" y="378083"/>
                      <a:pt x="136736" y="336203"/>
                      <a:pt x="132452" y="294680"/>
                    </a:cubicBezTo>
                    <a:cubicBezTo>
                      <a:pt x="89967" y="288518"/>
                      <a:pt x="47483" y="279410"/>
                      <a:pt x="5444" y="269409"/>
                    </a:cubicBezTo>
                    <a:cubicBezTo>
                      <a:pt x="4998" y="266373"/>
                      <a:pt x="4641" y="263336"/>
                      <a:pt x="4284" y="260301"/>
                    </a:cubicBezTo>
                    <a:cubicBezTo>
                      <a:pt x="47126" y="267623"/>
                      <a:pt x="89967" y="275838"/>
                      <a:pt x="131559" y="286733"/>
                    </a:cubicBezTo>
                    <a:cubicBezTo>
                      <a:pt x="129685" y="269409"/>
                      <a:pt x="127454" y="252264"/>
                      <a:pt x="125044" y="235029"/>
                    </a:cubicBezTo>
                    <a:cubicBezTo>
                      <a:pt x="93984" y="234940"/>
                      <a:pt x="62924" y="225207"/>
                      <a:pt x="32845" y="218331"/>
                    </a:cubicBezTo>
                    <a:cubicBezTo>
                      <a:pt x="22046" y="215831"/>
                      <a:pt x="11157" y="213420"/>
                      <a:pt x="446" y="210741"/>
                    </a:cubicBezTo>
                    <a:cubicBezTo>
                      <a:pt x="268" y="207526"/>
                      <a:pt x="0" y="204311"/>
                      <a:pt x="0" y="201097"/>
                    </a:cubicBezTo>
                    <a:cubicBezTo>
                      <a:pt x="14013" y="204401"/>
                      <a:pt x="28115" y="207794"/>
                      <a:pt x="42217" y="210919"/>
                    </a:cubicBezTo>
                    <a:cubicBezTo>
                      <a:pt x="69350" y="216813"/>
                      <a:pt x="98179" y="220117"/>
                      <a:pt x="124241" y="230029"/>
                    </a:cubicBezTo>
                    <a:cubicBezTo>
                      <a:pt x="118618" y="192971"/>
                      <a:pt x="111210" y="155913"/>
                      <a:pt x="101213" y="118854"/>
                    </a:cubicBezTo>
                    <a:cubicBezTo>
                      <a:pt x="90860" y="80814"/>
                      <a:pt x="79346" y="41523"/>
                      <a:pt x="64173" y="4018"/>
                    </a:cubicBezTo>
                    <a:cubicBezTo>
                      <a:pt x="66851" y="2501"/>
                      <a:pt x="69707" y="1161"/>
                      <a:pt x="72741" y="0"/>
                    </a:cubicBezTo>
                    <a:cubicBezTo>
                      <a:pt x="85505" y="30182"/>
                      <a:pt x="95769" y="61526"/>
                      <a:pt x="105051" y="92244"/>
                    </a:cubicBezTo>
                    <a:cubicBezTo>
                      <a:pt x="111031" y="112425"/>
                      <a:pt x="116654" y="132963"/>
                      <a:pt x="121831" y="153680"/>
                    </a:cubicBezTo>
                    <a:cubicBezTo>
                      <a:pt x="131649" y="120730"/>
                      <a:pt x="142091" y="87779"/>
                      <a:pt x="153337" y="55185"/>
                    </a:cubicBezTo>
                    <a:cubicBezTo>
                      <a:pt x="154319" y="57954"/>
                      <a:pt x="155301" y="60722"/>
                      <a:pt x="156193" y="63579"/>
                    </a:cubicBezTo>
                    <a:cubicBezTo>
                      <a:pt x="147089" y="97601"/>
                      <a:pt x="136290" y="131267"/>
                      <a:pt x="124330" y="164306"/>
                    </a:cubicBezTo>
                    <a:cubicBezTo>
                      <a:pt x="135308" y="210562"/>
                      <a:pt x="143787" y="257800"/>
                      <a:pt x="148517" y="305217"/>
                    </a:cubicBezTo>
                    <a:cubicBezTo>
                      <a:pt x="158692" y="293162"/>
                      <a:pt x="169046" y="281107"/>
                      <a:pt x="179399" y="269052"/>
                    </a:cubicBezTo>
                    <a:cubicBezTo>
                      <a:pt x="182077" y="265926"/>
                      <a:pt x="184754" y="262533"/>
                      <a:pt x="187343" y="259050"/>
                    </a:cubicBezTo>
                    <a:cubicBezTo>
                      <a:pt x="187700" y="262890"/>
                      <a:pt x="188146" y="266730"/>
                      <a:pt x="188503" y="270569"/>
                    </a:cubicBezTo>
                    <a:cubicBezTo>
                      <a:pt x="187878" y="271195"/>
                      <a:pt x="187343" y="271730"/>
                      <a:pt x="186807" y="272266"/>
                    </a:cubicBezTo>
                    <a:cubicBezTo>
                      <a:pt x="174579" y="284768"/>
                      <a:pt x="161905" y="297002"/>
                      <a:pt x="149410" y="309235"/>
                    </a:cubicBezTo>
                    <a:cubicBezTo>
                      <a:pt x="149321" y="309414"/>
                      <a:pt x="149142" y="309325"/>
                      <a:pt x="148964" y="309414"/>
                    </a:cubicBezTo>
                    <a:cubicBezTo>
                      <a:pt x="153248" y="354598"/>
                      <a:pt x="154408" y="399514"/>
                      <a:pt x="151284" y="44362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sp>
        <p:nvSpPr>
          <p:cNvPr id="2253" name="Google Shape;2253;p54"/>
          <p:cNvSpPr/>
          <p:nvPr/>
        </p:nvSpPr>
        <p:spPr>
          <a:xfrm>
            <a:off x="481770" y="4527068"/>
            <a:ext cx="829749" cy="1092065"/>
          </a:xfrm>
          <a:custGeom>
            <a:avLst/>
            <a:gdLst/>
            <a:ahLst/>
            <a:cxnLst/>
            <a:rect l="l" t="t" r="r" b="b"/>
            <a:pathLst>
              <a:path w="1125084" h="1480766" extrusionOk="0">
                <a:moveTo>
                  <a:pt x="1073570" y="408537"/>
                </a:moveTo>
                <a:cubicBezTo>
                  <a:pt x="1094812" y="388267"/>
                  <a:pt x="1139439" y="335224"/>
                  <a:pt x="1120517" y="301917"/>
                </a:cubicBezTo>
                <a:cubicBezTo>
                  <a:pt x="1095258" y="257625"/>
                  <a:pt x="1020910" y="316650"/>
                  <a:pt x="997347" y="332546"/>
                </a:cubicBezTo>
                <a:cubicBezTo>
                  <a:pt x="965038" y="354155"/>
                  <a:pt x="932193" y="379962"/>
                  <a:pt x="907380" y="411127"/>
                </a:cubicBezTo>
                <a:cubicBezTo>
                  <a:pt x="930140" y="338707"/>
                  <a:pt x="948526" y="265037"/>
                  <a:pt x="962360" y="190921"/>
                </a:cubicBezTo>
                <a:cubicBezTo>
                  <a:pt x="967537" y="173240"/>
                  <a:pt x="970839" y="154666"/>
                  <a:pt x="971821" y="136003"/>
                </a:cubicBezTo>
                <a:cubicBezTo>
                  <a:pt x="972178" y="133771"/>
                  <a:pt x="972535" y="131538"/>
                  <a:pt x="972803" y="129216"/>
                </a:cubicBezTo>
                <a:cubicBezTo>
                  <a:pt x="972446" y="116626"/>
                  <a:pt x="971285" y="106178"/>
                  <a:pt x="970482" y="99838"/>
                </a:cubicBezTo>
                <a:cubicBezTo>
                  <a:pt x="969947" y="95819"/>
                  <a:pt x="969500" y="93498"/>
                  <a:pt x="969500" y="93498"/>
                </a:cubicBezTo>
                <a:lnTo>
                  <a:pt x="969233" y="91533"/>
                </a:lnTo>
                <a:cubicBezTo>
                  <a:pt x="967715" y="83229"/>
                  <a:pt x="965752" y="75103"/>
                  <a:pt x="963163" y="67334"/>
                </a:cubicBezTo>
                <a:cubicBezTo>
                  <a:pt x="954952" y="43938"/>
                  <a:pt x="927551" y="-6604"/>
                  <a:pt x="896848" y="718"/>
                </a:cubicBezTo>
                <a:cubicBezTo>
                  <a:pt x="863200" y="8844"/>
                  <a:pt x="856863" y="58672"/>
                  <a:pt x="858916" y="85997"/>
                </a:cubicBezTo>
                <a:cubicBezTo>
                  <a:pt x="864003" y="155291"/>
                  <a:pt x="912111" y="206012"/>
                  <a:pt x="930229" y="270752"/>
                </a:cubicBezTo>
                <a:cubicBezTo>
                  <a:pt x="931032" y="273520"/>
                  <a:pt x="865342" y="503460"/>
                  <a:pt x="814824" y="611598"/>
                </a:cubicBezTo>
                <a:cubicBezTo>
                  <a:pt x="824285" y="547751"/>
                  <a:pt x="836870" y="307453"/>
                  <a:pt x="764486" y="333171"/>
                </a:cubicBezTo>
                <a:cubicBezTo>
                  <a:pt x="723965" y="347458"/>
                  <a:pt x="728695" y="425415"/>
                  <a:pt x="731551" y="455865"/>
                </a:cubicBezTo>
                <a:cubicBezTo>
                  <a:pt x="737442" y="518283"/>
                  <a:pt x="759844" y="588470"/>
                  <a:pt x="803846" y="634726"/>
                </a:cubicBezTo>
                <a:cubicBezTo>
                  <a:pt x="757970" y="729560"/>
                  <a:pt x="704418" y="820374"/>
                  <a:pt x="643547" y="905653"/>
                </a:cubicBezTo>
                <a:cubicBezTo>
                  <a:pt x="633016" y="920298"/>
                  <a:pt x="622216" y="934764"/>
                  <a:pt x="611327" y="949051"/>
                </a:cubicBezTo>
                <a:cubicBezTo>
                  <a:pt x="640780" y="875739"/>
                  <a:pt x="703079" y="668570"/>
                  <a:pt x="611327" y="685089"/>
                </a:cubicBezTo>
                <a:cubicBezTo>
                  <a:pt x="571877" y="692144"/>
                  <a:pt x="564558" y="757241"/>
                  <a:pt x="563398" y="787603"/>
                </a:cubicBezTo>
                <a:cubicBezTo>
                  <a:pt x="560810" y="850021"/>
                  <a:pt x="576607" y="916636"/>
                  <a:pt x="588032" y="978787"/>
                </a:cubicBezTo>
                <a:cubicBezTo>
                  <a:pt x="543405" y="1034419"/>
                  <a:pt x="495922" y="1086568"/>
                  <a:pt x="445673" y="1135771"/>
                </a:cubicBezTo>
                <a:cubicBezTo>
                  <a:pt x="439693" y="1140504"/>
                  <a:pt x="434159" y="1145772"/>
                  <a:pt x="429339" y="1151844"/>
                </a:cubicBezTo>
                <a:cubicBezTo>
                  <a:pt x="384534" y="1194707"/>
                  <a:pt x="337766" y="1235426"/>
                  <a:pt x="289033" y="1274092"/>
                </a:cubicBezTo>
                <a:cubicBezTo>
                  <a:pt x="301618" y="1179259"/>
                  <a:pt x="338658" y="1092998"/>
                  <a:pt x="358026" y="999147"/>
                </a:cubicBezTo>
                <a:cubicBezTo>
                  <a:pt x="364185" y="969679"/>
                  <a:pt x="384891" y="885561"/>
                  <a:pt x="329465" y="889669"/>
                </a:cubicBezTo>
                <a:cubicBezTo>
                  <a:pt x="277877" y="893509"/>
                  <a:pt x="251279" y="987806"/>
                  <a:pt x="245656" y="1026204"/>
                </a:cubicBezTo>
                <a:cubicBezTo>
                  <a:pt x="239587" y="1068977"/>
                  <a:pt x="243960" y="1111928"/>
                  <a:pt x="249762" y="1154434"/>
                </a:cubicBezTo>
                <a:cubicBezTo>
                  <a:pt x="255563" y="1195778"/>
                  <a:pt x="259758" y="1240070"/>
                  <a:pt x="271004" y="1280879"/>
                </a:cubicBezTo>
                <a:cubicBezTo>
                  <a:pt x="270915" y="1283379"/>
                  <a:pt x="271004" y="1285969"/>
                  <a:pt x="270915" y="1288469"/>
                </a:cubicBezTo>
                <a:cubicBezTo>
                  <a:pt x="230126" y="1320258"/>
                  <a:pt x="188088" y="1350619"/>
                  <a:pt x="145068" y="1379819"/>
                </a:cubicBezTo>
                <a:cubicBezTo>
                  <a:pt x="144264" y="1379998"/>
                  <a:pt x="143372" y="1380266"/>
                  <a:pt x="142658" y="1380534"/>
                </a:cubicBezTo>
                <a:cubicBezTo>
                  <a:pt x="139891" y="1381248"/>
                  <a:pt x="138374" y="1382945"/>
                  <a:pt x="137660" y="1384909"/>
                </a:cubicBezTo>
                <a:cubicBezTo>
                  <a:pt x="93836" y="1414466"/>
                  <a:pt x="48763" y="1442952"/>
                  <a:pt x="2887" y="1470366"/>
                </a:cubicBezTo>
                <a:cubicBezTo>
                  <a:pt x="-3361" y="1474028"/>
                  <a:pt x="1548" y="1483136"/>
                  <a:pt x="7975" y="1480189"/>
                </a:cubicBezTo>
                <a:cubicBezTo>
                  <a:pt x="59920" y="1456347"/>
                  <a:pt x="109991" y="1429468"/>
                  <a:pt x="158456" y="1400179"/>
                </a:cubicBezTo>
                <a:cubicBezTo>
                  <a:pt x="234857" y="1431165"/>
                  <a:pt x="332410" y="1437326"/>
                  <a:pt x="413631" y="1430987"/>
                </a:cubicBezTo>
                <a:cubicBezTo>
                  <a:pt x="455044" y="1427772"/>
                  <a:pt x="562505" y="1413127"/>
                  <a:pt x="575447" y="1359995"/>
                </a:cubicBezTo>
                <a:cubicBezTo>
                  <a:pt x="589371" y="1302845"/>
                  <a:pt x="486551" y="1312132"/>
                  <a:pt x="456919" y="1315883"/>
                </a:cubicBezTo>
                <a:cubicBezTo>
                  <a:pt x="379090" y="1325795"/>
                  <a:pt x="298226" y="1341690"/>
                  <a:pt x="220130" y="1360531"/>
                </a:cubicBezTo>
                <a:cubicBezTo>
                  <a:pt x="295995" y="1309454"/>
                  <a:pt x="366773" y="1251678"/>
                  <a:pt x="432553" y="1188545"/>
                </a:cubicBezTo>
                <a:cubicBezTo>
                  <a:pt x="512613" y="1190063"/>
                  <a:pt x="595440" y="1184170"/>
                  <a:pt x="671394" y="1157827"/>
                </a:cubicBezTo>
                <a:cubicBezTo>
                  <a:pt x="704240" y="1146397"/>
                  <a:pt x="795635" y="1109785"/>
                  <a:pt x="782693" y="1061119"/>
                </a:cubicBezTo>
                <a:cubicBezTo>
                  <a:pt x="768413" y="1007183"/>
                  <a:pt x="672198" y="1027008"/>
                  <a:pt x="639352" y="1039688"/>
                </a:cubicBezTo>
                <a:cubicBezTo>
                  <a:pt x="600349" y="1054779"/>
                  <a:pt x="562505" y="1074245"/>
                  <a:pt x="524841" y="1092998"/>
                </a:cubicBezTo>
                <a:cubicBezTo>
                  <a:pt x="591334" y="1018345"/>
                  <a:pt x="651312" y="937800"/>
                  <a:pt x="704597" y="852789"/>
                </a:cubicBezTo>
                <a:cubicBezTo>
                  <a:pt x="766003" y="845824"/>
                  <a:pt x="827320" y="825911"/>
                  <a:pt x="880158" y="794211"/>
                </a:cubicBezTo>
                <a:cubicBezTo>
                  <a:pt x="909879" y="776441"/>
                  <a:pt x="992260" y="726791"/>
                  <a:pt x="978872" y="683303"/>
                </a:cubicBezTo>
                <a:cubicBezTo>
                  <a:pt x="966198" y="642227"/>
                  <a:pt x="895956" y="673302"/>
                  <a:pt x="872304" y="684375"/>
                </a:cubicBezTo>
                <a:cubicBezTo>
                  <a:pt x="829641" y="704556"/>
                  <a:pt x="787959" y="736346"/>
                  <a:pt x="752347" y="771976"/>
                </a:cubicBezTo>
                <a:cubicBezTo>
                  <a:pt x="799919" y="686876"/>
                  <a:pt x="840797" y="597936"/>
                  <a:pt x="874803" y="506585"/>
                </a:cubicBezTo>
                <a:cubicBezTo>
                  <a:pt x="943171" y="482297"/>
                  <a:pt x="1020018" y="459794"/>
                  <a:pt x="1073570" y="40853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2254" name="Google Shape;2254;p54"/>
          <p:cNvGrpSpPr/>
          <p:nvPr/>
        </p:nvGrpSpPr>
        <p:grpSpPr>
          <a:xfrm>
            <a:off x="6437169" y="1269416"/>
            <a:ext cx="1502573" cy="2614622"/>
            <a:chOff x="5049205" y="2137340"/>
            <a:chExt cx="1509972" cy="2627497"/>
          </a:xfrm>
        </p:grpSpPr>
        <p:sp>
          <p:nvSpPr>
            <p:cNvPr id="2255" name="Google Shape;2255;p54"/>
            <p:cNvSpPr/>
            <p:nvPr/>
          </p:nvSpPr>
          <p:spPr>
            <a:xfrm>
              <a:off x="5284125" y="3168549"/>
              <a:ext cx="1087537" cy="904080"/>
            </a:xfrm>
            <a:custGeom>
              <a:avLst/>
              <a:gdLst/>
              <a:ahLst/>
              <a:cxnLst/>
              <a:rect l="l" t="t" r="r" b="b"/>
              <a:pathLst>
                <a:path w="1087537" h="904080" extrusionOk="0">
                  <a:moveTo>
                    <a:pt x="1082301" y="545626"/>
                  </a:moveTo>
                  <a:cubicBezTo>
                    <a:pt x="1005734" y="301931"/>
                    <a:pt x="666124" y="263393"/>
                    <a:pt x="666124" y="263393"/>
                  </a:cubicBezTo>
                  <a:lnTo>
                    <a:pt x="643705" y="45675"/>
                  </a:lnTo>
                  <a:lnTo>
                    <a:pt x="563813" y="15320"/>
                  </a:lnTo>
                  <a:lnTo>
                    <a:pt x="563813" y="0"/>
                  </a:lnTo>
                  <a:lnTo>
                    <a:pt x="543769" y="7612"/>
                  </a:lnTo>
                  <a:lnTo>
                    <a:pt x="523725" y="0"/>
                  </a:lnTo>
                  <a:lnTo>
                    <a:pt x="523725" y="15320"/>
                  </a:lnTo>
                  <a:lnTo>
                    <a:pt x="443833" y="45675"/>
                  </a:lnTo>
                  <a:lnTo>
                    <a:pt x="421414" y="263393"/>
                  </a:lnTo>
                  <a:cubicBezTo>
                    <a:pt x="421414" y="263393"/>
                    <a:pt x="81803" y="301931"/>
                    <a:pt x="5236" y="545626"/>
                  </a:cubicBezTo>
                  <a:cubicBezTo>
                    <a:pt x="-46441" y="710247"/>
                    <a:pt x="295924" y="815395"/>
                    <a:pt x="523820" y="891044"/>
                  </a:cubicBezTo>
                  <a:lnTo>
                    <a:pt x="523820" y="904080"/>
                  </a:lnTo>
                  <a:cubicBezTo>
                    <a:pt x="530374" y="901987"/>
                    <a:pt x="537119" y="899798"/>
                    <a:pt x="543864" y="897610"/>
                  </a:cubicBezTo>
                  <a:cubicBezTo>
                    <a:pt x="550703" y="899798"/>
                    <a:pt x="557353" y="901987"/>
                    <a:pt x="563908" y="904080"/>
                  </a:cubicBezTo>
                  <a:lnTo>
                    <a:pt x="563908" y="891044"/>
                  </a:lnTo>
                  <a:cubicBezTo>
                    <a:pt x="791613" y="815395"/>
                    <a:pt x="1133979" y="710247"/>
                    <a:pt x="1082301" y="545626"/>
                  </a:cubicBezTo>
                  <a:close/>
                </a:path>
              </a:pathLst>
            </a:custGeom>
            <a:solidFill>
              <a:srgbClr val="EE76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54"/>
            <p:cNvSpPr/>
            <p:nvPr/>
          </p:nvSpPr>
          <p:spPr>
            <a:xfrm>
              <a:off x="5284030" y="3434511"/>
              <a:ext cx="1087632" cy="638213"/>
            </a:xfrm>
            <a:custGeom>
              <a:avLst/>
              <a:gdLst/>
              <a:ahLst/>
              <a:cxnLst/>
              <a:rect l="l" t="t" r="r" b="b"/>
              <a:pathLst>
                <a:path w="1087632" h="638213" extrusionOk="0">
                  <a:moveTo>
                    <a:pt x="1082396" y="279664"/>
                  </a:moveTo>
                  <a:cubicBezTo>
                    <a:pt x="1020079" y="81359"/>
                    <a:pt x="783539" y="18936"/>
                    <a:pt x="697662" y="2569"/>
                  </a:cubicBezTo>
                  <a:cubicBezTo>
                    <a:pt x="658049" y="34542"/>
                    <a:pt x="608271" y="54144"/>
                    <a:pt x="557353" y="55095"/>
                  </a:cubicBezTo>
                  <a:cubicBezTo>
                    <a:pt x="501971" y="56237"/>
                    <a:pt x="447063" y="35398"/>
                    <a:pt x="404505" y="0"/>
                  </a:cubicBezTo>
                  <a:cubicBezTo>
                    <a:pt x="335158" y="11514"/>
                    <a:pt x="71544" y="68608"/>
                    <a:pt x="5236" y="279760"/>
                  </a:cubicBezTo>
                  <a:cubicBezTo>
                    <a:pt x="-46441" y="444380"/>
                    <a:pt x="295924" y="549528"/>
                    <a:pt x="523820" y="625177"/>
                  </a:cubicBezTo>
                  <a:lnTo>
                    <a:pt x="523820" y="638214"/>
                  </a:lnTo>
                  <a:cubicBezTo>
                    <a:pt x="530374" y="636120"/>
                    <a:pt x="537119" y="633932"/>
                    <a:pt x="543864" y="631743"/>
                  </a:cubicBezTo>
                  <a:cubicBezTo>
                    <a:pt x="550704" y="633932"/>
                    <a:pt x="557353" y="636120"/>
                    <a:pt x="563908" y="638214"/>
                  </a:cubicBezTo>
                  <a:lnTo>
                    <a:pt x="563908" y="625177"/>
                  </a:lnTo>
                  <a:cubicBezTo>
                    <a:pt x="791708" y="549433"/>
                    <a:pt x="1134074" y="444285"/>
                    <a:pt x="1082396" y="27966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7" name="Google Shape;2257;p54"/>
            <p:cNvSpPr/>
            <p:nvPr/>
          </p:nvSpPr>
          <p:spPr>
            <a:xfrm>
              <a:off x="5283935" y="3451925"/>
              <a:ext cx="1087727" cy="620609"/>
            </a:xfrm>
            <a:custGeom>
              <a:avLst/>
              <a:gdLst/>
              <a:ahLst/>
              <a:cxnLst/>
              <a:rect l="l" t="t" r="r" b="b"/>
              <a:pathLst>
                <a:path w="1087727" h="620609" extrusionOk="0">
                  <a:moveTo>
                    <a:pt x="1082491" y="262251"/>
                  </a:moveTo>
                  <a:cubicBezTo>
                    <a:pt x="1036513" y="116091"/>
                    <a:pt x="896014" y="43772"/>
                    <a:pt x="790853" y="9230"/>
                  </a:cubicBezTo>
                  <a:cubicBezTo>
                    <a:pt x="789523" y="10848"/>
                    <a:pt x="788288" y="12465"/>
                    <a:pt x="786958" y="13988"/>
                  </a:cubicBezTo>
                  <a:cubicBezTo>
                    <a:pt x="740220" y="68608"/>
                    <a:pt x="681228" y="115805"/>
                    <a:pt x="611596" y="133409"/>
                  </a:cubicBezTo>
                  <a:cubicBezTo>
                    <a:pt x="540064" y="151584"/>
                    <a:pt x="460647" y="135693"/>
                    <a:pt x="401465" y="91445"/>
                  </a:cubicBezTo>
                  <a:cubicBezTo>
                    <a:pt x="369641" y="67656"/>
                    <a:pt x="344087" y="35779"/>
                    <a:pt x="326703" y="0"/>
                  </a:cubicBezTo>
                  <a:cubicBezTo>
                    <a:pt x="220212" y="30069"/>
                    <a:pt x="55679" y="101532"/>
                    <a:pt x="5236" y="262156"/>
                  </a:cubicBezTo>
                  <a:cubicBezTo>
                    <a:pt x="-46441" y="426776"/>
                    <a:pt x="295924" y="531924"/>
                    <a:pt x="523820" y="607573"/>
                  </a:cubicBezTo>
                  <a:lnTo>
                    <a:pt x="523820" y="620610"/>
                  </a:lnTo>
                  <a:cubicBezTo>
                    <a:pt x="530374" y="618516"/>
                    <a:pt x="537119" y="616328"/>
                    <a:pt x="543864" y="614139"/>
                  </a:cubicBezTo>
                  <a:cubicBezTo>
                    <a:pt x="550703" y="616328"/>
                    <a:pt x="557353" y="618516"/>
                    <a:pt x="563908" y="620610"/>
                  </a:cubicBezTo>
                  <a:lnTo>
                    <a:pt x="563908" y="607573"/>
                  </a:lnTo>
                  <a:cubicBezTo>
                    <a:pt x="791803" y="532019"/>
                    <a:pt x="1134169" y="426871"/>
                    <a:pt x="1082491" y="26225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8" name="Google Shape;2258;p54"/>
            <p:cNvSpPr/>
            <p:nvPr/>
          </p:nvSpPr>
          <p:spPr>
            <a:xfrm>
              <a:off x="6168649" y="3509222"/>
              <a:ext cx="65337" cy="436966"/>
            </a:xfrm>
            <a:custGeom>
              <a:avLst/>
              <a:gdLst/>
              <a:ahLst/>
              <a:cxnLst/>
              <a:rect l="l" t="t" r="r" b="b"/>
              <a:pathLst>
                <a:path w="65337" h="436966" extrusionOk="0">
                  <a:moveTo>
                    <a:pt x="20325" y="3412"/>
                  </a:moveTo>
                  <a:cubicBezTo>
                    <a:pt x="-16154" y="147098"/>
                    <a:pt x="-3234" y="298968"/>
                    <a:pt x="56708" y="434470"/>
                  </a:cubicBezTo>
                  <a:cubicBezTo>
                    <a:pt x="59178" y="440084"/>
                    <a:pt x="67348" y="435232"/>
                    <a:pt x="64878" y="429712"/>
                  </a:cubicBezTo>
                  <a:cubicBezTo>
                    <a:pt x="6075" y="296589"/>
                    <a:pt x="-6369" y="147003"/>
                    <a:pt x="29444" y="5981"/>
                  </a:cubicBezTo>
                  <a:cubicBezTo>
                    <a:pt x="30964" y="-14"/>
                    <a:pt x="21750" y="-2583"/>
                    <a:pt x="20325" y="3412"/>
                  </a:cubicBezTo>
                  <a:lnTo>
                    <a:pt x="20325" y="3412"/>
                  </a:lnTo>
                  <a:close/>
                </a:path>
              </a:pathLst>
            </a:custGeom>
            <a:solidFill>
              <a:srgbClr val="F8C68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54"/>
            <p:cNvSpPr/>
            <p:nvPr/>
          </p:nvSpPr>
          <p:spPr>
            <a:xfrm>
              <a:off x="5468144" y="3505307"/>
              <a:ext cx="39321" cy="433627"/>
            </a:xfrm>
            <a:custGeom>
              <a:avLst/>
              <a:gdLst/>
              <a:ahLst/>
              <a:cxnLst/>
              <a:rect l="l" t="t" r="r" b="b"/>
              <a:pathLst>
                <a:path w="39321" h="433627" extrusionOk="0">
                  <a:moveTo>
                    <a:pt x="4560" y="429536"/>
                  </a:moveTo>
                  <a:cubicBezTo>
                    <a:pt x="7410" y="430868"/>
                    <a:pt x="10260" y="432295"/>
                    <a:pt x="13204" y="433627"/>
                  </a:cubicBezTo>
                  <a:cubicBezTo>
                    <a:pt x="49303" y="291749"/>
                    <a:pt x="48163" y="141593"/>
                    <a:pt x="8645" y="0"/>
                  </a:cubicBezTo>
                  <a:cubicBezTo>
                    <a:pt x="5795" y="1522"/>
                    <a:pt x="2945" y="3140"/>
                    <a:pt x="0" y="4758"/>
                  </a:cubicBezTo>
                  <a:cubicBezTo>
                    <a:pt x="38283" y="143401"/>
                    <a:pt x="39613" y="290512"/>
                    <a:pt x="4560" y="429536"/>
                  </a:cubicBezTo>
                  <a:close/>
                </a:path>
              </a:pathLst>
            </a:custGeom>
            <a:solidFill>
              <a:srgbClr val="F8C68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54"/>
            <p:cNvSpPr/>
            <p:nvPr/>
          </p:nvSpPr>
          <p:spPr>
            <a:xfrm>
              <a:off x="5712284" y="3168644"/>
              <a:ext cx="232170" cy="214717"/>
            </a:xfrm>
            <a:custGeom>
              <a:avLst/>
              <a:gdLst/>
              <a:ahLst/>
              <a:cxnLst/>
              <a:rect l="l" t="t" r="r" b="b"/>
              <a:pathLst>
                <a:path w="232170" h="214717" extrusionOk="0">
                  <a:moveTo>
                    <a:pt x="232170" y="207251"/>
                  </a:moveTo>
                  <a:lnTo>
                    <a:pt x="215546" y="45675"/>
                  </a:lnTo>
                  <a:lnTo>
                    <a:pt x="135654" y="15320"/>
                  </a:lnTo>
                  <a:lnTo>
                    <a:pt x="135654" y="0"/>
                  </a:lnTo>
                  <a:lnTo>
                    <a:pt x="115610" y="7613"/>
                  </a:lnTo>
                  <a:lnTo>
                    <a:pt x="95566" y="0"/>
                  </a:lnTo>
                  <a:lnTo>
                    <a:pt x="95566" y="15320"/>
                  </a:lnTo>
                  <a:lnTo>
                    <a:pt x="15674" y="45675"/>
                  </a:lnTo>
                  <a:lnTo>
                    <a:pt x="0" y="198020"/>
                  </a:lnTo>
                  <a:cubicBezTo>
                    <a:pt x="75522" y="216671"/>
                    <a:pt x="155128" y="219621"/>
                    <a:pt x="232170" y="207251"/>
                  </a:cubicBezTo>
                  <a:close/>
                </a:path>
              </a:pathLst>
            </a:custGeom>
            <a:solidFill>
              <a:srgbClr val="EE76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54"/>
            <p:cNvSpPr/>
            <p:nvPr/>
          </p:nvSpPr>
          <p:spPr>
            <a:xfrm>
              <a:off x="5207762" y="2137340"/>
              <a:ext cx="1141960" cy="807496"/>
            </a:xfrm>
            <a:custGeom>
              <a:avLst/>
              <a:gdLst/>
              <a:ahLst/>
              <a:cxnLst/>
              <a:rect l="l" t="t" r="r" b="b"/>
              <a:pathLst>
                <a:path w="1141960" h="807496" extrusionOk="0">
                  <a:moveTo>
                    <a:pt x="1036215" y="807497"/>
                  </a:moveTo>
                  <a:cubicBezTo>
                    <a:pt x="1083333" y="774573"/>
                    <a:pt x="1112021" y="720048"/>
                    <a:pt x="1125131" y="664001"/>
                  </a:cubicBezTo>
                  <a:cubicBezTo>
                    <a:pt x="1145365" y="577884"/>
                    <a:pt x="1165314" y="408982"/>
                    <a:pt x="1070033" y="356741"/>
                  </a:cubicBezTo>
                  <a:cubicBezTo>
                    <a:pt x="1060154" y="351317"/>
                    <a:pt x="1049134" y="347130"/>
                    <a:pt x="1041629" y="338661"/>
                  </a:cubicBezTo>
                  <a:cubicBezTo>
                    <a:pt x="1022440" y="316966"/>
                    <a:pt x="1036784" y="283851"/>
                    <a:pt x="1043814" y="255780"/>
                  </a:cubicBezTo>
                  <a:cubicBezTo>
                    <a:pt x="1057684" y="200304"/>
                    <a:pt x="1033460" y="125987"/>
                    <a:pt x="983207" y="95918"/>
                  </a:cubicBezTo>
                  <a:cubicBezTo>
                    <a:pt x="947963" y="74793"/>
                    <a:pt x="905500" y="67751"/>
                    <a:pt x="864557" y="70606"/>
                  </a:cubicBezTo>
                  <a:cubicBezTo>
                    <a:pt x="806799" y="74603"/>
                    <a:pt x="745432" y="96774"/>
                    <a:pt x="693564" y="71082"/>
                  </a:cubicBezTo>
                  <a:cubicBezTo>
                    <a:pt x="639226" y="44153"/>
                    <a:pt x="610633" y="0"/>
                    <a:pt x="544420" y="0"/>
                  </a:cubicBezTo>
                  <a:cubicBezTo>
                    <a:pt x="483813" y="0"/>
                    <a:pt x="423110" y="23884"/>
                    <a:pt x="378462" y="64897"/>
                  </a:cubicBezTo>
                  <a:cubicBezTo>
                    <a:pt x="362883" y="79170"/>
                    <a:pt x="348254" y="96013"/>
                    <a:pt x="328209" y="102483"/>
                  </a:cubicBezTo>
                  <a:cubicBezTo>
                    <a:pt x="303320" y="110572"/>
                    <a:pt x="276627" y="100675"/>
                    <a:pt x="250978" y="95727"/>
                  </a:cubicBezTo>
                  <a:cubicBezTo>
                    <a:pt x="191415" y="84309"/>
                    <a:pt x="127198" y="100675"/>
                    <a:pt x="80460" y="139404"/>
                  </a:cubicBezTo>
                  <a:cubicBezTo>
                    <a:pt x="11683" y="196308"/>
                    <a:pt x="-33725" y="338661"/>
                    <a:pt x="31822" y="413740"/>
                  </a:cubicBezTo>
                  <a:cubicBezTo>
                    <a:pt x="55761" y="441145"/>
                    <a:pt x="94614" y="458463"/>
                    <a:pt x="103544" y="493766"/>
                  </a:cubicBezTo>
                  <a:cubicBezTo>
                    <a:pt x="110384" y="520886"/>
                    <a:pt x="96609" y="548291"/>
                    <a:pt x="88819" y="575220"/>
                  </a:cubicBezTo>
                  <a:cubicBezTo>
                    <a:pt x="76090" y="618992"/>
                    <a:pt x="80175" y="668949"/>
                    <a:pt x="106109" y="706441"/>
                  </a:cubicBezTo>
                  <a:cubicBezTo>
                    <a:pt x="132043" y="743932"/>
                    <a:pt x="181346" y="765913"/>
                    <a:pt x="225139" y="753543"/>
                  </a:cubicBezTo>
                </a:path>
              </a:pathLst>
            </a:custGeom>
            <a:solidFill>
              <a:srgbClr val="9940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54"/>
            <p:cNvSpPr/>
            <p:nvPr/>
          </p:nvSpPr>
          <p:spPr>
            <a:xfrm>
              <a:off x="5352469" y="2824840"/>
              <a:ext cx="150823" cy="277554"/>
            </a:xfrm>
            <a:custGeom>
              <a:avLst/>
              <a:gdLst/>
              <a:ahLst/>
              <a:cxnLst/>
              <a:rect l="l" t="t" r="r" b="b"/>
              <a:pathLst>
                <a:path w="150823" h="277554" extrusionOk="0">
                  <a:moveTo>
                    <a:pt x="122229" y="9806"/>
                  </a:moveTo>
                  <a:cubicBezTo>
                    <a:pt x="98195" y="-5514"/>
                    <a:pt x="64947" y="-2089"/>
                    <a:pt x="41768" y="14564"/>
                  </a:cubicBezTo>
                  <a:cubicBezTo>
                    <a:pt x="18589" y="31216"/>
                    <a:pt x="4909" y="58906"/>
                    <a:pt x="1204" y="87263"/>
                  </a:cubicBezTo>
                  <a:cubicBezTo>
                    <a:pt x="-2501" y="115620"/>
                    <a:pt x="2724" y="144452"/>
                    <a:pt x="11654" y="171571"/>
                  </a:cubicBezTo>
                  <a:cubicBezTo>
                    <a:pt x="21723" y="202021"/>
                    <a:pt x="36923" y="231805"/>
                    <a:pt x="61337" y="252645"/>
                  </a:cubicBezTo>
                  <a:cubicBezTo>
                    <a:pt x="85751" y="273484"/>
                    <a:pt x="120519" y="283951"/>
                    <a:pt x="150823" y="273389"/>
                  </a:cubicBezTo>
                </a:path>
              </a:pathLst>
            </a:custGeom>
            <a:solidFill>
              <a:srgbClr val="DD665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54"/>
            <p:cNvSpPr/>
            <p:nvPr/>
          </p:nvSpPr>
          <p:spPr>
            <a:xfrm>
              <a:off x="6154490" y="2824840"/>
              <a:ext cx="150812" cy="277554"/>
            </a:xfrm>
            <a:custGeom>
              <a:avLst/>
              <a:gdLst/>
              <a:ahLst/>
              <a:cxnLst/>
              <a:rect l="l" t="t" r="r" b="b"/>
              <a:pathLst>
                <a:path w="150812" h="277554" extrusionOk="0">
                  <a:moveTo>
                    <a:pt x="28594" y="9806"/>
                  </a:moveTo>
                  <a:cubicBezTo>
                    <a:pt x="52628" y="-5514"/>
                    <a:pt x="85876" y="-2089"/>
                    <a:pt x="109055" y="14564"/>
                  </a:cubicBezTo>
                  <a:cubicBezTo>
                    <a:pt x="132234" y="31216"/>
                    <a:pt x="145914" y="58906"/>
                    <a:pt x="149619" y="87263"/>
                  </a:cubicBezTo>
                  <a:cubicBezTo>
                    <a:pt x="153324" y="115620"/>
                    <a:pt x="148004" y="144452"/>
                    <a:pt x="139169" y="171571"/>
                  </a:cubicBezTo>
                  <a:cubicBezTo>
                    <a:pt x="129100" y="202021"/>
                    <a:pt x="113900" y="231805"/>
                    <a:pt x="89486" y="252645"/>
                  </a:cubicBezTo>
                  <a:cubicBezTo>
                    <a:pt x="65072" y="273484"/>
                    <a:pt x="30304" y="283951"/>
                    <a:pt x="0" y="273389"/>
                  </a:cubicBezTo>
                </a:path>
              </a:pathLst>
            </a:custGeom>
            <a:solidFill>
              <a:srgbClr val="DD665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64" name="Google Shape;2264;p54"/>
            <p:cNvGrpSpPr/>
            <p:nvPr/>
          </p:nvGrpSpPr>
          <p:grpSpPr>
            <a:xfrm>
              <a:off x="5392030" y="2892864"/>
              <a:ext cx="870269" cy="168415"/>
              <a:chOff x="5392030" y="2892864"/>
              <a:chExt cx="870269" cy="168415"/>
            </a:xfrm>
          </p:grpSpPr>
          <p:sp>
            <p:nvSpPr>
              <p:cNvPr id="2265" name="Google Shape;2265;p54"/>
              <p:cNvSpPr/>
              <p:nvPr/>
            </p:nvSpPr>
            <p:spPr>
              <a:xfrm>
                <a:off x="5392030" y="2892864"/>
                <a:ext cx="114799" cy="168389"/>
              </a:xfrm>
              <a:custGeom>
                <a:avLst/>
                <a:gdLst/>
                <a:ahLst/>
                <a:cxnLst/>
                <a:rect l="l" t="t" r="r" b="b"/>
                <a:pathLst>
                  <a:path w="114799" h="168389" extrusionOk="0">
                    <a:moveTo>
                      <a:pt x="2492" y="8677"/>
                    </a:moveTo>
                    <a:cubicBezTo>
                      <a:pt x="66234" y="35891"/>
                      <a:pt x="87798" y="103643"/>
                      <a:pt x="105467" y="165019"/>
                    </a:cubicBezTo>
                    <a:cubicBezTo>
                      <a:pt x="107177" y="170918"/>
                      <a:pt x="116297" y="168444"/>
                      <a:pt x="114587" y="162449"/>
                    </a:cubicBezTo>
                    <a:cubicBezTo>
                      <a:pt x="96253" y="98790"/>
                      <a:pt x="73169" y="28564"/>
                      <a:pt x="7242" y="398"/>
                    </a:cubicBezTo>
                    <a:cubicBezTo>
                      <a:pt x="1732" y="-1886"/>
                      <a:pt x="-3113" y="6298"/>
                      <a:pt x="2492" y="8677"/>
                    </a:cubicBezTo>
                    <a:lnTo>
                      <a:pt x="2492" y="8677"/>
                    </a:ln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6" name="Google Shape;2266;p54"/>
              <p:cNvSpPr/>
              <p:nvPr/>
            </p:nvSpPr>
            <p:spPr>
              <a:xfrm>
                <a:off x="6147440" y="2892928"/>
                <a:ext cx="114859" cy="168351"/>
              </a:xfrm>
              <a:custGeom>
                <a:avLst/>
                <a:gdLst/>
                <a:ahLst/>
                <a:cxnLst/>
                <a:rect l="l" t="t" r="r" b="b"/>
                <a:pathLst>
                  <a:path w="114859" h="168351" extrusionOk="0">
                    <a:moveTo>
                      <a:pt x="107556" y="429"/>
                    </a:moveTo>
                    <a:cubicBezTo>
                      <a:pt x="41724" y="28595"/>
                      <a:pt x="18545" y="98820"/>
                      <a:pt x="211" y="162480"/>
                    </a:cubicBezTo>
                    <a:cubicBezTo>
                      <a:pt x="-1499" y="168380"/>
                      <a:pt x="7715" y="170854"/>
                      <a:pt x="9330" y="165049"/>
                    </a:cubicBezTo>
                    <a:cubicBezTo>
                      <a:pt x="27000" y="103578"/>
                      <a:pt x="48564" y="35922"/>
                      <a:pt x="112306" y="8707"/>
                    </a:cubicBezTo>
                    <a:cubicBezTo>
                      <a:pt x="118006" y="6233"/>
                      <a:pt x="113161" y="-1950"/>
                      <a:pt x="107556" y="429"/>
                    </a:cubicBezTo>
                    <a:lnTo>
                      <a:pt x="107556" y="429"/>
                    </a:ln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7" name="Google Shape;2267;p54"/>
              <p:cNvSpPr/>
              <p:nvPr/>
            </p:nvSpPr>
            <p:spPr>
              <a:xfrm>
                <a:off x="6183123" y="2927402"/>
                <a:ext cx="44877" cy="120263"/>
              </a:xfrm>
              <a:custGeom>
                <a:avLst/>
                <a:gdLst/>
                <a:ahLst/>
                <a:cxnLst/>
                <a:rect l="l" t="t" r="r" b="b"/>
                <a:pathLst>
                  <a:path w="44877" h="120263" extrusionOk="0">
                    <a:moveTo>
                      <a:pt x="21525" y="6968"/>
                    </a:moveTo>
                    <a:cubicBezTo>
                      <a:pt x="45654" y="42461"/>
                      <a:pt x="37864" y="87185"/>
                      <a:pt x="2146" y="111259"/>
                    </a:cubicBezTo>
                    <a:cubicBezTo>
                      <a:pt x="-2889" y="114685"/>
                      <a:pt x="1861" y="122868"/>
                      <a:pt x="6896" y="119442"/>
                    </a:cubicBezTo>
                    <a:cubicBezTo>
                      <a:pt x="46794" y="92608"/>
                      <a:pt x="56769" y="42080"/>
                      <a:pt x="29600" y="2210"/>
                    </a:cubicBezTo>
                    <a:cubicBezTo>
                      <a:pt x="26275" y="-2929"/>
                      <a:pt x="18105" y="1829"/>
                      <a:pt x="21525" y="6968"/>
                    </a:cubicBezTo>
                    <a:lnTo>
                      <a:pt x="21525" y="6968"/>
                    </a:ln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54"/>
              <p:cNvSpPr/>
              <p:nvPr/>
            </p:nvSpPr>
            <p:spPr>
              <a:xfrm>
                <a:off x="5428293" y="2927846"/>
                <a:ext cx="53692" cy="116474"/>
              </a:xfrm>
              <a:custGeom>
                <a:avLst/>
                <a:gdLst/>
                <a:ahLst/>
                <a:cxnLst/>
                <a:rect l="l" t="t" r="r" b="b"/>
                <a:pathLst>
                  <a:path w="53692" h="116474" extrusionOk="0">
                    <a:moveTo>
                      <a:pt x="8597" y="3193"/>
                    </a:moveTo>
                    <a:cubicBezTo>
                      <a:pt x="-8882" y="45823"/>
                      <a:pt x="-1567" y="100633"/>
                      <a:pt x="47831" y="116239"/>
                    </a:cubicBezTo>
                    <a:cubicBezTo>
                      <a:pt x="53721" y="118047"/>
                      <a:pt x="56190" y="108912"/>
                      <a:pt x="50396" y="107104"/>
                    </a:cubicBezTo>
                    <a:cubicBezTo>
                      <a:pt x="5843" y="93116"/>
                      <a:pt x="2518" y="43064"/>
                      <a:pt x="17812" y="5762"/>
                    </a:cubicBezTo>
                    <a:cubicBezTo>
                      <a:pt x="20092" y="-42"/>
                      <a:pt x="10972" y="-2421"/>
                      <a:pt x="8597" y="3193"/>
                    </a:cubicBezTo>
                    <a:lnTo>
                      <a:pt x="8597" y="3193"/>
                    </a:ln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69" name="Google Shape;2269;p54"/>
            <p:cNvSpPr/>
            <p:nvPr/>
          </p:nvSpPr>
          <p:spPr>
            <a:xfrm>
              <a:off x="5441025" y="2325425"/>
              <a:ext cx="763792" cy="968451"/>
            </a:xfrm>
            <a:custGeom>
              <a:avLst/>
              <a:gdLst/>
              <a:ahLst/>
              <a:cxnLst/>
              <a:rect l="l" t="t" r="r" b="b"/>
              <a:pathLst>
                <a:path w="763792" h="968451" extrusionOk="0">
                  <a:moveTo>
                    <a:pt x="728855" y="176839"/>
                  </a:moveTo>
                  <a:cubicBezTo>
                    <a:pt x="688007" y="43335"/>
                    <a:pt x="515779" y="-5100"/>
                    <a:pt x="381929" y="419"/>
                  </a:cubicBezTo>
                  <a:cubicBezTo>
                    <a:pt x="248175" y="-5100"/>
                    <a:pt x="75852" y="43335"/>
                    <a:pt x="35004" y="176839"/>
                  </a:cubicBezTo>
                  <a:cubicBezTo>
                    <a:pt x="140" y="290932"/>
                    <a:pt x="-6224" y="411971"/>
                    <a:pt x="5175" y="530250"/>
                  </a:cubicBezTo>
                  <a:cubicBezTo>
                    <a:pt x="14390" y="625311"/>
                    <a:pt x="24174" y="774611"/>
                    <a:pt x="88297" y="849499"/>
                  </a:cubicBezTo>
                  <a:cubicBezTo>
                    <a:pt x="160969" y="934379"/>
                    <a:pt x="271354" y="969016"/>
                    <a:pt x="381834" y="968445"/>
                  </a:cubicBezTo>
                  <a:cubicBezTo>
                    <a:pt x="492410" y="969016"/>
                    <a:pt x="602700" y="934284"/>
                    <a:pt x="675372" y="849499"/>
                  </a:cubicBezTo>
                  <a:cubicBezTo>
                    <a:pt x="739589" y="774611"/>
                    <a:pt x="749279" y="625311"/>
                    <a:pt x="758494" y="530250"/>
                  </a:cubicBezTo>
                  <a:cubicBezTo>
                    <a:pt x="770083" y="412066"/>
                    <a:pt x="763718" y="290932"/>
                    <a:pt x="728855" y="176839"/>
                  </a:cubicBezTo>
                  <a:close/>
                </a:path>
              </a:pathLst>
            </a:custGeom>
            <a:solidFill>
              <a:srgbClr val="EE76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54"/>
            <p:cNvSpPr/>
            <p:nvPr/>
          </p:nvSpPr>
          <p:spPr>
            <a:xfrm>
              <a:off x="5746584" y="2888736"/>
              <a:ext cx="85548" cy="100559"/>
            </a:xfrm>
            <a:custGeom>
              <a:avLst/>
              <a:gdLst/>
              <a:ahLst/>
              <a:cxnLst/>
              <a:rect l="l" t="t" r="r" b="b"/>
              <a:pathLst>
                <a:path w="85548" h="100559" extrusionOk="0">
                  <a:moveTo>
                    <a:pt x="82355" y="5287"/>
                  </a:moveTo>
                  <a:cubicBezTo>
                    <a:pt x="56516" y="-4799"/>
                    <a:pt x="13008" y="-2325"/>
                    <a:pt x="2084" y="29266"/>
                  </a:cubicBezTo>
                  <a:cubicBezTo>
                    <a:pt x="-8366" y="59241"/>
                    <a:pt x="22508" y="92545"/>
                    <a:pt x="49772" y="100348"/>
                  </a:cubicBezTo>
                  <a:cubicBezTo>
                    <a:pt x="55661" y="102061"/>
                    <a:pt x="58131" y="92831"/>
                    <a:pt x="52336" y="91213"/>
                  </a:cubicBezTo>
                  <a:cubicBezTo>
                    <a:pt x="29442" y="84647"/>
                    <a:pt x="-291" y="53912"/>
                    <a:pt x="13008" y="28886"/>
                  </a:cubicBezTo>
                  <a:cubicBezTo>
                    <a:pt x="25453" y="5382"/>
                    <a:pt x="59081" y="6524"/>
                    <a:pt x="79885" y="14612"/>
                  </a:cubicBezTo>
                  <a:cubicBezTo>
                    <a:pt x="85585" y="16706"/>
                    <a:pt x="87960" y="7476"/>
                    <a:pt x="82355" y="5287"/>
                  </a:cubicBezTo>
                  <a:lnTo>
                    <a:pt x="82355" y="5287"/>
                  </a:ln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54"/>
            <p:cNvSpPr/>
            <p:nvPr/>
          </p:nvSpPr>
          <p:spPr>
            <a:xfrm>
              <a:off x="5740649" y="3005619"/>
              <a:ext cx="124025" cy="48577"/>
            </a:xfrm>
            <a:custGeom>
              <a:avLst/>
              <a:gdLst/>
              <a:ahLst/>
              <a:cxnLst/>
              <a:rect l="l" t="t" r="r" b="b"/>
              <a:pathLst>
                <a:path w="124025" h="48577" extrusionOk="0">
                  <a:moveTo>
                    <a:pt x="703" y="13724"/>
                  </a:moveTo>
                  <a:cubicBezTo>
                    <a:pt x="30247" y="62730"/>
                    <a:pt x="99499" y="59590"/>
                    <a:pt x="123533" y="7254"/>
                  </a:cubicBezTo>
                  <a:cubicBezTo>
                    <a:pt x="126098" y="1735"/>
                    <a:pt x="117929" y="-3118"/>
                    <a:pt x="115364" y="2496"/>
                  </a:cubicBezTo>
                  <a:cubicBezTo>
                    <a:pt x="94465" y="48171"/>
                    <a:pt x="35092" y="52453"/>
                    <a:pt x="8968" y="8967"/>
                  </a:cubicBezTo>
                  <a:cubicBezTo>
                    <a:pt x="5738" y="3638"/>
                    <a:pt x="-2431" y="8491"/>
                    <a:pt x="703" y="13724"/>
                  </a:cubicBezTo>
                  <a:lnTo>
                    <a:pt x="703" y="13724"/>
                  </a:ln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54"/>
            <p:cNvSpPr/>
            <p:nvPr/>
          </p:nvSpPr>
          <p:spPr>
            <a:xfrm>
              <a:off x="5502147" y="2657664"/>
              <a:ext cx="172984" cy="106342"/>
            </a:xfrm>
            <a:custGeom>
              <a:avLst/>
              <a:gdLst/>
              <a:ahLst/>
              <a:cxnLst/>
              <a:rect l="l" t="t" r="r" b="b"/>
              <a:pathLst>
                <a:path w="172984" h="106342" extrusionOk="0">
                  <a:moveTo>
                    <a:pt x="102601" y="752"/>
                  </a:moveTo>
                  <a:cubicBezTo>
                    <a:pt x="67833" y="8555"/>
                    <a:pt x="21285" y="29394"/>
                    <a:pt x="3805" y="63365"/>
                  </a:cubicBezTo>
                  <a:cubicBezTo>
                    <a:pt x="-9969" y="90104"/>
                    <a:pt x="16440" y="105044"/>
                    <a:pt x="38479" y="106281"/>
                  </a:cubicBezTo>
                  <a:cubicBezTo>
                    <a:pt x="71633" y="108184"/>
                    <a:pt x="223341" y="65649"/>
                    <a:pt x="155894" y="12266"/>
                  </a:cubicBezTo>
                  <a:cubicBezTo>
                    <a:pt x="123975" y="-13045"/>
                    <a:pt x="65743" y="5320"/>
                    <a:pt x="37339" y="26825"/>
                  </a:cubicBezTo>
                </a:path>
              </a:pathLst>
            </a:custGeom>
            <a:solidFill>
              <a:srgbClr val="9940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54"/>
            <p:cNvSpPr/>
            <p:nvPr/>
          </p:nvSpPr>
          <p:spPr>
            <a:xfrm>
              <a:off x="5614723" y="2851298"/>
              <a:ext cx="54527" cy="113426"/>
            </a:xfrm>
            <a:custGeom>
              <a:avLst/>
              <a:gdLst/>
              <a:ahLst/>
              <a:cxnLst/>
              <a:rect l="l" t="t" r="r" b="b"/>
              <a:pathLst>
                <a:path w="54527" h="113426" extrusionOk="0">
                  <a:moveTo>
                    <a:pt x="54528" y="56713"/>
                  </a:moveTo>
                  <a:cubicBezTo>
                    <a:pt x="54528" y="88035"/>
                    <a:pt x="42321" y="113426"/>
                    <a:pt x="27264" y="113426"/>
                  </a:cubicBezTo>
                  <a:cubicBezTo>
                    <a:pt x="12206" y="113426"/>
                    <a:pt x="0" y="88035"/>
                    <a:pt x="0" y="56713"/>
                  </a:cubicBezTo>
                  <a:cubicBezTo>
                    <a:pt x="0" y="25391"/>
                    <a:pt x="12206" y="0"/>
                    <a:pt x="27264" y="0"/>
                  </a:cubicBezTo>
                  <a:cubicBezTo>
                    <a:pt x="42321" y="0"/>
                    <a:pt x="54528" y="25391"/>
                    <a:pt x="54528" y="56713"/>
                  </a:cubicBezTo>
                  <a:close/>
                </a:path>
              </a:pathLst>
            </a:custGeom>
            <a:solidFill>
              <a:srgbClr val="AA4A4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54"/>
            <p:cNvSpPr/>
            <p:nvPr/>
          </p:nvSpPr>
          <p:spPr>
            <a:xfrm>
              <a:off x="5935999" y="2851298"/>
              <a:ext cx="54527" cy="113426"/>
            </a:xfrm>
            <a:custGeom>
              <a:avLst/>
              <a:gdLst/>
              <a:ahLst/>
              <a:cxnLst/>
              <a:rect l="l" t="t" r="r" b="b"/>
              <a:pathLst>
                <a:path w="54527" h="113426" extrusionOk="0">
                  <a:moveTo>
                    <a:pt x="54528" y="56713"/>
                  </a:moveTo>
                  <a:cubicBezTo>
                    <a:pt x="54528" y="88035"/>
                    <a:pt x="42321" y="113426"/>
                    <a:pt x="27264" y="113426"/>
                  </a:cubicBezTo>
                  <a:cubicBezTo>
                    <a:pt x="12207" y="113426"/>
                    <a:pt x="0" y="88035"/>
                    <a:pt x="0" y="56713"/>
                  </a:cubicBezTo>
                  <a:cubicBezTo>
                    <a:pt x="0" y="25391"/>
                    <a:pt x="12207" y="0"/>
                    <a:pt x="27264" y="0"/>
                  </a:cubicBezTo>
                  <a:cubicBezTo>
                    <a:pt x="42321" y="0"/>
                    <a:pt x="54528" y="25391"/>
                    <a:pt x="54528" y="56713"/>
                  </a:cubicBezTo>
                  <a:close/>
                </a:path>
              </a:pathLst>
            </a:custGeom>
            <a:solidFill>
              <a:srgbClr val="AA4A4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5" name="Google Shape;2275;p54"/>
            <p:cNvSpPr/>
            <p:nvPr/>
          </p:nvSpPr>
          <p:spPr>
            <a:xfrm>
              <a:off x="5499493" y="2310339"/>
              <a:ext cx="708298" cy="633387"/>
            </a:xfrm>
            <a:custGeom>
              <a:avLst/>
              <a:gdLst/>
              <a:ahLst/>
              <a:cxnLst/>
              <a:rect l="l" t="t" r="r" b="b"/>
              <a:pathLst>
                <a:path w="708298" h="633387" extrusionOk="0">
                  <a:moveTo>
                    <a:pt x="0" y="151865"/>
                  </a:moveTo>
                  <a:cubicBezTo>
                    <a:pt x="7220" y="214858"/>
                    <a:pt x="49398" y="270620"/>
                    <a:pt x="103831" y="303068"/>
                  </a:cubicBezTo>
                  <a:cubicBezTo>
                    <a:pt x="158263" y="335517"/>
                    <a:pt x="223336" y="346364"/>
                    <a:pt x="286603" y="343224"/>
                  </a:cubicBezTo>
                  <a:cubicBezTo>
                    <a:pt x="321276" y="341511"/>
                    <a:pt x="358515" y="337039"/>
                    <a:pt x="385494" y="363207"/>
                  </a:cubicBezTo>
                  <a:cubicBezTo>
                    <a:pt x="410668" y="387662"/>
                    <a:pt x="426342" y="405361"/>
                    <a:pt x="464910" y="410405"/>
                  </a:cubicBezTo>
                  <a:cubicBezTo>
                    <a:pt x="469565" y="410976"/>
                    <a:pt x="474505" y="411451"/>
                    <a:pt x="478305" y="414211"/>
                  </a:cubicBezTo>
                  <a:cubicBezTo>
                    <a:pt x="484195" y="418398"/>
                    <a:pt x="485429" y="426486"/>
                    <a:pt x="486474" y="433623"/>
                  </a:cubicBezTo>
                  <a:cubicBezTo>
                    <a:pt x="491699" y="470353"/>
                    <a:pt x="503004" y="506227"/>
                    <a:pt x="519723" y="539342"/>
                  </a:cubicBezTo>
                  <a:cubicBezTo>
                    <a:pt x="533593" y="566747"/>
                    <a:pt x="551547" y="592724"/>
                    <a:pt x="576246" y="610804"/>
                  </a:cubicBezTo>
                  <a:cubicBezTo>
                    <a:pt x="600945" y="628884"/>
                    <a:pt x="633243" y="638304"/>
                    <a:pt x="662977" y="630787"/>
                  </a:cubicBezTo>
                  <a:cubicBezTo>
                    <a:pt x="668487" y="570553"/>
                    <a:pt x="685681" y="512032"/>
                    <a:pt x="697176" y="452559"/>
                  </a:cubicBezTo>
                  <a:cubicBezTo>
                    <a:pt x="708765" y="393181"/>
                    <a:pt x="714655" y="330854"/>
                    <a:pt x="697841" y="272713"/>
                  </a:cubicBezTo>
                  <a:cubicBezTo>
                    <a:pt x="674852" y="193163"/>
                    <a:pt x="611299" y="130169"/>
                    <a:pt x="538532" y="90679"/>
                  </a:cubicBezTo>
                  <a:cubicBezTo>
                    <a:pt x="465860" y="51190"/>
                    <a:pt x="383974" y="32158"/>
                    <a:pt x="303037" y="15316"/>
                  </a:cubicBezTo>
                  <a:cubicBezTo>
                    <a:pt x="261999" y="6751"/>
                    <a:pt x="220391" y="-1337"/>
                    <a:pt x="178498" y="186"/>
                  </a:cubicBezTo>
                </a:path>
              </a:pathLst>
            </a:custGeom>
            <a:solidFill>
              <a:srgbClr val="EE76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6" name="Google Shape;2276;p54"/>
            <p:cNvSpPr/>
            <p:nvPr/>
          </p:nvSpPr>
          <p:spPr>
            <a:xfrm>
              <a:off x="6038593" y="2438795"/>
              <a:ext cx="227419" cy="511357"/>
            </a:xfrm>
            <a:custGeom>
              <a:avLst/>
              <a:gdLst/>
              <a:ahLst/>
              <a:cxnLst/>
              <a:rect l="l" t="t" r="r" b="b"/>
              <a:pathLst>
                <a:path w="227419" h="511357" extrusionOk="0">
                  <a:moveTo>
                    <a:pt x="86734" y="15320"/>
                  </a:moveTo>
                  <a:cubicBezTo>
                    <a:pt x="37051" y="31116"/>
                    <a:pt x="287" y="81073"/>
                    <a:pt x="2" y="133314"/>
                  </a:cubicBezTo>
                  <a:cubicBezTo>
                    <a:pt x="-283" y="181654"/>
                    <a:pt x="27171" y="225996"/>
                    <a:pt x="32206" y="274050"/>
                  </a:cubicBezTo>
                  <a:cubicBezTo>
                    <a:pt x="34771" y="298220"/>
                    <a:pt x="28406" y="318583"/>
                    <a:pt x="26981" y="341611"/>
                  </a:cubicBezTo>
                  <a:cubicBezTo>
                    <a:pt x="25176" y="372632"/>
                    <a:pt x="35341" y="407840"/>
                    <a:pt x="45695" y="436672"/>
                  </a:cubicBezTo>
                  <a:cubicBezTo>
                    <a:pt x="55195" y="463031"/>
                    <a:pt x="70394" y="492720"/>
                    <a:pt x="96613" y="505756"/>
                  </a:cubicBezTo>
                  <a:cubicBezTo>
                    <a:pt x="134612" y="524597"/>
                    <a:pt x="157886" y="492149"/>
                    <a:pt x="178500" y="464173"/>
                  </a:cubicBezTo>
                  <a:cubicBezTo>
                    <a:pt x="208613" y="423160"/>
                    <a:pt x="232267" y="377390"/>
                    <a:pt x="226568" y="325244"/>
                  </a:cubicBezTo>
                  <a:cubicBezTo>
                    <a:pt x="221248" y="276810"/>
                    <a:pt x="200824" y="230659"/>
                    <a:pt x="192559" y="182605"/>
                  </a:cubicBezTo>
                  <a:cubicBezTo>
                    <a:pt x="183914" y="131982"/>
                    <a:pt x="186289" y="14464"/>
                    <a:pt x="119222" y="0"/>
                  </a:cubicBezTo>
                </a:path>
              </a:pathLst>
            </a:custGeom>
            <a:solidFill>
              <a:srgbClr val="9940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7" name="Google Shape;2277;p54"/>
            <p:cNvSpPr/>
            <p:nvPr/>
          </p:nvSpPr>
          <p:spPr>
            <a:xfrm>
              <a:off x="5486832" y="2288706"/>
              <a:ext cx="703475" cy="356810"/>
            </a:xfrm>
            <a:custGeom>
              <a:avLst/>
              <a:gdLst/>
              <a:ahLst/>
              <a:cxnLst/>
              <a:rect l="l" t="t" r="r" b="b"/>
              <a:pathLst>
                <a:path w="703475" h="356810" extrusionOk="0">
                  <a:moveTo>
                    <a:pt x="14466" y="29335"/>
                  </a:moveTo>
                  <a:cubicBezTo>
                    <a:pt x="-10898" y="81576"/>
                    <a:pt x="-1778" y="147519"/>
                    <a:pt x="32990" y="193956"/>
                  </a:cubicBezTo>
                  <a:cubicBezTo>
                    <a:pt x="67759" y="240392"/>
                    <a:pt x="125611" y="267321"/>
                    <a:pt x="183559" y="268939"/>
                  </a:cubicBezTo>
                  <a:cubicBezTo>
                    <a:pt x="227922" y="270176"/>
                    <a:pt x="273520" y="258091"/>
                    <a:pt x="315983" y="270842"/>
                  </a:cubicBezTo>
                  <a:cubicBezTo>
                    <a:pt x="356167" y="282927"/>
                    <a:pt x="386755" y="315280"/>
                    <a:pt x="424374" y="334026"/>
                  </a:cubicBezTo>
                  <a:cubicBezTo>
                    <a:pt x="464462" y="354009"/>
                    <a:pt x="510630" y="357625"/>
                    <a:pt x="555468" y="356673"/>
                  </a:cubicBezTo>
                  <a:cubicBezTo>
                    <a:pt x="600686" y="355721"/>
                    <a:pt x="650559" y="348014"/>
                    <a:pt x="679343" y="313187"/>
                  </a:cubicBezTo>
                  <a:cubicBezTo>
                    <a:pt x="695397" y="293775"/>
                    <a:pt x="702522" y="268082"/>
                    <a:pt x="703377" y="242771"/>
                  </a:cubicBezTo>
                  <a:cubicBezTo>
                    <a:pt x="706132" y="163981"/>
                    <a:pt x="650559" y="92043"/>
                    <a:pt x="581497" y="54266"/>
                  </a:cubicBezTo>
                  <a:cubicBezTo>
                    <a:pt x="512435" y="16489"/>
                    <a:pt x="431688" y="6973"/>
                    <a:pt x="353127" y="2596"/>
                  </a:cubicBezTo>
                  <a:cubicBezTo>
                    <a:pt x="237801" y="-3874"/>
                    <a:pt x="119532" y="-449"/>
                    <a:pt x="10761" y="38565"/>
                  </a:cubicBezTo>
                </a:path>
              </a:pathLst>
            </a:custGeom>
            <a:solidFill>
              <a:srgbClr val="9940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8" name="Google Shape;2278;p54"/>
            <p:cNvSpPr/>
            <p:nvPr/>
          </p:nvSpPr>
          <p:spPr>
            <a:xfrm>
              <a:off x="5740118" y="3496648"/>
              <a:ext cx="767187" cy="390045"/>
            </a:xfrm>
            <a:custGeom>
              <a:avLst/>
              <a:gdLst/>
              <a:ahLst/>
              <a:cxnLst/>
              <a:rect l="l" t="t" r="r" b="b"/>
              <a:pathLst>
                <a:path w="767187" h="390045" extrusionOk="0">
                  <a:moveTo>
                    <a:pt x="0" y="335045"/>
                  </a:moveTo>
                  <a:lnTo>
                    <a:pt x="679221" y="0"/>
                  </a:lnTo>
                  <a:lnTo>
                    <a:pt x="767188" y="92873"/>
                  </a:lnTo>
                  <a:lnTo>
                    <a:pt x="164438" y="39004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9" name="Google Shape;2279;p54"/>
            <p:cNvSpPr/>
            <p:nvPr/>
          </p:nvSpPr>
          <p:spPr>
            <a:xfrm>
              <a:off x="5085310" y="3531570"/>
              <a:ext cx="768327" cy="381386"/>
            </a:xfrm>
            <a:custGeom>
              <a:avLst/>
              <a:gdLst/>
              <a:ahLst/>
              <a:cxnLst/>
              <a:rect l="l" t="t" r="r" b="b"/>
              <a:pathLst>
                <a:path w="768327" h="381386" extrusionOk="0">
                  <a:moveTo>
                    <a:pt x="768328" y="338090"/>
                  </a:moveTo>
                  <a:lnTo>
                    <a:pt x="153989" y="0"/>
                  </a:lnTo>
                  <a:lnTo>
                    <a:pt x="0" y="68513"/>
                  </a:lnTo>
                  <a:lnTo>
                    <a:pt x="670387" y="38138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0" name="Google Shape;2280;p54"/>
            <p:cNvSpPr/>
            <p:nvPr/>
          </p:nvSpPr>
          <p:spPr>
            <a:xfrm>
              <a:off x="5049205" y="3571065"/>
              <a:ext cx="1489746" cy="1193772"/>
            </a:xfrm>
            <a:custGeom>
              <a:avLst/>
              <a:gdLst/>
              <a:ahLst/>
              <a:cxnLst/>
              <a:rect l="l" t="t" r="r" b="b"/>
              <a:pathLst>
                <a:path w="1489746" h="1193772" extrusionOk="0">
                  <a:moveTo>
                    <a:pt x="1440241" y="2564"/>
                  </a:moveTo>
                  <a:lnTo>
                    <a:pt x="843571" y="255204"/>
                  </a:lnTo>
                  <a:lnTo>
                    <a:pt x="757980" y="254633"/>
                  </a:lnTo>
                  <a:lnTo>
                    <a:pt x="757980" y="254253"/>
                  </a:lnTo>
                  <a:lnTo>
                    <a:pt x="735465" y="254443"/>
                  </a:lnTo>
                  <a:lnTo>
                    <a:pt x="712951" y="254253"/>
                  </a:lnTo>
                  <a:lnTo>
                    <a:pt x="712951" y="254633"/>
                  </a:lnTo>
                  <a:lnTo>
                    <a:pt x="632775" y="255204"/>
                  </a:lnTo>
                  <a:lnTo>
                    <a:pt x="49689" y="2564"/>
                  </a:lnTo>
                  <a:cubicBezTo>
                    <a:pt x="25560" y="-6952"/>
                    <a:pt x="-469" y="11223"/>
                    <a:pt x="6" y="37201"/>
                  </a:cubicBezTo>
                  <a:lnTo>
                    <a:pt x="18626" y="909880"/>
                  </a:lnTo>
                  <a:cubicBezTo>
                    <a:pt x="18911" y="924915"/>
                    <a:pt x="28410" y="938141"/>
                    <a:pt x="42565" y="943280"/>
                  </a:cubicBezTo>
                  <a:lnTo>
                    <a:pt x="621280" y="1164233"/>
                  </a:lnTo>
                  <a:cubicBezTo>
                    <a:pt x="621280" y="1164233"/>
                    <a:pt x="669538" y="1196110"/>
                    <a:pt x="735370" y="1193636"/>
                  </a:cubicBezTo>
                  <a:cubicBezTo>
                    <a:pt x="801203" y="1196015"/>
                    <a:pt x="849461" y="1164233"/>
                    <a:pt x="849461" y="1164233"/>
                  </a:cubicBezTo>
                  <a:lnTo>
                    <a:pt x="1447176" y="943280"/>
                  </a:lnTo>
                  <a:cubicBezTo>
                    <a:pt x="1461235" y="938141"/>
                    <a:pt x="1470735" y="924915"/>
                    <a:pt x="1471114" y="909880"/>
                  </a:cubicBezTo>
                  <a:lnTo>
                    <a:pt x="1489734" y="37201"/>
                  </a:lnTo>
                  <a:cubicBezTo>
                    <a:pt x="1490399" y="11223"/>
                    <a:pt x="1464370" y="-6952"/>
                    <a:pt x="1440241" y="256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1" name="Google Shape;2281;p54"/>
            <p:cNvSpPr/>
            <p:nvPr/>
          </p:nvSpPr>
          <p:spPr>
            <a:xfrm>
              <a:off x="5082365" y="3634530"/>
              <a:ext cx="560476" cy="1037204"/>
            </a:xfrm>
            <a:custGeom>
              <a:avLst/>
              <a:gdLst/>
              <a:ahLst/>
              <a:cxnLst/>
              <a:rect l="l" t="t" r="r" b="b"/>
              <a:pathLst>
                <a:path w="560476" h="1037204" extrusionOk="0">
                  <a:moveTo>
                    <a:pt x="550787" y="1037204"/>
                  </a:moveTo>
                  <a:lnTo>
                    <a:pt x="547082" y="1035872"/>
                  </a:lnTo>
                  <a:lnTo>
                    <a:pt x="27359" y="853457"/>
                  </a:lnTo>
                  <a:lnTo>
                    <a:pt x="27264" y="851459"/>
                  </a:lnTo>
                  <a:lnTo>
                    <a:pt x="0" y="0"/>
                  </a:lnTo>
                  <a:lnTo>
                    <a:pt x="560476" y="237891"/>
                  </a:lnTo>
                  <a:lnTo>
                    <a:pt x="550787" y="1037204"/>
                  </a:lnTo>
                  <a:close/>
                  <a:moveTo>
                    <a:pt x="32869" y="849461"/>
                  </a:moveTo>
                  <a:lnTo>
                    <a:pt x="545182" y="1029211"/>
                  </a:lnTo>
                  <a:lnTo>
                    <a:pt x="554682" y="241888"/>
                  </a:lnTo>
                  <a:lnTo>
                    <a:pt x="5985" y="8850"/>
                  </a:lnTo>
                  <a:lnTo>
                    <a:pt x="32869" y="849461"/>
                  </a:lnTo>
                  <a:close/>
                </a:path>
              </a:pathLst>
            </a:custGeom>
            <a:solidFill>
              <a:srgbClr val="758A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54"/>
            <p:cNvSpPr/>
            <p:nvPr/>
          </p:nvSpPr>
          <p:spPr>
            <a:xfrm>
              <a:off x="5678275" y="3824652"/>
              <a:ext cx="211841" cy="940180"/>
            </a:xfrm>
            <a:custGeom>
              <a:avLst/>
              <a:gdLst/>
              <a:ahLst/>
              <a:cxnLst/>
              <a:rect l="l" t="t" r="r" b="b"/>
              <a:pathLst>
                <a:path w="211841" h="940180" extrusionOk="0">
                  <a:moveTo>
                    <a:pt x="211841" y="1618"/>
                  </a:moveTo>
                  <a:lnTo>
                    <a:pt x="128910" y="1047"/>
                  </a:lnTo>
                  <a:lnTo>
                    <a:pt x="128910" y="666"/>
                  </a:lnTo>
                  <a:lnTo>
                    <a:pt x="106395" y="856"/>
                  </a:lnTo>
                  <a:lnTo>
                    <a:pt x="83881" y="666"/>
                  </a:lnTo>
                  <a:lnTo>
                    <a:pt x="83881" y="1047"/>
                  </a:lnTo>
                  <a:lnTo>
                    <a:pt x="3705" y="1618"/>
                  </a:lnTo>
                  <a:lnTo>
                    <a:pt x="0" y="0"/>
                  </a:lnTo>
                  <a:lnTo>
                    <a:pt x="0" y="915119"/>
                  </a:lnTo>
                  <a:cubicBezTo>
                    <a:pt x="16054" y="923778"/>
                    <a:pt x="56048" y="941857"/>
                    <a:pt x="106300" y="940049"/>
                  </a:cubicBezTo>
                  <a:cubicBezTo>
                    <a:pt x="155603" y="941857"/>
                    <a:pt x="195122" y="924444"/>
                    <a:pt x="211746" y="915594"/>
                  </a:cubicBezTo>
                  <a:lnTo>
                    <a:pt x="211746" y="161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54"/>
            <p:cNvSpPr/>
            <p:nvPr/>
          </p:nvSpPr>
          <p:spPr>
            <a:xfrm>
              <a:off x="5724253" y="4586949"/>
              <a:ext cx="119884" cy="120087"/>
            </a:xfrm>
            <a:custGeom>
              <a:avLst/>
              <a:gdLst/>
              <a:ahLst/>
              <a:cxnLst/>
              <a:rect l="l" t="t" r="r" b="b"/>
              <a:pathLst>
                <a:path w="119884" h="120087" extrusionOk="0">
                  <a:moveTo>
                    <a:pt x="119885" y="60044"/>
                  </a:moveTo>
                  <a:cubicBezTo>
                    <a:pt x="119885" y="93158"/>
                    <a:pt x="93096" y="120087"/>
                    <a:pt x="59943" y="120087"/>
                  </a:cubicBezTo>
                  <a:cubicBezTo>
                    <a:pt x="26884" y="120087"/>
                    <a:pt x="0" y="93253"/>
                    <a:pt x="0" y="60044"/>
                  </a:cubicBezTo>
                  <a:cubicBezTo>
                    <a:pt x="0" y="26834"/>
                    <a:pt x="26789" y="0"/>
                    <a:pt x="59943" y="0"/>
                  </a:cubicBezTo>
                  <a:cubicBezTo>
                    <a:pt x="93096" y="0"/>
                    <a:pt x="119885" y="26929"/>
                    <a:pt x="119885" y="600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54"/>
            <p:cNvSpPr/>
            <p:nvPr/>
          </p:nvSpPr>
          <p:spPr>
            <a:xfrm>
              <a:off x="5707344" y="3902966"/>
              <a:ext cx="153703" cy="60900"/>
            </a:xfrm>
            <a:custGeom>
              <a:avLst/>
              <a:gdLst/>
              <a:ahLst/>
              <a:cxnLst/>
              <a:rect l="l" t="t" r="r" b="b"/>
              <a:pathLst>
                <a:path w="153703" h="60900" extrusionOk="0">
                  <a:moveTo>
                    <a:pt x="0" y="0"/>
                  </a:moveTo>
                  <a:lnTo>
                    <a:pt x="153704" y="0"/>
                  </a:lnTo>
                  <a:lnTo>
                    <a:pt x="153704" y="60900"/>
                  </a:lnTo>
                  <a:lnTo>
                    <a:pt x="0" y="609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54"/>
            <p:cNvSpPr/>
            <p:nvPr/>
          </p:nvSpPr>
          <p:spPr>
            <a:xfrm>
              <a:off x="5678370" y="4152846"/>
              <a:ext cx="211746" cy="150632"/>
            </a:xfrm>
            <a:custGeom>
              <a:avLst/>
              <a:gdLst/>
              <a:ahLst/>
              <a:cxnLst/>
              <a:rect l="l" t="t" r="r" b="b"/>
              <a:pathLst>
                <a:path w="211746" h="150632" extrusionOk="0">
                  <a:moveTo>
                    <a:pt x="0" y="150633"/>
                  </a:moveTo>
                  <a:lnTo>
                    <a:pt x="211746" y="65563"/>
                  </a:lnTo>
                  <a:lnTo>
                    <a:pt x="211746" y="0"/>
                  </a:lnTo>
                  <a:lnTo>
                    <a:pt x="0" y="8507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54"/>
            <p:cNvSpPr/>
            <p:nvPr/>
          </p:nvSpPr>
          <p:spPr>
            <a:xfrm>
              <a:off x="5678370" y="4273695"/>
              <a:ext cx="211746" cy="150632"/>
            </a:xfrm>
            <a:custGeom>
              <a:avLst/>
              <a:gdLst/>
              <a:ahLst/>
              <a:cxnLst/>
              <a:rect l="l" t="t" r="r" b="b"/>
              <a:pathLst>
                <a:path w="211746" h="150632" extrusionOk="0">
                  <a:moveTo>
                    <a:pt x="0" y="150633"/>
                  </a:moveTo>
                  <a:lnTo>
                    <a:pt x="211746" y="65658"/>
                  </a:lnTo>
                  <a:lnTo>
                    <a:pt x="211746" y="0"/>
                  </a:lnTo>
                  <a:lnTo>
                    <a:pt x="0" y="8507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54"/>
            <p:cNvSpPr/>
            <p:nvPr/>
          </p:nvSpPr>
          <p:spPr>
            <a:xfrm>
              <a:off x="5937899" y="3616450"/>
              <a:ext cx="560096" cy="1055474"/>
            </a:xfrm>
            <a:custGeom>
              <a:avLst/>
              <a:gdLst/>
              <a:ahLst/>
              <a:cxnLst/>
              <a:rect l="l" t="t" r="r" b="b"/>
              <a:pathLst>
                <a:path w="560096" h="1055474" extrusionOk="0">
                  <a:moveTo>
                    <a:pt x="5320" y="1055474"/>
                  </a:moveTo>
                  <a:lnTo>
                    <a:pt x="5320" y="1051383"/>
                  </a:lnTo>
                  <a:lnTo>
                    <a:pt x="0" y="234751"/>
                  </a:lnTo>
                  <a:lnTo>
                    <a:pt x="560097" y="0"/>
                  </a:lnTo>
                  <a:lnTo>
                    <a:pt x="560001" y="4377"/>
                  </a:lnTo>
                  <a:lnTo>
                    <a:pt x="544612" y="846606"/>
                  </a:lnTo>
                  <a:lnTo>
                    <a:pt x="542807" y="847272"/>
                  </a:lnTo>
                  <a:lnTo>
                    <a:pt x="5320" y="1055474"/>
                  </a:lnTo>
                  <a:close/>
                  <a:moveTo>
                    <a:pt x="5700" y="238462"/>
                  </a:moveTo>
                  <a:lnTo>
                    <a:pt x="10925" y="1047100"/>
                  </a:lnTo>
                  <a:lnTo>
                    <a:pt x="538912" y="842514"/>
                  </a:lnTo>
                  <a:lnTo>
                    <a:pt x="554207" y="8469"/>
                  </a:lnTo>
                  <a:lnTo>
                    <a:pt x="5700" y="238462"/>
                  </a:lnTo>
                  <a:close/>
                </a:path>
              </a:pathLst>
            </a:custGeom>
            <a:solidFill>
              <a:srgbClr val="758A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88" name="Google Shape;2288;p54"/>
            <p:cNvGrpSpPr/>
            <p:nvPr/>
          </p:nvGrpSpPr>
          <p:grpSpPr>
            <a:xfrm>
              <a:off x="6416583" y="3949465"/>
              <a:ext cx="142594" cy="228583"/>
              <a:chOff x="6416583" y="3949465"/>
              <a:chExt cx="142594" cy="228583"/>
            </a:xfrm>
          </p:grpSpPr>
          <p:sp>
            <p:nvSpPr>
              <p:cNvPr id="2289" name="Google Shape;2289;p54"/>
              <p:cNvSpPr/>
              <p:nvPr/>
            </p:nvSpPr>
            <p:spPr>
              <a:xfrm>
                <a:off x="6416583" y="3949465"/>
                <a:ext cx="142594" cy="228583"/>
              </a:xfrm>
              <a:custGeom>
                <a:avLst/>
                <a:gdLst/>
                <a:ahLst/>
                <a:cxnLst/>
                <a:rect l="l" t="t" r="r" b="b"/>
                <a:pathLst>
                  <a:path w="142594" h="228583" extrusionOk="0">
                    <a:moveTo>
                      <a:pt x="129386" y="179497"/>
                    </a:moveTo>
                    <a:cubicBezTo>
                      <a:pt x="129101" y="177974"/>
                      <a:pt x="128721" y="177213"/>
                      <a:pt x="128436" y="177498"/>
                    </a:cubicBezTo>
                    <a:cubicBezTo>
                      <a:pt x="136510" y="170933"/>
                      <a:pt x="141735" y="160941"/>
                      <a:pt x="142495" y="150569"/>
                    </a:cubicBezTo>
                    <a:cubicBezTo>
                      <a:pt x="143255" y="140197"/>
                      <a:pt x="139645" y="129540"/>
                      <a:pt x="132615" y="121927"/>
                    </a:cubicBezTo>
                    <a:cubicBezTo>
                      <a:pt x="135655" y="112126"/>
                      <a:pt x="139645" y="103467"/>
                      <a:pt x="137365" y="93000"/>
                    </a:cubicBezTo>
                    <a:cubicBezTo>
                      <a:pt x="135370" y="83865"/>
                      <a:pt x="129860" y="75491"/>
                      <a:pt x="122261" y="70067"/>
                    </a:cubicBezTo>
                    <a:cubicBezTo>
                      <a:pt x="122831" y="64262"/>
                      <a:pt x="123401" y="58363"/>
                      <a:pt x="122356" y="52558"/>
                    </a:cubicBezTo>
                    <a:cubicBezTo>
                      <a:pt x="120171" y="40854"/>
                      <a:pt x="111526" y="32671"/>
                      <a:pt x="102977" y="25439"/>
                    </a:cubicBezTo>
                    <a:cubicBezTo>
                      <a:pt x="87112" y="12021"/>
                      <a:pt x="71723" y="888"/>
                      <a:pt x="50064" y="32"/>
                    </a:cubicBezTo>
                    <a:cubicBezTo>
                      <a:pt x="44934" y="-159"/>
                      <a:pt x="39234" y="412"/>
                      <a:pt x="35909" y="4314"/>
                    </a:cubicBezTo>
                    <a:cubicBezTo>
                      <a:pt x="32110" y="8786"/>
                      <a:pt x="33250" y="15637"/>
                      <a:pt x="35435" y="21061"/>
                    </a:cubicBezTo>
                    <a:cubicBezTo>
                      <a:pt x="43129" y="39712"/>
                      <a:pt x="60798" y="52082"/>
                      <a:pt x="77613" y="63311"/>
                    </a:cubicBezTo>
                    <a:cubicBezTo>
                      <a:pt x="55574" y="61313"/>
                      <a:pt x="32965" y="66070"/>
                      <a:pt x="13585" y="76728"/>
                    </a:cubicBezTo>
                    <a:cubicBezTo>
                      <a:pt x="6936" y="80439"/>
                      <a:pt x="-94" y="86053"/>
                      <a:pt x="1" y="93666"/>
                    </a:cubicBezTo>
                    <a:cubicBezTo>
                      <a:pt x="96" y="101849"/>
                      <a:pt x="8171" y="107368"/>
                      <a:pt x="15675" y="110603"/>
                    </a:cubicBezTo>
                    <a:cubicBezTo>
                      <a:pt x="31920" y="117645"/>
                      <a:pt x="49874" y="120785"/>
                      <a:pt x="67543" y="119643"/>
                    </a:cubicBezTo>
                    <a:cubicBezTo>
                      <a:pt x="53009" y="120595"/>
                      <a:pt x="38094" y="124496"/>
                      <a:pt x="24415" y="129540"/>
                    </a:cubicBezTo>
                    <a:cubicBezTo>
                      <a:pt x="16245" y="132585"/>
                      <a:pt x="7031" y="137247"/>
                      <a:pt x="5606" y="145907"/>
                    </a:cubicBezTo>
                    <a:cubicBezTo>
                      <a:pt x="4751" y="151045"/>
                      <a:pt x="7126" y="156279"/>
                      <a:pt x="10736" y="159990"/>
                    </a:cubicBezTo>
                    <a:cubicBezTo>
                      <a:pt x="14345" y="163701"/>
                      <a:pt x="19190" y="166080"/>
                      <a:pt x="24035" y="167888"/>
                    </a:cubicBezTo>
                    <a:cubicBezTo>
                      <a:pt x="37049" y="172931"/>
                      <a:pt x="51204" y="174929"/>
                      <a:pt x="65073" y="173787"/>
                    </a:cubicBezTo>
                    <a:cubicBezTo>
                      <a:pt x="56904" y="176737"/>
                      <a:pt x="49114" y="180829"/>
                      <a:pt x="42084" y="185872"/>
                    </a:cubicBezTo>
                    <a:cubicBezTo>
                      <a:pt x="36194" y="190154"/>
                      <a:pt x="30590" y="195673"/>
                      <a:pt x="29450" y="202810"/>
                    </a:cubicBezTo>
                    <a:cubicBezTo>
                      <a:pt x="25460" y="229359"/>
                      <a:pt x="66023" y="227456"/>
                      <a:pt x="82077" y="228312"/>
                    </a:cubicBezTo>
                    <a:cubicBezTo>
                      <a:pt x="97562" y="229073"/>
                      <a:pt x="116656" y="229168"/>
                      <a:pt x="126916" y="215371"/>
                    </a:cubicBezTo>
                    <a:cubicBezTo>
                      <a:pt x="131095" y="209756"/>
                      <a:pt x="131286" y="205284"/>
                      <a:pt x="131570" y="198718"/>
                    </a:cubicBezTo>
                    <a:cubicBezTo>
                      <a:pt x="131286" y="197481"/>
                      <a:pt x="130431" y="184635"/>
                      <a:pt x="129386" y="179497"/>
                    </a:cubicBezTo>
                    <a:close/>
                  </a:path>
                </a:pathLst>
              </a:custGeom>
              <a:solidFill>
                <a:srgbClr val="EE76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54"/>
              <p:cNvSpPr/>
              <p:nvPr/>
            </p:nvSpPr>
            <p:spPr>
              <a:xfrm>
                <a:off x="6479851" y="4009636"/>
                <a:ext cx="64597" cy="14844"/>
              </a:xfrm>
              <a:custGeom>
                <a:avLst/>
                <a:gdLst/>
                <a:ahLst/>
                <a:cxnLst/>
                <a:rect l="l" t="t" r="r" b="b"/>
                <a:pathLst>
                  <a:path w="64597" h="14844" extrusionOk="0">
                    <a:moveTo>
                      <a:pt x="9690" y="0"/>
                    </a:moveTo>
                    <a:cubicBezTo>
                      <a:pt x="11210" y="1047"/>
                      <a:pt x="12729" y="1998"/>
                      <a:pt x="14154" y="3045"/>
                    </a:cubicBezTo>
                    <a:cubicBezTo>
                      <a:pt x="9405" y="2569"/>
                      <a:pt x="4655" y="2569"/>
                      <a:pt x="0" y="2759"/>
                    </a:cubicBezTo>
                    <a:cubicBezTo>
                      <a:pt x="21944" y="4948"/>
                      <a:pt x="43413" y="8945"/>
                      <a:pt x="64597" y="14844"/>
                    </a:cubicBezTo>
                    <a:cubicBezTo>
                      <a:pt x="62887" y="13036"/>
                      <a:pt x="60987" y="11323"/>
                      <a:pt x="58993" y="9801"/>
                    </a:cubicBezTo>
                    <a:cubicBezTo>
                      <a:pt x="58993" y="9706"/>
                      <a:pt x="58993" y="9516"/>
                      <a:pt x="58993" y="9420"/>
                    </a:cubicBezTo>
                    <a:cubicBezTo>
                      <a:pt x="42748" y="5233"/>
                      <a:pt x="26314" y="2093"/>
                      <a:pt x="9690" y="0"/>
                    </a:cubicBez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54"/>
              <p:cNvSpPr/>
              <p:nvPr/>
            </p:nvSpPr>
            <p:spPr>
              <a:xfrm>
                <a:off x="6451448" y="4067216"/>
                <a:ext cx="98795" cy="8710"/>
              </a:xfrm>
              <a:custGeom>
                <a:avLst/>
                <a:gdLst/>
                <a:ahLst/>
                <a:cxnLst/>
                <a:rect l="l" t="t" r="r" b="b"/>
                <a:pathLst>
                  <a:path w="98795" h="8710" extrusionOk="0">
                    <a:moveTo>
                      <a:pt x="98796" y="5604"/>
                    </a:moveTo>
                    <a:cubicBezTo>
                      <a:pt x="98416" y="5128"/>
                      <a:pt x="98131" y="4557"/>
                      <a:pt x="97751" y="4176"/>
                    </a:cubicBezTo>
                    <a:cubicBezTo>
                      <a:pt x="98036" y="3415"/>
                      <a:pt x="98226" y="2654"/>
                      <a:pt x="98511" y="1798"/>
                    </a:cubicBezTo>
                    <a:cubicBezTo>
                      <a:pt x="73622" y="-676"/>
                      <a:pt x="48733" y="-581"/>
                      <a:pt x="23749" y="1988"/>
                    </a:cubicBezTo>
                    <a:cubicBezTo>
                      <a:pt x="26694" y="1988"/>
                      <a:pt x="29544" y="2178"/>
                      <a:pt x="32489" y="1988"/>
                    </a:cubicBezTo>
                    <a:cubicBezTo>
                      <a:pt x="21659" y="2654"/>
                      <a:pt x="10640" y="5033"/>
                      <a:pt x="0" y="8268"/>
                    </a:cubicBezTo>
                    <a:cubicBezTo>
                      <a:pt x="380" y="8554"/>
                      <a:pt x="950" y="8839"/>
                      <a:pt x="1520" y="8649"/>
                    </a:cubicBezTo>
                    <a:cubicBezTo>
                      <a:pt x="34104" y="3225"/>
                      <a:pt x="66402" y="2178"/>
                      <a:pt x="98796" y="5604"/>
                    </a:cubicBez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54"/>
              <p:cNvSpPr/>
              <p:nvPr/>
            </p:nvSpPr>
            <p:spPr>
              <a:xfrm>
                <a:off x="6467312" y="4120496"/>
                <a:ext cx="83311" cy="9322"/>
              </a:xfrm>
              <a:custGeom>
                <a:avLst/>
                <a:gdLst/>
                <a:ahLst/>
                <a:cxnLst/>
                <a:rect l="l" t="t" r="r" b="b"/>
                <a:pathLst>
                  <a:path w="83311" h="9322" extrusionOk="0">
                    <a:moveTo>
                      <a:pt x="12634" y="3423"/>
                    </a:moveTo>
                    <a:cubicBezTo>
                      <a:pt x="8265" y="5041"/>
                      <a:pt x="4085" y="7039"/>
                      <a:pt x="0" y="9323"/>
                    </a:cubicBezTo>
                    <a:cubicBezTo>
                      <a:pt x="26504" y="4470"/>
                      <a:pt x="53103" y="2757"/>
                      <a:pt x="79892" y="4184"/>
                    </a:cubicBezTo>
                    <a:cubicBezTo>
                      <a:pt x="81032" y="3042"/>
                      <a:pt x="82266" y="1996"/>
                      <a:pt x="83311" y="663"/>
                    </a:cubicBezTo>
                    <a:cubicBezTo>
                      <a:pt x="59562" y="-764"/>
                      <a:pt x="36003" y="92"/>
                      <a:pt x="12634" y="3423"/>
                    </a:cubicBez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93" name="Google Shape;2293;p54"/>
            <p:cNvGrpSpPr/>
            <p:nvPr/>
          </p:nvGrpSpPr>
          <p:grpSpPr>
            <a:xfrm>
              <a:off x="5049207" y="3949465"/>
              <a:ext cx="142594" cy="228583"/>
              <a:chOff x="5049207" y="3949465"/>
              <a:chExt cx="142594" cy="228583"/>
            </a:xfrm>
          </p:grpSpPr>
          <p:sp>
            <p:nvSpPr>
              <p:cNvPr id="2294" name="Google Shape;2294;p54"/>
              <p:cNvSpPr/>
              <p:nvPr/>
            </p:nvSpPr>
            <p:spPr>
              <a:xfrm>
                <a:off x="5049207" y="3949465"/>
                <a:ext cx="142594" cy="228583"/>
              </a:xfrm>
              <a:custGeom>
                <a:avLst/>
                <a:gdLst/>
                <a:ahLst/>
                <a:cxnLst/>
                <a:rect l="l" t="t" r="r" b="b"/>
                <a:pathLst>
                  <a:path w="142594" h="228583" extrusionOk="0">
                    <a:moveTo>
                      <a:pt x="13209" y="179497"/>
                    </a:moveTo>
                    <a:cubicBezTo>
                      <a:pt x="13494" y="177974"/>
                      <a:pt x="13874" y="177213"/>
                      <a:pt x="14159" y="177498"/>
                    </a:cubicBezTo>
                    <a:cubicBezTo>
                      <a:pt x="6085" y="170933"/>
                      <a:pt x="860" y="160941"/>
                      <a:pt x="100" y="150569"/>
                    </a:cubicBezTo>
                    <a:cubicBezTo>
                      <a:pt x="-660" y="140197"/>
                      <a:pt x="2950" y="129540"/>
                      <a:pt x="9979" y="121927"/>
                    </a:cubicBezTo>
                    <a:cubicBezTo>
                      <a:pt x="6939" y="112126"/>
                      <a:pt x="2950" y="103467"/>
                      <a:pt x="5230" y="93000"/>
                    </a:cubicBezTo>
                    <a:cubicBezTo>
                      <a:pt x="7224" y="83865"/>
                      <a:pt x="12734" y="75491"/>
                      <a:pt x="20334" y="70067"/>
                    </a:cubicBezTo>
                    <a:cubicBezTo>
                      <a:pt x="19764" y="64262"/>
                      <a:pt x="19194" y="58363"/>
                      <a:pt x="20239" y="52558"/>
                    </a:cubicBezTo>
                    <a:cubicBezTo>
                      <a:pt x="22424" y="40854"/>
                      <a:pt x="31068" y="32671"/>
                      <a:pt x="39618" y="25439"/>
                    </a:cubicBezTo>
                    <a:cubicBezTo>
                      <a:pt x="55482" y="12021"/>
                      <a:pt x="70872" y="888"/>
                      <a:pt x="92531" y="32"/>
                    </a:cubicBezTo>
                    <a:cubicBezTo>
                      <a:pt x="97661" y="-159"/>
                      <a:pt x="103360" y="412"/>
                      <a:pt x="106685" y="4314"/>
                    </a:cubicBezTo>
                    <a:cubicBezTo>
                      <a:pt x="110485" y="8786"/>
                      <a:pt x="109345" y="15637"/>
                      <a:pt x="107160" y="21061"/>
                    </a:cubicBezTo>
                    <a:cubicBezTo>
                      <a:pt x="99466" y="39712"/>
                      <a:pt x="81796" y="52082"/>
                      <a:pt x="64982" y="63311"/>
                    </a:cubicBezTo>
                    <a:cubicBezTo>
                      <a:pt x="87021" y="61313"/>
                      <a:pt x="109630" y="66070"/>
                      <a:pt x="129009" y="76728"/>
                    </a:cubicBezTo>
                    <a:cubicBezTo>
                      <a:pt x="135659" y="80439"/>
                      <a:pt x="142689" y="86053"/>
                      <a:pt x="142594" y="93666"/>
                    </a:cubicBezTo>
                    <a:cubicBezTo>
                      <a:pt x="142499" y="101849"/>
                      <a:pt x="134424" y="107368"/>
                      <a:pt x="126919" y="110603"/>
                    </a:cubicBezTo>
                    <a:cubicBezTo>
                      <a:pt x="110675" y="117645"/>
                      <a:pt x="92721" y="120785"/>
                      <a:pt x="75052" y="119643"/>
                    </a:cubicBezTo>
                    <a:cubicBezTo>
                      <a:pt x="89586" y="120595"/>
                      <a:pt x="104500" y="124496"/>
                      <a:pt x="118180" y="129540"/>
                    </a:cubicBezTo>
                    <a:cubicBezTo>
                      <a:pt x="126349" y="132585"/>
                      <a:pt x="135564" y="137247"/>
                      <a:pt x="136989" y="145907"/>
                    </a:cubicBezTo>
                    <a:cubicBezTo>
                      <a:pt x="137844" y="151045"/>
                      <a:pt x="135469" y="156279"/>
                      <a:pt x="131859" y="159990"/>
                    </a:cubicBezTo>
                    <a:cubicBezTo>
                      <a:pt x="128249" y="163701"/>
                      <a:pt x="123405" y="166080"/>
                      <a:pt x="118560" y="167888"/>
                    </a:cubicBezTo>
                    <a:cubicBezTo>
                      <a:pt x="105545" y="172931"/>
                      <a:pt x="91391" y="174929"/>
                      <a:pt x="77522" y="173787"/>
                    </a:cubicBezTo>
                    <a:cubicBezTo>
                      <a:pt x="85691" y="176737"/>
                      <a:pt x="93481" y="180829"/>
                      <a:pt x="100511" y="185872"/>
                    </a:cubicBezTo>
                    <a:cubicBezTo>
                      <a:pt x="106400" y="190154"/>
                      <a:pt x="112005" y="195673"/>
                      <a:pt x="113145" y="202810"/>
                    </a:cubicBezTo>
                    <a:cubicBezTo>
                      <a:pt x="117135" y="229359"/>
                      <a:pt x="76572" y="227456"/>
                      <a:pt x="60517" y="228312"/>
                    </a:cubicBezTo>
                    <a:cubicBezTo>
                      <a:pt x="45033" y="229073"/>
                      <a:pt x="25939" y="229168"/>
                      <a:pt x="15679" y="215371"/>
                    </a:cubicBezTo>
                    <a:cubicBezTo>
                      <a:pt x="11499" y="209756"/>
                      <a:pt x="11309" y="205284"/>
                      <a:pt x="11024" y="198718"/>
                    </a:cubicBezTo>
                    <a:cubicBezTo>
                      <a:pt x="11309" y="197481"/>
                      <a:pt x="12164" y="184635"/>
                      <a:pt x="13209" y="179497"/>
                    </a:cubicBezTo>
                    <a:close/>
                  </a:path>
                </a:pathLst>
              </a:custGeom>
              <a:solidFill>
                <a:srgbClr val="EE76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54"/>
              <p:cNvSpPr/>
              <p:nvPr/>
            </p:nvSpPr>
            <p:spPr>
              <a:xfrm>
                <a:off x="5063936" y="4009636"/>
                <a:ext cx="64597" cy="14844"/>
              </a:xfrm>
              <a:custGeom>
                <a:avLst/>
                <a:gdLst/>
                <a:ahLst/>
                <a:cxnLst/>
                <a:rect l="l" t="t" r="r" b="b"/>
                <a:pathLst>
                  <a:path w="64597" h="14844" extrusionOk="0">
                    <a:moveTo>
                      <a:pt x="54908" y="0"/>
                    </a:moveTo>
                    <a:cubicBezTo>
                      <a:pt x="53388" y="1047"/>
                      <a:pt x="51868" y="1998"/>
                      <a:pt x="50443" y="3045"/>
                    </a:cubicBezTo>
                    <a:cubicBezTo>
                      <a:pt x="55193" y="2569"/>
                      <a:pt x="59942" y="2569"/>
                      <a:pt x="64597" y="2759"/>
                    </a:cubicBezTo>
                    <a:cubicBezTo>
                      <a:pt x="42653" y="4948"/>
                      <a:pt x="21184" y="8945"/>
                      <a:pt x="0" y="14844"/>
                    </a:cubicBezTo>
                    <a:cubicBezTo>
                      <a:pt x="1710" y="13036"/>
                      <a:pt x="3610" y="11323"/>
                      <a:pt x="5605" y="9801"/>
                    </a:cubicBezTo>
                    <a:cubicBezTo>
                      <a:pt x="5605" y="9706"/>
                      <a:pt x="5605" y="9516"/>
                      <a:pt x="5605" y="9420"/>
                    </a:cubicBezTo>
                    <a:cubicBezTo>
                      <a:pt x="21849" y="5233"/>
                      <a:pt x="38283" y="2093"/>
                      <a:pt x="54908" y="0"/>
                    </a:cubicBez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54"/>
              <p:cNvSpPr/>
              <p:nvPr/>
            </p:nvSpPr>
            <p:spPr>
              <a:xfrm>
                <a:off x="5058141" y="4067216"/>
                <a:ext cx="98795" cy="8710"/>
              </a:xfrm>
              <a:custGeom>
                <a:avLst/>
                <a:gdLst/>
                <a:ahLst/>
                <a:cxnLst/>
                <a:rect l="l" t="t" r="r" b="b"/>
                <a:pathLst>
                  <a:path w="98795" h="8710" extrusionOk="0">
                    <a:moveTo>
                      <a:pt x="0" y="5604"/>
                    </a:moveTo>
                    <a:cubicBezTo>
                      <a:pt x="380" y="5128"/>
                      <a:pt x="665" y="4557"/>
                      <a:pt x="1045" y="4176"/>
                    </a:cubicBezTo>
                    <a:cubicBezTo>
                      <a:pt x="760" y="3415"/>
                      <a:pt x="570" y="2654"/>
                      <a:pt x="285" y="1798"/>
                    </a:cubicBezTo>
                    <a:cubicBezTo>
                      <a:pt x="25174" y="-676"/>
                      <a:pt x="50063" y="-581"/>
                      <a:pt x="75047" y="1988"/>
                    </a:cubicBezTo>
                    <a:cubicBezTo>
                      <a:pt x="72102" y="1988"/>
                      <a:pt x="69252" y="2178"/>
                      <a:pt x="66307" y="1988"/>
                    </a:cubicBezTo>
                    <a:cubicBezTo>
                      <a:pt x="77137" y="2654"/>
                      <a:pt x="88156" y="5033"/>
                      <a:pt x="98796" y="8268"/>
                    </a:cubicBezTo>
                    <a:cubicBezTo>
                      <a:pt x="98416" y="8554"/>
                      <a:pt x="97846" y="8839"/>
                      <a:pt x="97276" y="8649"/>
                    </a:cubicBezTo>
                    <a:cubicBezTo>
                      <a:pt x="64692" y="3225"/>
                      <a:pt x="32394" y="2178"/>
                      <a:pt x="0" y="5604"/>
                    </a:cubicBez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54"/>
              <p:cNvSpPr/>
              <p:nvPr/>
            </p:nvSpPr>
            <p:spPr>
              <a:xfrm>
                <a:off x="5057856" y="4120496"/>
                <a:ext cx="83311" cy="9322"/>
              </a:xfrm>
              <a:custGeom>
                <a:avLst/>
                <a:gdLst/>
                <a:ahLst/>
                <a:cxnLst/>
                <a:rect l="l" t="t" r="r" b="b"/>
                <a:pathLst>
                  <a:path w="83311" h="9322" extrusionOk="0">
                    <a:moveTo>
                      <a:pt x="70677" y="3423"/>
                    </a:moveTo>
                    <a:cubicBezTo>
                      <a:pt x="75047" y="5041"/>
                      <a:pt x="79227" y="7039"/>
                      <a:pt x="83312" y="9323"/>
                    </a:cubicBezTo>
                    <a:cubicBezTo>
                      <a:pt x="56808" y="4470"/>
                      <a:pt x="30209" y="2757"/>
                      <a:pt x="3420" y="4184"/>
                    </a:cubicBezTo>
                    <a:cubicBezTo>
                      <a:pt x="2280" y="3042"/>
                      <a:pt x="1045" y="1996"/>
                      <a:pt x="0" y="663"/>
                    </a:cubicBezTo>
                    <a:cubicBezTo>
                      <a:pt x="23654" y="-764"/>
                      <a:pt x="47213" y="92"/>
                      <a:pt x="70677" y="3423"/>
                    </a:cubicBezTo>
                    <a:close/>
                  </a:path>
                </a:pathLst>
              </a:custGeom>
              <a:solidFill>
                <a:srgbClr val="C6564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98" name="Google Shape;2298;p54"/>
            <p:cNvSpPr/>
            <p:nvPr/>
          </p:nvSpPr>
          <p:spPr>
            <a:xfrm rot="2712147">
              <a:off x="5912484" y="2673507"/>
              <a:ext cx="173081" cy="106402"/>
            </a:xfrm>
            <a:custGeom>
              <a:avLst/>
              <a:gdLst/>
              <a:ahLst/>
              <a:cxnLst/>
              <a:rect l="l" t="t" r="r" b="b"/>
              <a:pathLst>
                <a:path w="172984" h="106342" extrusionOk="0">
                  <a:moveTo>
                    <a:pt x="102601" y="752"/>
                  </a:moveTo>
                  <a:cubicBezTo>
                    <a:pt x="67833" y="8555"/>
                    <a:pt x="21285" y="29394"/>
                    <a:pt x="3805" y="63365"/>
                  </a:cubicBezTo>
                  <a:cubicBezTo>
                    <a:pt x="-9969" y="90104"/>
                    <a:pt x="16440" y="105044"/>
                    <a:pt x="38479" y="106281"/>
                  </a:cubicBezTo>
                  <a:cubicBezTo>
                    <a:pt x="71633" y="108184"/>
                    <a:pt x="223341" y="65649"/>
                    <a:pt x="155894" y="12266"/>
                  </a:cubicBezTo>
                  <a:cubicBezTo>
                    <a:pt x="123975" y="-13045"/>
                    <a:pt x="65743" y="5320"/>
                    <a:pt x="37339" y="26825"/>
                  </a:cubicBezTo>
                </a:path>
              </a:pathLst>
            </a:custGeom>
            <a:solidFill>
              <a:srgbClr val="9940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99" name="Google Shape;2299;p54"/>
          <p:cNvGrpSpPr/>
          <p:nvPr/>
        </p:nvGrpSpPr>
        <p:grpSpPr>
          <a:xfrm rot="-3374755">
            <a:off x="5957176" y="4202436"/>
            <a:ext cx="207572" cy="216337"/>
            <a:chOff x="10966468" y="5670597"/>
            <a:chExt cx="321621" cy="335202"/>
          </a:xfrm>
        </p:grpSpPr>
        <p:sp>
          <p:nvSpPr>
            <p:cNvPr id="2300" name="Google Shape;2300;p54"/>
            <p:cNvSpPr/>
            <p:nvPr/>
          </p:nvSpPr>
          <p:spPr>
            <a:xfrm>
              <a:off x="10966468" y="5670597"/>
              <a:ext cx="321621" cy="335202"/>
            </a:xfrm>
            <a:custGeom>
              <a:avLst/>
              <a:gdLst/>
              <a:ahLst/>
              <a:cxnLst/>
              <a:rect l="l" t="t" r="r" b="b"/>
              <a:pathLst>
                <a:path w="321621" h="335202" extrusionOk="0">
                  <a:moveTo>
                    <a:pt x="251957" y="157631"/>
                  </a:moveTo>
                  <a:cubicBezTo>
                    <a:pt x="287748" y="145218"/>
                    <a:pt x="320235" y="129056"/>
                    <a:pt x="311935" y="112268"/>
                  </a:cubicBezTo>
                  <a:cubicBezTo>
                    <a:pt x="304973" y="98070"/>
                    <a:pt x="273824" y="107625"/>
                    <a:pt x="262846" y="110304"/>
                  </a:cubicBezTo>
                  <a:cubicBezTo>
                    <a:pt x="252849" y="112715"/>
                    <a:pt x="243121" y="116197"/>
                    <a:pt x="233570" y="120126"/>
                  </a:cubicBezTo>
                  <a:cubicBezTo>
                    <a:pt x="242942" y="108339"/>
                    <a:pt x="251510" y="96284"/>
                    <a:pt x="258026" y="83515"/>
                  </a:cubicBezTo>
                  <a:cubicBezTo>
                    <a:pt x="264988" y="70031"/>
                    <a:pt x="275163" y="33330"/>
                    <a:pt x="254278" y="24579"/>
                  </a:cubicBezTo>
                  <a:cubicBezTo>
                    <a:pt x="236605" y="17167"/>
                    <a:pt x="213935" y="45653"/>
                    <a:pt x="205634" y="56636"/>
                  </a:cubicBezTo>
                  <a:cubicBezTo>
                    <a:pt x="199832" y="64405"/>
                    <a:pt x="195013" y="72620"/>
                    <a:pt x="190907" y="81193"/>
                  </a:cubicBezTo>
                  <a:cubicBezTo>
                    <a:pt x="190996" y="77621"/>
                    <a:pt x="191086" y="74139"/>
                    <a:pt x="191175" y="70566"/>
                  </a:cubicBezTo>
                  <a:cubicBezTo>
                    <a:pt x="191443" y="58869"/>
                    <a:pt x="194032" y="29668"/>
                    <a:pt x="176092" y="26990"/>
                  </a:cubicBezTo>
                  <a:cubicBezTo>
                    <a:pt x="159491" y="24489"/>
                    <a:pt x="154939" y="52171"/>
                    <a:pt x="154045" y="63155"/>
                  </a:cubicBezTo>
                  <a:cubicBezTo>
                    <a:pt x="153689" y="67798"/>
                    <a:pt x="153600" y="72442"/>
                    <a:pt x="153600" y="77085"/>
                  </a:cubicBezTo>
                  <a:cubicBezTo>
                    <a:pt x="145299" y="56993"/>
                    <a:pt x="135749" y="37795"/>
                    <a:pt x="124324" y="20917"/>
                  </a:cubicBezTo>
                  <a:cubicBezTo>
                    <a:pt x="113346" y="4665"/>
                    <a:pt x="85589" y="-12658"/>
                    <a:pt x="73093" y="13238"/>
                  </a:cubicBezTo>
                  <a:cubicBezTo>
                    <a:pt x="60152" y="40116"/>
                    <a:pt x="97995" y="84497"/>
                    <a:pt x="112186" y="102981"/>
                  </a:cubicBezTo>
                  <a:cubicBezTo>
                    <a:pt x="116827" y="108964"/>
                    <a:pt x="125931" y="121555"/>
                    <a:pt x="136731" y="133878"/>
                  </a:cubicBezTo>
                  <a:cubicBezTo>
                    <a:pt x="111739" y="124323"/>
                    <a:pt x="86302" y="114947"/>
                    <a:pt x="60419" y="111554"/>
                  </a:cubicBezTo>
                  <a:cubicBezTo>
                    <a:pt x="44264" y="109500"/>
                    <a:pt x="15436" y="104499"/>
                    <a:pt x="1958" y="116555"/>
                  </a:cubicBezTo>
                  <a:cubicBezTo>
                    <a:pt x="-1523" y="119590"/>
                    <a:pt x="83" y="124502"/>
                    <a:pt x="3297" y="126913"/>
                  </a:cubicBezTo>
                  <a:cubicBezTo>
                    <a:pt x="22486" y="141111"/>
                    <a:pt x="43639" y="148344"/>
                    <a:pt x="67202" y="151916"/>
                  </a:cubicBezTo>
                  <a:cubicBezTo>
                    <a:pt x="79698" y="153791"/>
                    <a:pt x="94246" y="156202"/>
                    <a:pt x="108884" y="157899"/>
                  </a:cubicBezTo>
                  <a:cubicBezTo>
                    <a:pt x="88712" y="164328"/>
                    <a:pt x="68898" y="172722"/>
                    <a:pt x="50869" y="180134"/>
                  </a:cubicBezTo>
                  <a:cubicBezTo>
                    <a:pt x="34179" y="187009"/>
                    <a:pt x="8116" y="195225"/>
                    <a:pt x="6242" y="216388"/>
                  </a:cubicBezTo>
                  <a:cubicBezTo>
                    <a:pt x="6064" y="218442"/>
                    <a:pt x="7581" y="221210"/>
                    <a:pt x="9455" y="222104"/>
                  </a:cubicBezTo>
                  <a:cubicBezTo>
                    <a:pt x="30162" y="231747"/>
                    <a:pt x="59794" y="227193"/>
                    <a:pt x="84518" y="220317"/>
                  </a:cubicBezTo>
                  <a:cubicBezTo>
                    <a:pt x="83268" y="221300"/>
                    <a:pt x="82018" y="222192"/>
                    <a:pt x="80769" y="223175"/>
                  </a:cubicBezTo>
                  <a:cubicBezTo>
                    <a:pt x="71665" y="230854"/>
                    <a:pt x="36410" y="256483"/>
                    <a:pt x="41318" y="272110"/>
                  </a:cubicBezTo>
                  <a:cubicBezTo>
                    <a:pt x="46585" y="288719"/>
                    <a:pt x="75414" y="276396"/>
                    <a:pt x="84518" y="271038"/>
                  </a:cubicBezTo>
                  <a:cubicBezTo>
                    <a:pt x="97727" y="263180"/>
                    <a:pt x="107634" y="250946"/>
                    <a:pt x="118344" y="240141"/>
                  </a:cubicBezTo>
                  <a:cubicBezTo>
                    <a:pt x="123343" y="235051"/>
                    <a:pt x="128608" y="230229"/>
                    <a:pt x="133963" y="225497"/>
                  </a:cubicBezTo>
                  <a:cubicBezTo>
                    <a:pt x="130126" y="237819"/>
                    <a:pt x="127092" y="250410"/>
                    <a:pt x="125485" y="263448"/>
                  </a:cubicBezTo>
                  <a:cubicBezTo>
                    <a:pt x="123789" y="276574"/>
                    <a:pt x="114596" y="330867"/>
                    <a:pt x="136373" y="334974"/>
                  </a:cubicBezTo>
                  <a:cubicBezTo>
                    <a:pt x="155028" y="338457"/>
                    <a:pt x="166273" y="301131"/>
                    <a:pt x="171182" y="288719"/>
                  </a:cubicBezTo>
                  <a:cubicBezTo>
                    <a:pt x="178234" y="270859"/>
                    <a:pt x="184035" y="252464"/>
                    <a:pt x="187962" y="233712"/>
                  </a:cubicBezTo>
                  <a:cubicBezTo>
                    <a:pt x="203939" y="270145"/>
                    <a:pt x="228126" y="307293"/>
                    <a:pt x="256865" y="292470"/>
                  </a:cubicBezTo>
                  <a:cubicBezTo>
                    <a:pt x="277839" y="281664"/>
                    <a:pt x="258562" y="261216"/>
                    <a:pt x="249726" y="249160"/>
                  </a:cubicBezTo>
                  <a:cubicBezTo>
                    <a:pt x="237051" y="232015"/>
                    <a:pt x="223753" y="215317"/>
                    <a:pt x="209918" y="199154"/>
                  </a:cubicBezTo>
                  <a:cubicBezTo>
                    <a:pt x="221432" y="205048"/>
                    <a:pt x="233570" y="209870"/>
                    <a:pt x="246513" y="213084"/>
                  </a:cubicBezTo>
                  <a:cubicBezTo>
                    <a:pt x="262935" y="217192"/>
                    <a:pt x="303634" y="227104"/>
                    <a:pt x="316487" y="211924"/>
                  </a:cubicBezTo>
                  <a:cubicBezTo>
                    <a:pt x="337104" y="187278"/>
                    <a:pt x="291585" y="169150"/>
                    <a:pt x="251957" y="1576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2301" name="Google Shape;2301;p54"/>
            <p:cNvGrpSpPr/>
            <p:nvPr/>
          </p:nvGrpSpPr>
          <p:grpSpPr>
            <a:xfrm>
              <a:off x="11087736" y="5795992"/>
              <a:ext cx="102059" cy="89475"/>
              <a:chOff x="11087736" y="5795992"/>
              <a:chExt cx="102059" cy="89475"/>
            </a:xfrm>
          </p:grpSpPr>
          <p:sp>
            <p:nvSpPr>
              <p:cNvPr id="2302" name="Google Shape;2302;p54"/>
              <p:cNvSpPr/>
              <p:nvPr/>
            </p:nvSpPr>
            <p:spPr>
              <a:xfrm>
                <a:off x="11115672" y="5823942"/>
                <a:ext cx="12717" cy="13126"/>
              </a:xfrm>
              <a:custGeom>
                <a:avLst/>
                <a:gdLst/>
                <a:ahLst/>
                <a:cxnLst/>
                <a:rect l="l" t="t" r="r" b="b"/>
                <a:pathLst>
                  <a:path w="12717" h="13126" extrusionOk="0">
                    <a:moveTo>
                      <a:pt x="6359" y="0"/>
                    </a:moveTo>
                    <a:cubicBezTo>
                      <a:pt x="-2120" y="0"/>
                      <a:pt x="-2120" y="13126"/>
                      <a:pt x="6359" y="13126"/>
                    </a:cubicBezTo>
                    <a:cubicBezTo>
                      <a:pt x="14838" y="13126"/>
                      <a:pt x="14838" y="0"/>
                      <a:pt x="635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03" name="Google Shape;2303;p54"/>
              <p:cNvSpPr/>
              <p:nvPr/>
            </p:nvSpPr>
            <p:spPr>
              <a:xfrm>
                <a:off x="11123080" y="5803404"/>
                <a:ext cx="12718" cy="13126"/>
              </a:xfrm>
              <a:custGeom>
                <a:avLst/>
                <a:gdLst/>
                <a:ahLst/>
                <a:cxnLst/>
                <a:rect l="l" t="t" r="r" b="b"/>
                <a:pathLst>
                  <a:path w="12718" h="13126" extrusionOk="0">
                    <a:moveTo>
                      <a:pt x="6359" y="0"/>
                    </a:moveTo>
                    <a:cubicBezTo>
                      <a:pt x="-2120" y="0"/>
                      <a:pt x="-2120" y="13126"/>
                      <a:pt x="6359" y="13126"/>
                    </a:cubicBezTo>
                    <a:cubicBezTo>
                      <a:pt x="14839" y="13216"/>
                      <a:pt x="14839" y="0"/>
                      <a:pt x="635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04" name="Google Shape;2304;p54"/>
              <p:cNvSpPr/>
              <p:nvPr/>
            </p:nvSpPr>
            <p:spPr>
              <a:xfrm>
                <a:off x="11143363" y="5833474"/>
                <a:ext cx="13120" cy="14599"/>
              </a:xfrm>
              <a:custGeom>
                <a:avLst/>
                <a:gdLst/>
                <a:ahLst/>
                <a:cxnLst/>
                <a:rect l="l" t="t" r="r" b="b"/>
                <a:pathLst>
                  <a:path w="13120" h="14599" extrusionOk="0">
                    <a:moveTo>
                      <a:pt x="0" y="6362"/>
                    </a:moveTo>
                    <a:lnTo>
                      <a:pt x="0" y="8238"/>
                    </a:lnTo>
                    <a:cubicBezTo>
                      <a:pt x="0" y="16721"/>
                      <a:pt x="13120" y="16721"/>
                      <a:pt x="13120" y="8238"/>
                    </a:cubicBezTo>
                    <a:lnTo>
                      <a:pt x="13120" y="6362"/>
                    </a:lnTo>
                    <a:cubicBezTo>
                      <a:pt x="13209" y="-2121"/>
                      <a:pt x="0" y="-2121"/>
                      <a:pt x="0" y="63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05" name="Google Shape;2305;p54"/>
              <p:cNvSpPr/>
              <p:nvPr/>
            </p:nvSpPr>
            <p:spPr>
              <a:xfrm>
                <a:off x="11162173" y="5795992"/>
                <a:ext cx="12718" cy="13126"/>
              </a:xfrm>
              <a:custGeom>
                <a:avLst/>
                <a:gdLst/>
                <a:ahLst/>
                <a:cxnLst/>
                <a:rect l="l" t="t" r="r" b="b"/>
                <a:pathLst>
                  <a:path w="12718" h="13126" extrusionOk="0">
                    <a:moveTo>
                      <a:pt x="6359" y="0"/>
                    </a:moveTo>
                    <a:cubicBezTo>
                      <a:pt x="-2120" y="0"/>
                      <a:pt x="-2120" y="13126"/>
                      <a:pt x="6359" y="13126"/>
                    </a:cubicBezTo>
                    <a:cubicBezTo>
                      <a:pt x="14839" y="13126"/>
                      <a:pt x="14839" y="0"/>
                      <a:pt x="635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06" name="Google Shape;2306;p54"/>
              <p:cNvSpPr/>
              <p:nvPr/>
            </p:nvSpPr>
            <p:spPr>
              <a:xfrm>
                <a:off x="11110049" y="5872341"/>
                <a:ext cx="12717" cy="13126"/>
              </a:xfrm>
              <a:custGeom>
                <a:avLst/>
                <a:gdLst/>
                <a:ahLst/>
                <a:cxnLst/>
                <a:rect l="l" t="t" r="r" b="b"/>
                <a:pathLst>
                  <a:path w="12717" h="13126" extrusionOk="0">
                    <a:moveTo>
                      <a:pt x="6359" y="0"/>
                    </a:moveTo>
                    <a:cubicBezTo>
                      <a:pt x="-2120" y="0"/>
                      <a:pt x="-2120" y="13127"/>
                      <a:pt x="6359" y="13127"/>
                    </a:cubicBezTo>
                    <a:cubicBezTo>
                      <a:pt x="14838" y="13127"/>
                      <a:pt x="14838" y="0"/>
                      <a:pt x="635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07" name="Google Shape;2307;p54"/>
              <p:cNvSpPr/>
              <p:nvPr/>
            </p:nvSpPr>
            <p:spPr>
              <a:xfrm>
                <a:off x="11177078" y="5840640"/>
                <a:ext cx="12717" cy="13126"/>
              </a:xfrm>
              <a:custGeom>
                <a:avLst/>
                <a:gdLst/>
                <a:ahLst/>
                <a:cxnLst/>
                <a:rect l="l" t="t" r="r" b="b"/>
                <a:pathLst>
                  <a:path w="12717" h="13126" extrusionOk="0">
                    <a:moveTo>
                      <a:pt x="6359" y="0"/>
                    </a:moveTo>
                    <a:cubicBezTo>
                      <a:pt x="-2120" y="0"/>
                      <a:pt x="-2120" y="13126"/>
                      <a:pt x="6359" y="13126"/>
                    </a:cubicBezTo>
                    <a:cubicBezTo>
                      <a:pt x="14838" y="13216"/>
                      <a:pt x="14838" y="0"/>
                      <a:pt x="635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08" name="Google Shape;2308;p54"/>
              <p:cNvSpPr/>
              <p:nvPr/>
            </p:nvSpPr>
            <p:spPr>
              <a:xfrm>
                <a:off x="11087736" y="5840640"/>
                <a:ext cx="12717" cy="13126"/>
              </a:xfrm>
              <a:custGeom>
                <a:avLst/>
                <a:gdLst/>
                <a:ahLst/>
                <a:cxnLst/>
                <a:rect l="l" t="t" r="r" b="b"/>
                <a:pathLst>
                  <a:path w="12717" h="13126" extrusionOk="0">
                    <a:moveTo>
                      <a:pt x="6359" y="0"/>
                    </a:moveTo>
                    <a:cubicBezTo>
                      <a:pt x="-2120" y="0"/>
                      <a:pt x="-2120" y="13126"/>
                      <a:pt x="6359" y="13126"/>
                    </a:cubicBezTo>
                    <a:cubicBezTo>
                      <a:pt x="14838" y="13216"/>
                      <a:pt x="14838" y="0"/>
                      <a:pt x="635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2309" name="Google Shape;2309;p54"/>
          <p:cNvGrpSpPr/>
          <p:nvPr/>
        </p:nvGrpSpPr>
        <p:grpSpPr>
          <a:xfrm rot="-3374755">
            <a:off x="6383238" y="4097601"/>
            <a:ext cx="158667" cy="151845"/>
            <a:chOff x="11526702" y="6119919"/>
            <a:chExt cx="245845" cy="235275"/>
          </a:xfrm>
        </p:grpSpPr>
        <p:sp>
          <p:nvSpPr>
            <p:cNvPr id="2310" name="Google Shape;2310;p54"/>
            <p:cNvSpPr/>
            <p:nvPr/>
          </p:nvSpPr>
          <p:spPr>
            <a:xfrm>
              <a:off x="11526702" y="6119919"/>
              <a:ext cx="245845" cy="235275"/>
            </a:xfrm>
            <a:custGeom>
              <a:avLst/>
              <a:gdLst/>
              <a:ahLst/>
              <a:cxnLst/>
              <a:rect l="l" t="t" r="r" b="b"/>
              <a:pathLst>
                <a:path w="245845" h="235275" extrusionOk="0">
                  <a:moveTo>
                    <a:pt x="162355" y="172206"/>
                  </a:moveTo>
                  <a:cubicBezTo>
                    <a:pt x="185203" y="189083"/>
                    <a:pt x="209034" y="202299"/>
                    <a:pt x="215907" y="189976"/>
                  </a:cubicBezTo>
                  <a:cubicBezTo>
                    <a:pt x="221709" y="179618"/>
                    <a:pt x="202519" y="164437"/>
                    <a:pt x="196181" y="158812"/>
                  </a:cubicBezTo>
                  <a:cubicBezTo>
                    <a:pt x="190381" y="153632"/>
                    <a:pt x="184132" y="149078"/>
                    <a:pt x="177706" y="144881"/>
                  </a:cubicBezTo>
                  <a:cubicBezTo>
                    <a:pt x="188952" y="145685"/>
                    <a:pt x="200109" y="145774"/>
                    <a:pt x="210730" y="144435"/>
                  </a:cubicBezTo>
                  <a:cubicBezTo>
                    <a:pt x="221976" y="143006"/>
                    <a:pt x="249020" y="133630"/>
                    <a:pt x="245539" y="117021"/>
                  </a:cubicBezTo>
                  <a:cubicBezTo>
                    <a:pt x="242594" y="103001"/>
                    <a:pt x="215371" y="101036"/>
                    <a:pt x="205018" y="100590"/>
                  </a:cubicBezTo>
                  <a:cubicBezTo>
                    <a:pt x="197788" y="100322"/>
                    <a:pt x="190648" y="100858"/>
                    <a:pt x="183597" y="101930"/>
                  </a:cubicBezTo>
                  <a:cubicBezTo>
                    <a:pt x="185829" y="100501"/>
                    <a:pt x="188060" y="99072"/>
                    <a:pt x="190291" y="97644"/>
                  </a:cubicBezTo>
                  <a:cubicBezTo>
                    <a:pt x="197610" y="92821"/>
                    <a:pt x="216799" y="82017"/>
                    <a:pt x="210819" y="69782"/>
                  </a:cubicBezTo>
                  <a:cubicBezTo>
                    <a:pt x="205285" y="58442"/>
                    <a:pt x="186274" y="67461"/>
                    <a:pt x="179135" y="71568"/>
                  </a:cubicBezTo>
                  <a:cubicBezTo>
                    <a:pt x="176099" y="73265"/>
                    <a:pt x="173244" y="75230"/>
                    <a:pt x="170299" y="77194"/>
                  </a:cubicBezTo>
                  <a:cubicBezTo>
                    <a:pt x="179135" y="63532"/>
                    <a:pt x="186989" y="49423"/>
                    <a:pt x="192612" y="35225"/>
                  </a:cubicBezTo>
                  <a:cubicBezTo>
                    <a:pt x="197967" y="21562"/>
                    <a:pt x="196896" y="-2994"/>
                    <a:pt x="175564" y="310"/>
                  </a:cubicBezTo>
                  <a:cubicBezTo>
                    <a:pt x="153430" y="3703"/>
                    <a:pt x="142094" y="46030"/>
                    <a:pt x="136739" y="62639"/>
                  </a:cubicBezTo>
                  <a:cubicBezTo>
                    <a:pt x="135043" y="68086"/>
                    <a:pt x="131116" y="79070"/>
                    <a:pt x="128082" y="90946"/>
                  </a:cubicBezTo>
                  <a:cubicBezTo>
                    <a:pt x="123351" y="71390"/>
                    <a:pt x="118353" y="51655"/>
                    <a:pt x="109338" y="34242"/>
                  </a:cubicBezTo>
                  <a:cubicBezTo>
                    <a:pt x="103715" y="23349"/>
                    <a:pt x="94612" y="3435"/>
                    <a:pt x="81402" y="131"/>
                  </a:cubicBezTo>
                  <a:cubicBezTo>
                    <a:pt x="78010" y="-672"/>
                    <a:pt x="75689" y="2363"/>
                    <a:pt x="75601" y="5310"/>
                  </a:cubicBezTo>
                  <a:cubicBezTo>
                    <a:pt x="74976" y="23259"/>
                    <a:pt x="79528" y="39422"/>
                    <a:pt x="87293" y="55495"/>
                  </a:cubicBezTo>
                  <a:cubicBezTo>
                    <a:pt x="91398" y="64068"/>
                    <a:pt x="96129" y="74069"/>
                    <a:pt x="101306" y="83802"/>
                  </a:cubicBezTo>
                  <a:cubicBezTo>
                    <a:pt x="88721" y="74069"/>
                    <a:pt x="75154" y="65318"/>
                    <a:pt x="62837" y="57371"/>
                  </a:cubicBezTo>
                  <a:cubicBezTo>
                    <a:pt x="51502" y="49959"/>
                    <a:pt x="35348" y="37368"/>
                    <a:pt x="21424" y="45226"/>
                  </a:cubicBezTo>
                  <a:cubicBezTo>
                    <a:pt x="20085" y="46030"/>
                    <a:pt x="19014" y="48083"/>
                    <a:pt x="19282" y="49691"/>
                  </a:cubicBezTo>
                  <a:cubicBezTo>
                    <a:pt x="22137" y="66657"/>
                    <a:pt x="37579" y="82999"/>
                    <a:pt x="52305" y="95411"/>
                  </a:cubicBezTo>
                  <a:cubicBezTo>
                    <a:pt x="51145" y="95054"/>
                    <a:pt x="50074" y="94607"/>
                    <a:pt x="48913" y="94339"/>
                  </a:cubicBezTo>
                  <a:cubicBezTo>
                    <a:pt x="40256" y="92018"/>
                    <a:pt x="9464" y="81123"/>
                    <a:pt x="1878" y="90768"/>
                  </a:cubicBezTo>
                  <a:cubicBezTo>
                    <a:pt x="-6155" y="101126"/>
                    <a:pt x="13748" y="113717"/>
                    <a:pt x="20889" y="117021"/>
                  </a:cubicBezTo>
                  <a:cubicBezTo>
                    <a:pt x="31420" y="121843"/>
                    <a:pt x="43113" y="122825"/>
                    <a:pt x="54359" y="124790"/>
                  </a:cubicBezTo>
                  <a:cubicBezTo>
                    <a:pt x="59624" y="125772"/>
                    <a:pt x="64890" y="126933"/>
                    <a:pt x="70067" y="128183"/>
                  </a:cubicBezTo>
                  <a:cubicBezTo>
                    <a:pt x="60785" y="131041"/>
                    <a:pt x="51770" y="134523"/>
                    <a:pt x="43023" y="139077"/>
                  </a:cubicBezTo>
                  <a:cubicBezTo>
                    <a:pt x="34187" y="143631"/>
                    <a:pt x="-3300" y="161044"/>
                    <a:pt x="3484" y="176225"/>
                  </a:cubicBezTo>
                  <a:cubicBezTo>
                    <a:pt x="9285" y="189262"/>
                    <a:pt x="37132" y="180332"/>
                    <a:pt x="46861" y="178100"/>
                  </a:cubicBezTo>
                  <a:cubicBezTo>
                    <a:pt x="60874" y="174885"/>
                    <a:pt x="74708" y="170599"/>
                    <a:pt x="88006" y="165063"/>
                  </a:cubicBezTo>
                  <a:cubicBezTo>
                    <a:pt x="72299" y="190423"/>
                    <a:pt x="59624" y="221230"/>
                    <a:pt x="81045" y="232660"/>
                  </a:cubicBezTo>
                  <a:cubicBezTo>
                    <a:pt x="96665" y="241054"/>
                    <a:pt x="101127" y="220427"/>
                    <a:pt x="104786" y="209800"/>
                  </a:cubicBezTo>
                  <a:cubicBezTo>
                    <a:pt x="110053" y="194620"/>
                    <a:pt x="114605" y="179350"/>
                    <a:pt x="118799" y="163902"/>
                  </a:cubicBezTo>
                  <a:cubicBezTo>
                    <a:pt x="120049" y="173546"/>
                    <a:pt x="122280" y="183100"/>
                    <a:pt x="125761" y="192387"/>
                  </a:cubicBezTo>
                  <a:cubicBezTo>
                    <a:pt x="130224" y="204264"/>
                    <a:pt x="141470" y="233732"/>
                    <a:pt x="156196" y="235160"/>
                  </a:cubicBezTo>
                  <a:cubicBezTo>
                    <a:pt x="180295" y="237572"/>
                    <a:pt x="172173" y="201674"/>
                    <a:pt x="162355" y="17220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2311" name="Google Shape;2311;p54"/>
            <p:cNvGrpSpPr/>
            <p:nvPr/>
          </p:nvGrpSpPr>
          <p:grpSpPr>
            <a:xfrm>
              <a:off x="11609417" y="6218399"/>
              <a:ext cx="79308" cy="65120"/>
              <a:chOff x="11609417" y="6218399"/>
              <a:chExt cx="79308" cy="65120"/>
            </a:xfrm>
          </p:grpSpPr>
          <p:sp>
            <p:nvSpPr>
              <p:cNvPr id="2312" name="Google Shape;2312;p54"/>
              <p:cNvSpPr/>
              <p:nvPr/>
            </p:nvSpPr>
            <p:spPr>
              <a:xfrm>
                <a:off x="11641726" y="6228578"/>
                <a:ext cx="9928" cy="9807"/>
              </a:xfrm>
              <a:custGeom>
                <a:avLst/>
                <a:gdLst/>
                <a:ahLst/>
                <a:cxnLst/>
                <a:rect l="l" t="t" r="r" b="b"/>
                <a:pathLst>
                  <a:path w="9928" h="9807" extrusionOk="0">
                    <a:moveTo>
                      <a:pt x="9041" y="2111"/>
                    </a:moveTo>
                    <a:cubicBezTo>
                      <a:pt x="5471" y="-3158"/>
                      <a:pt x="-2740" y="2468"/>
                      <a:pt x="919" y="7736"/>
                    </a:cubicBezTo>
                    <a:cubicBezTo>
                      <a:pt x="4489" y="12916"/>
                      <a:pt x="12611" y="7379"/>
                      <a:pt x="9041" y="211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13" name="Google Shape;2313;p54"/>
              <p:cNvSpPr/>
              <p:nvPr/>
            </p:nvSpPr>
            <p:spPr>
              <a:xfrm>
                <a:off x="11657524" y="6224471"/>
                <a:ext cx="9960" cy="9807"/>
              </a:xfrm>
              <a:custGeom>
                <a:avLst/>
                <a:gdLst/>
                <a:ahLst/>
                <a:cxnLst/>
                <a:rect l="l" t="t" r="r" b="b"/>
                <a:pathLst>
                  <a:path w="9960" h="9807" extrusionOk="0">
                    <a:moveTo>
                      <a:pt x="9041" y="2110"/>
                    </a:moveTo>
                    <a:cubicBezTo>
                      <a:pt x="5471" y="-3158"/>
                      <a:pt x="-2740" y="2468"/>
                      <a:pt x="919" y="7736"/>
                    </a:cubicBezTo>
                    <a:cubicBezTo>
                      <a:pt x="4489" y="12915"/>
                      <a:pt x="12701" y="7379"/>
                      <a:pt x="9041" y="211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14" name="Google Shape;2314;p54"/>
              <p:cNvSpPr/>
              <p:nvPr/>
            </p:nvSpPr>
            <p:spPr>
              <a:xfrm>
                <a:off x="11646784" y="6249765"/>
                <a:ext cx="10947" cy="10775"/>
              </a:xfrm>
              <a:custGeom>
                <a:avLst/>
                <a:gdLst/>
                <a:ahLst/>
                <a:cxnLst/>
                <a:rect l="l" t="t" r="r" b="b"/>
                <a:pathLst>
                  <a:path w="10947" h="10775" extrusionOk="0">
                    <a:moveTo>
                      <a:pt x="3270" y="926"/>
                    </a:moveTo>
                    <a:lnTo>
                      <a:pt x="2109" y="1730"/>
                    </a:lnTo>
                    <a:cubicBezTo>
                      <a:pt x="-3156" y="5302"/>
                      <a:pt x="2466" y="13517"/>
                      <a:pt x="7732" y="9856"/>
                    </a:cubicBezTo>
                    <a:lnTo>
                      <a:pt x="8893" y="9053"/>
                    </a:lnTo>
                    <a:cubicBezTo>
                      <a:pt x="14069" y="5391"/>
                      <a:pt x="8446" y="-2735"/>
                      <a:pt x="3270" y="92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15" name="Google Shape;2315;p54"/>
              <p:cNvSpPr/>
              <p:nvPr/>
            </p:nvSpPr>
            <p:spPr>
              <a:xfrm>
                <a:off x="11678766" y="6245456"/>
                <a:ext cx="9960" cy="9846"/>
              </a:xfrm>
              <a:custGeom>
                <a:avLst/>
                <a:gdLst/>
                <a:ahLst/>
                <a:cxnLst/>
                <a:rect l="l" t="t" r="r" b="b"/>
                <a:pathLst>
                  <a:path w="9960" h="9846" extrusionOk="0">
                    <a:moveTo>
                      <a:pt x="9042" y="2111"/>
                    </a:moveTo>
                    <a:cubicBezTo>
                      <a:pt x="5471" y="-3158"/>
                      <a:pt x="-2741" y="2468"/>
                      <a:pt x="919" y="7736"/>
                    </a:cubicBezTo>
                    <a:cubicBezTo>
                      <a:pt x="4490" y="13005"/>
                      <a:pt x="12701" y="7379"/>
                      <a:pt x="9042" y="211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16" name="Google Shape;2316;p54"/>
              <p:cNvSpPr/>
              <p:nvPr/>
            </p:nvSpPr>
            <p:spPr>
              <a:xfrm>
                <a:off x="11609417" y="6245724"/>
                <a:ext cx="9928" cy="9807"/>
              </a:xfrm>
              <a:custGeom>
                <a:avLst/>
                <a:gdLst/>
                <a:ahLst/>
                <a:cxnLst/>
                <a:rect l="l" t="t" r="r" b="b"/>
                <a:pathLst>
                  <a:path w="9928" h="9807" extrusionOk="0">
                    <a:moveTo>
                      <a:pt x="9041" y="2110"/>
                    </a:moveTo>
                    <a:cubicBezTo>
                      <a:pt x="5471" y="-3158"/>
                      <a:pt x="-2740" y="2468"/>
                      <a:pt x="919" y="7736"/>
                    </a:cubicBezTo>
                    <a:cubicBezTo>
                      <a:pt x="4489" y="12915"/>
                      <a:pt x="12611" y="7379"/>
                      <a:pt x="9041" y="211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17" name="Google Shape;2317;p54"/>
              <p:cNvSpPr/>
              <p:nvPr/>
            </p:nvSpPr>
            <p:spPr>
              <a:xfrm>
                <a:off x="11657524" y="6273673"/>
                <a:ext cx="9928" cy="9846"/>
              </a:xfrm>
              <a:custGeom>
                <a:avLst/>
                <a:gdLst/>
                <a:ahLst/>
                <a:cxnLst/>
                <a:rect l="l" t="t" r="r" b="b"/>
                <a:pathLst>
                  <a:path w="9928" h="9846" extrusionOk="0">
                    <a:moveTo>
                      <a:pt x="9041" y="2110"/>
                    </a:moveTo>
                    <a:cubicBezTo>
                      <a:pt x="5471" y="-3158"/>
                      <a:pt x="-2740" y="2468"/>
                      <a:pt x="919" y="7736"/>
                    </a:cubicBezTo>
                    <a:cubicBezTo>
                      <a:pt x="4489" y="13005"/>
                      <a:pt x="12611" y="7379"/>
                      <a:pt x="9041" y="211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18" name="Google Shape;2318;p54"/>
              <p:cNvSpPr/>
              <p:nvPr/>
            </p:nvSpPr>
            <p:spPr>
              <a:xfrm>
                <a:off x="11619502" y="6218399"/>
                <a:ext cx="9928" cy="9846"/>
              </a:xfrm>
              <a:custGeom>
                <a:avLst/>
                <a:gdLst/>
                <a:ahLst/>
                <a:cxnLst/>
                <a:rect l="l" t="t" r="r" b="b"/>
                <a:pathLst>
                  <a:path w="9928" h="9846" extrusionOk="0">
                    <a:moveTo>
                      <a:pt x="9041" y="2110"/>
                    </a:moveTo>
                    <a:cubicBezTo>
                      <a:pt x="5471" y="-3158"/>
                      <a:pt x="-2740" y="2468"/>
                      <a:pt x="919" y="7736"/>
                    </a:cubicBezTo>
                    <a:cubicBezTo>
                      <a:pt x="4489" y="13005"/>
                      <a:pt x="12611" y="7379"/>
                      <a:pt x="9041" y="211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sp>
        <p:nvSpPr>
          <p:cNvPr id="2319" name="Google Shape;2319;p54"/>
          <p:cNvSpPr/>
          <p:nvPr/>
        </p:nvSpPr>
        <p:spPr>
          <a:xfrm rot="-3382288">
            <a:off x="6061182" y="3764963"/>
            <a:ext cx="325155" cy="338888"/>
          </a:xfrm>
          <a:custGeom>
            <a:avLst/>
            <a:gdLst/>
            <a:ahLst/>
            <a:cxnLst/>
            <a:rect l="l" t="t" r="r" b="b"/>
            <a:pathLst>
              <a:path w="503700" h="524974" extrusionOk="0">
                <a:moveTo>
                  <a:pt x="394419" y="247262"/>
                </a:moveTo>
                <a:cubicBezTo>
                  <a:pt x="450381" y="227795"/>
                  <a:pt x="501434" y="202524"/>
                  <a:pt x="488403" y="176182"/>
                </a:cubicBezTo>
                <a:cubicBezTo>
                  <a:pt x="477514" y="153947"/>
                  <a:pt x="428692" y="168949"/>
                  <a:pt x="411467" y="173145"/>
                </a:cubicBezTo>
                <a:cubicBezTo>
                  <a:pt x="395758" y="176985"/>
                  <a:pt x="380585" y="182343"/>
                  <a:pt x="365680" y="188505"/>
                </a:cubicBezTo>
                <a:cubicBezTo>
                  <a:pt x="380318" y="170109"/>
                  <a:pt x="393706" y="151089"/>
                  <a:pt x="404058" y="131087"/>
                </a:cubicBezTo>
                <a:cubicBezTo>
                  <a:pt x="414947" y="110013"/>
                  <a:pt x="430924" y="52416"/>
                  <a:pt x="398168" y="38754"/>
                </a:cubicBezTo>
                <a:cubicBezTo>
                  <a:pt x="370499" y="27234"/>
                  <a:pt x="334976" y="71704"/>
                  <a:pt x="322035" y="88939"/>
                </a:cubicBezTo>
                <a:cubicBezTo>
                  <a:pt x="312931" y="101083"/>
                  <a:pt x="305434" y="113942"/>
                  <a:pt x="298918" y="127336"/>
                </a:cubicBezTo>
                <a:cubicBezTo>
                  <a:pt x="299007" y="121800"/>
                  <a:pt x="299275" y="116263"/>
                  <a:pt x="299364" y="110727"/>
                </a:cubicBezTo>
                <a:cubicBezTo>
                  <a:pt x="299722" y="92421"/>
                  <a:pt x="303827" y="46701"/>
                  <a:pt x="275712" y="42415"/>
                </a:cubicBezTo>
                <a:cubicBezTo>
                  <a:pt x="249740" y="38486"/>
                  <a:pt x="242599" y="81795"/>
                  <a:pt x="241260" y="99029"/>
                </a:cubicBezTo>
                <a:cubicBezTo>
                  <a:pt x="240636" y="106262"/>
                  <a:pt x="240457" y="113495"/>
                  <a:pt x="240547" y="120818"/>
                </a:cubicBezTo>
                <a:cubicBezTo>
                  <a:pt x="227515" y="89385"/>
                  <a:pt x="212521" y="59203"/>
                  <a:pt x="194760" y="32771"/>
                </a:cubicBezTo>
                <a:cubicBezTo>
                  <a:pt x="177623" y="7321"/>
                  <a:pt x="134156" y="-19825"/>
                  <a:pt x="114521" y="20716"/>
                </a:cubicBezTo>
                <a:cubicBezTo>
                  <a:pt x="94261" y="62775"/>
                  <a:pt x="153525" y="132337"/>
                  <a:pt x="175838" y="161269"/>
                </a:cubicBezTo>
                <a:cubicBezTo>
                  <a:pt x="183067" y="170645"/>
                  <a:pt x="197437" y="190380"/>
                  <a:pt x="214306" y="209668"/>
                </a:cubicBezTo>
                <a:cubicBezTo>
                  <a:pt x="175213" y="194666"/>
                  <a:pt x="135317" y="179932"/>
                  <a:pt x="94707" y="174753"/>
                </a:cubicBezTo>
                <a:cubicBezTo>
                  <a:pt x="69358" y="171538"/>
                  <a:pt x="24286" y="163680"/>
                  <a:pt x="3044" y="182522"/>
                </a:cubicBezTo>
                <a:cubicBezTo>
                  <a:pt x="-2400" y="187344"/>
                  <a:pt x="187" y="195023"/>
                  <a:pt x="5097" y="198685"/>
                </a:cubicBezTo>
                <a:cubicBezTo>
                  <a:pt x="35175" y="220919"/>
                  <a:pt x="68377" y="232349"/>
                  <a:pt x="105238" y="237886"/>
                </a:cubicBezTo>
                <a:cubicBezTo>
                  <a:pt x="124874" y="240833"/>
                  <a:pt x="147634" y="244583"/>
                  <a:pt x="170483" y="247262"/>
                </a:cubicBezTo>
                <a:cubicBezTo>
                  <a:pt x="138887" y="257263"/>
                  <a:pt x="107827" y="270390"/>
                  <a:pt x="79534" y="282088"/>
                </a:cubicBezTo>
                <a:cubicBezTo>
                  <a:pt x="53383" y="292893"/>
                  <a:pt x="12504" y="305662"/>
                  <a:pt x="9649" y="338880"/>
                </a:cubicBezTo>
                <a:cubicBezTo>
                  <a:pt x="9381" y="342184"/>
                  <a:pt x="11791" y="346381"/>
                  <a:pt x="14736" y="347810"/>
                </a:cubicBezTo>
                <a:cubicBezTo>
                  <a:pt x="47224" y="362901"/>
                  <a:pt x="93635" y="355758"/>
                  <a:pt x="132372" y="344953"/>
                </a:cubicBezTo>
                <a:cubicBezTo>
                  <a:pt x="130409" y="346560"/>
                  <a:pt x="128355" y="347900"/>
                  <a:pt x="126481" y="349507"/>
                </a:cubicBezTo>
                <a:cubicBezTo>
                  <a:pt x="112201" y="361562"/>
                  <a:pt x="57041" y="401746"/>
                  <a:pt x="64717" y="426123"/>
                </a:cubicBezTo>
                <a:cubicBezTo>
                  <a:pt x="72929" y="452199"/>
                  <a:pt x="118180" y="432821"/>
                  <a:pt x="132372" y="424427"/>
                </a:cubicBezTo>
                <a:cubicBezTo>
                  <a:pt x="153078" y="412104"/>
                  <a:pt x="168608" y="392995"/>
                  <a:pt x="185298" y="376028"/>
                </a:cubicBezTo>
                <a:cubicBezTo>
                  <a:pt x="193153" y="367991"/>
                  <a:pt x="201454" y="360401"/>
                  <a:pt x="209843" y="353079"/>
                </a:cubicBezTo>
                <a:cubicBezTo>
                  <a:pt x="203774" y="372367"/>
                  <a:pt x="199133" y="392101"/>
                  <a:pt x="196544" y="412551"/>
                </a:cubicBezTo>
                <a:cubicBezTo>
                  <a:pt x="193957" y="433089"/>
                  <a:pt x="179498" y="518188"/>
                  <a:pt x="213592" y="524618"/>
                </a:cubicBezTo>
                <a:cubicBezTo>
                  <a:pt x="242867" y="530065"/>
                  <a:pt x="260450" y="471576"/>
                  <a:pt x="268126" y="452109"/>
                </a:cubicBezTo>
                <a:cubicBezTo>
                  <a:pt x="279193" y="424159"/>
                  <a:pt x="288208" y="395316"/>
                  <a:pt x="294455" y="365848"/>
                </a:cubicBezTo>
                <a:cubicBezTo>
                  <a:pt x="319446" y="422998"/>
                  <a:pt x="357379" y="481131"/>
                  <a:pt x="402363" y="457824"/>
                </a:cubicBezTo>
                <a:cubicBezTo>
                  <a:pt x="435297" y="440858"/>
                  <a:pt x="405040" y="408800"/>
                  <a:pt x="391206" y="389958"/>
                </a:cubicBezTo>
                <a:cubicBezTo>
                  <a:pt x="371392" y="362991"/>
                  <a:pt x="350506" y="337005"/>
                  <a:pt x="328818" y="311556"/>
                </a:cubicBezTo>
                <a:cubicBezTo>
                  <a:pt x="346936" y="320843"/>
                  <a:pt x="365947" y="328344"/>
                  <a:pt x="386118" y="333344"/>
                </a:cubicBezTo>
                <a:cubicBezTo>
                  <a:pt x="411823" y="339684"/>
                  <a:pt x="475640" y="355311"/>
                  <a:pt x="495722" y="331558"/>
                </a:cubicBezTo>
                <a:cubicBezTo>
                  <a:pt x="527853" y="293786"/>
                  <a:pt x="456629" y="265211"/>
                  <a:pt x="394419" y="2472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2320" name="Google Shape;2320;p54"/>
          <p:cNvGrpSpPr/>
          <p:nvPr/>
        </p:nvGrpSpPr>
        <p:grpSpPr>
          <a:xfrm rot="-5333968">
            <a:off x="280040" y="4074291"/>
            <a:ext cx="437241" cy="1226152"/>
            <a:chOff x="2844040" y="-543246"/>
            <a:chExt cx="770462" cy="2160983"/>
          </a:xfrm>
        </p:grpSpPr>
        <p:grpSp>
          <p:nvGrpSpPr>
            <p:cNvPr id="2321" name="Google Shape;2321;p54"/>
            <p:cNvGrpSpPr/>
            <p:nvPr/>
          </p:nvGrpSpPr>
          <p:grpSpPr>
            <a:xfrm>
              <a:off x="2844040" y="-107906"/>
              <a:ext cx="581167" cy="1454274"/>
              <a:chOff x="2844040" y="-107906"/>
              <a:chExt cx="581167" cy="1454274"/>
            </a:xfrm>
          </p:grpSpPr>
          <p:sp>
            <p:nvSpPr>
              <p:cNvPr id="2322" name="Google Shape;2322;p54"/>
              <p:cNvSpPr/>
              <p:nvPr/>
            </p:nvSpPr>
            <p:spPr>
              <a:xfrm>
                <a:off x="3055064" y="874345"/>
                <a:ext cx="370143" cy="472023"/>
              </a:xfrm>
              <a:custGeom>
                <a:avLst/>
                <a:gdLst/>
                <a:ahLst/>
                <a:cxnLst/>
                <a:rect l="l" t="t" r="r" b="b"/>
                <a:pathLst>
                  <a:path w="370143" h="472023" extrusionOk="0">
                    <a:moveTo>
                      <a:pt x="21139" y="463768"/>
                    </a:moveTo>
                    <a:cubicBezTo>
                      <a:pt x="23460" y="466179"/>
                      <a:pt x="26227" y="467875"/>
                      <a:pt x="29261" y="469304"/>
                    </a:cubicBezTo>
                    <a:cubicBezTo>
                      <a:pt x="29707" y="469394"/>
                      <a:pt x="30064" y="469751"/>
                      <a:pt x="30511" y="469751"/>
                    </a:cubicBezTo>
                    <a:cubicBezTo>
                      <a:pt x="65052" y="483502"/>
                      <a:pt x="90400" y="431353"/>
                      <a:pt x="100039" y="407421"/>
                    </a:cubicBezTo>
                    <a:cubicBezTo>
                      <a:pt x="121014" y="354379"/>
                      <a:pt x="116551" y="294014"/>
                      <a:pt x="111374" y="236686"/>
                    </a:cubicBezTo>
                    <a:cubicBezTo>
                      <a:pt x="111910" y="232757"/>
                      <a:pt x="112713" y="228917"/>
                      <a:pt x="113159" y="224988"/>
                    </a:cubicBezTo>
                    <a:cubicBezTo>
                      <a:pt x="113873" y="220255"/>
                      <a:pt x="112088" y="216416"/>
                      <a:pt x="109410" y="213737"/>
                    </a:cubicBezTo>
                    <a:cubicBezTo>
                      <a:pt x="109143" y="211683"/>
                      <a:pt x="109054" y="209540"/>
                      <a:pt x="108786" y="207664"/>
                    </a:cubicBezTo>
                    <a:cubicBezTo>
                      <a:pt x="124048" y="220255"/>
                      <a:pt x="140114" y="232578"/>
                      <a:pt x="156893" y="243830"/>
                    </a:cubicBezTo>
                    <a:cubicBezTo>
                      <a:pt x="159035" y="245794"/>
                      <a:pt x="160999" y="247580"/>
                      <a:pt x="163141" y="249366"/>
                    </a:cubicBezTo>
                    <a:cubicBezTo>
                      <a:pt x="167782" y="253563"/>
                      <a:pt x="172513" y="257492"/>
                      <a:pt x="177332" y="261332"/>
                    </a:cubicBezTo>
                    <a:cubicBezTo>
                      <a:pt x="195451" y="276244"/>
                      <a:pt x="214372" y="289728"/>
                      <a:pt x="234097" y="300533"/>
                    </a:cubicBezTo>
                    <a:cubicBezTo>
                      <a:pt x="239095" y="303391"/>
                      <a:pt x="244272" y="306159"/>
                      <a:pt x="249628" y="308570"/>
                    </a:cubicBezTo>
                    <a:cubicBezTo>
                      <a:pt x="255964" y="311695"/>
                      <a:pt x="262480" y="314374"/>
                      <a:pt x="269085" y="316874"/>
                    </a:cubicBezTo>
                    <a:cubicBezTo>
                      <a:pt x="293005" y="325715"/>
                      <a:pt x="335668" y="336788"/>
                      <a:pt x="357088" y="322768"/>
                    </a:cubicBezTo>
                    <a:cubicBezTo>
                      <a:pt x="361819" y="319732"/>
                      <a:pt x="365478" y="315267"/>
                      <a:pt x="367888" y="309284"/>
                    </a:cubicBezTo>
                    <a:cubicBezTo>
                      <a:pt x="369495" y="304641"/>
                      <a:pt x="370298" y="299104"/>
                      <a:pt x="370120" y="292496"/>
                    </a:cubicBezTo>
                    <a:cubicBezTo>
                      <a:pt x="369316" y="271780"/>
                      <a:pt x="334061" y="234096"/>
                      <a:pt x="286132" y="192752"/>
                    </a:cubicBezTo>
                    <a:cubicBezTo>
                      <a:pt x="282473" y="189626"/>
                      <a:pt x="278903" y="186322"/>
                      <a:pt x="275243" y="183286"/>
                    </a:cubicBezTo>
                    <a:cubicBezTo>
                      <a:pt x="262926" y="172928"/>
                      <a:pt x="250074" y="162391"/>
                      <a:pt x="236775" y="151943"/>
                    </a:cubicBezTo>
                    <a:cubicBezTo>
                      <a:pt x="234454" y="150157"/>
                      <a:pt x="232223" y="148282"/>
                      <a:pt x="229902" y="146675"/>
                    </a:cubicBezTo>
                    <a:cubicBezTo>
                      <a:pt x="142613" y="77737"/>
                      <a:pt x="43542" y="11033"/>
                      <a:pt x="25959" y="1299"/>
                    </a:cubicBezTo>
                    <a:cubicBezTo>
                      <a:pt x="14981" y="-4862"/>
                      <a:pt x="5966" y="12551"/>
                      <a:pt x="16944" y="18801"/>
                    </a:cubicBezTo>
                    <a:cubicBezTo>
                      <a:pt x="37383" y="29964"/>
                      <a:pt x="53181" y="47912"/>
                      <a:pt x="68622" y="66486"/>
                    </a:cubicBezTo>
                    <a:cubicBezTo>
                      <a:pt x="60678" y="65057"/>
                      <a:pt x="52110" y="73183"/>
                      <a:pt x="58090" y="81220"/>
                    </a:cubicBezTo>
                    <a:cubicBezTo>
                      <a:pt x="58893" y="82292"/>
                      <a:pt x="59607" y="83363"/>
                      <a:pt x="60500" y="84524"/>
                    </a:cubicBezTo>
                    <a:cubicBezTo>
                      <a:pt x="60589" y="86131"/>
                      <a:pt x="60678" y="87649"/>
                      <a:pt x="60857" y="89078"/>
                    </a:cubicBezTo>
                    <a:cubicBezTo>
                      <a:pt x="60143" y="90239"/>
                      <a:pt x="59429" y="91400"/>
                      <a:pt x="58982" y="92650"/>
                    </a:cubicBezTo>
                    <a:cubicBezTo>
                      <a:pt x="58715" y="93007"/>
                      <a:pt x="58536" y="93454"/>
                      <a:pt x="58447" y="93900"/>
                    </a:cubicBezTo>
                    <a:cubicBezTo>
                      <a:pt x="57733" y="95954"/>
                      <a:pt x="57733" y="98365"/>
                      <a:pt x="58358" y="100865"/>
                    </a:cubicBezTo>
                    <a:cubicBezTo>
                      <a:pt x="58804" y="103008"/>
                      <a:pt x="59518" y="104884"/>
                      <a:pt x="60053" y="106938"/>
                    </a:cubicBezTo>
                    <a:lnTo>
                      <a:pt x="59697" y="106759"/>
                    </a:lnTo>
                    <a:cubicBezTo>
                      <a:pt x="56751" y="105330"/>
                      <a:pt x="53181" y="105062"/>
                      <a:pt x="49611" y="105866"/>
                    </a:cubicBezTo>
                    <a:cubicBezTo>
                      <a:pt x="50414" y="103187"/>
                      <a:pt x="51039" y="100597"/>
                      <a:pt x="51753" y="98008"/>
                    </a:cubicBezTo>
                    <a:cubicBezTo>
                      <a:pt x="55234" y="85685"/>
                      <a:pt x="35955" y="81488"/>
                      <a:pt x="32653" y="93632"/>
                    </a:cubicBezTo>
                    <a:cubicBezTo>
                      <a:pt x="31493" y="98097"/>
                      <a:pt x="30422" y="102383"/>
                      <a:pt x="29261" y="106670"/>
                    </a:cubicBezTo>
                    <a:cubicBezTo>
                      <a:pt x="29261" y="106848"/>
                      <a:pt x="29261" y="106848"/>
                      <a:pt x="29261" y="106848"/>
                    </a:cubicBezTo>
                    <a:cubicBezTo>
                      <a:pt x="8287" y="186948"/>
                      <a:pt x="-2335" y="268565"/>
                      <a:pt x="432" y="351522"/>
                    </a:cubicBezTo>
                    <a:cubicBezTo>
                      <a:pt x="522" y="353129"/>
                      <a:pt x="432" y="354647"/>
                      <a:pt x="522" y="356522"/>
                    </a:cubicBezTo>
                    <a:cubicBezTo>
                      <a:pt x="432" y="356969"/>
                      <a:pt x="254" y="357505"/>
                      <a:pt x="432" y="357951"/>
                    </a:cubicBezTo>
                    <a:cubicBezTo>
                      <a:pt x="700" y="385097"/>
                      <a:pt x="-1531" y="442604"/>
                      <a:pt x="21139" y="46376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23" name="Google Shape;2323;p54"/>
              <p:cNvSpPr/>
              <p:nvPr/>
            </p:nvSpPr>
            <p:spPr>
              <a:xfrm>
                <a:off x="2844040" y="542838"/>
                <a:ext cx="489030" cy="362295"/>
              </a:xfrm>
              <a:custGeom>
                <a:avLst/>
                <a:gdLst/>
                <a:ahLst/>
                <a:cxnLst/>
                <a:rect l="l" t="t" r="r" b="b"/>
                <a:pathLst>
                  <a:path w="489030" h="362295" extrusionOk="0">
                    <a:moveTo>
                      <a:pt x="23935" y="352541"/>
                    </a:moveTo>
                    <a:cubicBezTo>
                      <a:pt x="26345" y="354327"/>
                      <a:pt x="29112" y="355756"/>
                      <a:pt x="31879" y="356827"/>
                    </a:cubicBezTo>
                    <a:cubicBezTo>
                      <a:pt x="31879" y="356827"/>
                      <a:pt x="31879" y="356827"/>
                      <a:pt x="31879" y="357006"/>
                    </a:cubicBezTo>
                    <a:cubicBezTo>
                      <a:pt x="37502" y="359506"/>
                      <a:pt x="43928" y="361113"/>
                      <a:pt x="50354" y="361828"/>
                    </a:cubicBezTo>
                    <a:cubicBezTo>
                      <a:pt x="77398" y="364775"/>
                      <a:pt x="108904" y="353523"/>
                      <a:pt x="125773" y="336200"/>
                    </a:cubicBezTo>
                    <a:cubicBezTo>
                      <a:pt x="128004" y="333878"/>
                      <a:pt x="130057" y="331556"/>
                      <a:pt x="132110" y="328966"/>
                    </a:cubicBezTo>
                    <a:cubicBezTo>
                      <a:pt x="134877" y="325484"/>
                      <a:pt x="137733" y="321912"/>
                      <a:pt x="140321" y="317983"/>
                    </a:cubicBezTo>
                    <a:cubicBezTo>
                      <a:pt x="150229" y="303428"/>
                      <a:pt x="158797" y="286015"/>
                      <a:pt x="166473" y="267173"/>
                    </a:cubicBezTo>
                    <a:cubicBezTo>
                      <a:pt x="167990" y="263512"/>
                      <a:pt x="169507" y="259583"/>
                      <a:pt x="170935" y="255743"/>
                    </a:cubicBezTo>
                    <a:cubicBezTo>
                      <a:pt x="187090" y="212255"/>
                      <a:pt x="198336" y="163678"/>
                      <a:pt x="208511" y="127245"/>
                    </a:cubicBezTo>
                    <a:cubicBezTo>
                      <a:pt x="236179" y="184841"/>
                      <a:pt x="268222" y="241188"/>
                      <a:pt x="315793" y="284139"/>
                    </a:cubicBezTo>
                    <a:cubicBezTo>
                      <a:pt x="316954" y="285479"/>
                      <a:pt x="318471" y="286640"/>
                      <a:pt x="319721" y="287890"/>
                    </a:cubicBezTo>
                    <a:cubicBezTo>
                      <a:pt x="321684" y="289497"/>
                      <a:pt x="323648" y="291283"/>
                      <a:pt x="325969" y="293248"/>
                    </a:cubicBezTo>
                    <a:cubicBezTo>
                      <a:pt x="362116" y="322984"/>
                      <a:pt x="433429" y="366471"/>
                      <a:pt x="474307" y="328074"/>
                    </a:cubicBezTo>
                    <a:cubicBezTo>
                      <a:pt x="478681" y="324055"/>
                      <a:pt x="481894" y="319769"/>
                      <a:pt x="484125" y="315304"/>
                    </a:cubicBezTo>
                    <a:cubicBezTo>
                      <a:pt x="486446" y="310929"/>
                      <a:pt x="487874" y="306285"/>
                      <a:pt x="488409" y="301374"/>
                    </a:cubicBezTo>
                    <a:cubicBezTo>
                      <a:pt x="493854" y="266459"/>
                      <a:pt x="462348" y="223239"/>
                      <a:pt x="440034" y="200825"/>
                    </a:cubicBezTo>
                    <a:cubicBezTo>
                      <a:pt x="439856" y="200558"/>
                      <a:pt x="439499" y="200200"/>
                      <a:pt x="439409" y="200111"/>
                    </a:cubicBezTo>
                    <a:cubicBezTo>
                      <a:pt x="438874" y="199665"/>
                      <a:pt x="438606" y="199218"/>
                      <a:pt x="438071" y="198772"/>
                    </a:cubicBezTo>
                    <a:cubicBezTo>
                      <a:pt x="421380" y="182520"/>
                      <a:pt x="403351" y="169304"/>
                      <a:pt x="384965" y="157338"/>
                    </a:cubicBezTo>
                    <a:lnTo>
                      <a:pt x="384786" y="157338"/>
                    </a:lnTo>
                    <a:cubicBezTo>
                      <a:pt x="380859" y="154838"/>
                      <a:pt x="377289" y="152337"/>
                      <a:pt x="373362" y="150105"/>
                    </a:cubicBezTo>
                    <a:cubicBezTo>
                      <a:pt x="308029" y="110278"/>
                      <a:pt x="238411" y="83400"/>
                      <a:pt x="198425" y="4730"/>
                    </a:cubicBezTo>
                    <a:cubicBezTo>
                      <a:pt x="193160" y="-5361"/>
                      <a:pt x="179593" y="2408"/>
                      <a:pt x="181021" y="12052"/>
                    </a:cubicBezTo>
                    <a:cubicBezTo>
                      <a:pt x="132914" y="86347"/>
                      <a:pt x="71953" y="150730"/>
                      <a:pt x="23132" y="223685"/>
                    </a:cubicBezTo>
                    <a:cubicBezTo>
                      <a:pt x="22686" y="224311"/>
                      <a:pt x="22418" y="224846"/>
                      <a:pt x="21972" y="225471"/>
                    </a:cubicBezTo>
                    <a:cubicBezTo>
                      <a:pt x="19830" y="228865"/>
                      <a:pt x="17598" y="232615"/>
                      <a:pt x="15635" y="236634"/>
                    </a:cubicBezTo>
                    <a:cubicBezTo>
                      <a:pt x="-1681" y="271638"/>
                      <a:pt x="-11498" y="328609"/>
                      <a:pt x="23935" y="35254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24" name="Google Shape;2324;p54"/>
              <p:cNvSpPr/>
              <p:nvPr/>
            </p:nvSpPr>
            <p:spPr>
              <a:xfrm>
                <a:off x="2851352" y="211507"/>
                <a:ext cx="449408" cy="370054"/>
              </a:xfrm>
              <a:custGeom>
                <a:avLst/>
                <a:gdLst/>
                <a:ahLst/>
                <a:cxnLst/>
                <a:rect l="l" t="t" r="r" b="b"/>
                <a:pathLst>
                  <a:path w="449408" h="370054" extrusionOk="0">
                    <a:moveTo>
                      <a:pt x="112" y="220243"/>
                    </a:moveTo>
                    <a:cubicBezTo>
                      <a:pt x="826" y="234709"/>
                      <a:pt x="4753" y="248014"/>
                      <a:pt x="13143" y="258551"/>
                    </a:cubicBezTo>
                    <a:cubicBezTo>
                      <a:pt x="34206" y="284983"/>
                      <a:pt x="68480" y="284894"/>
                      <a:pt x="99450" y="274178"/>
                    </a:cubicBezTo>
                    <a:cubicBezTo>
                      <a:pt x="101146" y="273642"/>
                      <a:pt x="102842" y="273017"/>
                      <a:pt x="104538" y="272303"/>
                    </a:cubicBezTo>
                    <a:cubicBezTo>
                      <a:pt x="121050" y="265963"/>
                      <a:pt x="136401" y="256765"/>
                      <a:pt x="147736" y="247389"/>
                    </a:cubicBezTo>
                    <a:cubicBezTo>
                      <a:pt x="186740" y="214974"/>
                      <a:pt x="219228" y="162735"/>
                      <a:pt x="228779" y="110675"/>
                    </a:cubicBezTo>
                    <a:cubicBezTo>
                      <a:pt x="231367" y="189703"/>
                      <a:pt x="253859" y="261855"/>
                      <a:pt x="305358" y="321148"/>
                    </a:cubicBezTo>
                    <a:cubicBezTo>
                      <a:pt x="309196" y="325524"/>
                      <a:pt x="313569" y="329988"/>
                      <a:pt x="318300" y="334453"/>
                    </a:cubicBezTo>
                    <a:cubicBezTo>
                      <a:pt x="320620" y="336686"/>
                      <a:pt x="323119" y="338740"/>
                      <a:pt x="325708" y="340972"/>
                    </a:cubicBezTo>
                    <a:cubicBezTo>
                      <a:pt x="353465" y="364100"/>
                      <a:pt x="392112" y="381423"/>
                      <a:pt x="423797" y="360974"/>
                    </a:cubicBezTo>
                    <a:cubicBezTo>
                      <a:pt x="434418" y="354099"/>
                      <a:pt x="441291" y="346062"/>
                      <a:pt x="445039" y="337043"/>
                    </a:cubicBezTo>
                    <a:cubicBezTo>
                      <a:pt x="446646" y="334007"/>
                      <a:pt x="447538" y="330971"/>
                      <a:pt x="447985" y="327756"/>
                    </a:cubicBezTo>
                    <a:cubicBezTo>
                      <a:pt x="454232" y="300521"/>
                      <a:pt x="438881" y="268284"/>
                      <a:pt x="422190" y="244263"/>
                    </a:cubicBezTo>
                    <a:cubicBezTo>
                      <a:pt x="420673" y="241942"/>
                      <a:pt x="418977" y="239888"/>
                      <a:pt x="417460" y="237745"/>
                    </a:cubicBezTo>
                    <a:cubicBezTo>
                      <a:pt x="416121" y="235959"/>
                      <a:pt x="414782" y="234084"/>
                      <a:pt x="413444" y="232476"/>
                    </a:cubicBezTo>
                    <a:cubicBezTo>
                      <a:pt x="400859" y="216581"/>
                      <a:pt x="387471" y="201401"/>
                      <a:pt x="373904" y="186756"/>
                    </a:cubicBezTo>
                    <a:cubicBezTo>
                      <a:pt x="372209" y="184792"/>
                      <a:pt x="370424" y="182827"/>
                      <a:pt x="368728" y="180863"/>
                    </a:cubicBezTo>
                    <a:cubicBezTo>
                      <a:pt x="325975" y="133893"/>
                      <a:pt x="283669" y="88351"/>
                      <a:pt x="263855" y="24415"/>
                    </a:cubicBezTo>
                    <a:cubicBezTo>
                      <a:pt x="260106" y="12359"/>
                      <a:pt x="241363" y="18521"/>
                      <a:pt x="245112" y="30576"/>
                    </a:cubicBezTo>
                    <a:cubicBezTo>
                      <a:pt x="245290" y="31380"/>
                      <a:pt x="245647" y="32005"/>
                      <a:pt x="245826" y="32541"/>
                    </a:cubicBezTo>
                    <a:cubicBezTo>
                      <a:pt x="241899" y="29147"/>
                      <a:pt x="237168" y="26736"/>
                      <a:pt x="231902" y="25575"/>
                    </a:cubicBezTo>
                    <a:cubicBezTo>
                      <a:pt x="237257" y="23522"/>
                      <a:pt x="242345" y="21557"/>
                      <a:pt x="247343" y="19414"/>
                    </a:cubicBezTo>
                    <a:cubicBezTo>
                      <a:pt x="258857" y="14592"/>
                      <a:pt x="252698" y="-4160"/>
                      <a:pt x="241006" y="840"/>
                    </a:cubicBezTo>
                    <a:cubicBezTo>
                      <a:pt x="182992" y="25397"/>
                      <a:pt x="103288" y="45846"/>
                      <a:pt x="53931" y="91834"/>
                    </a:cubicBezTo>
                    <a:cubicBezTo>
                      <a:pt x="53753" y="91834"/>
                      <a:pt x="53753" y="91834"/>
                      <a:pt x="53753" y="91834"/>
                    </a:cubicBezTo>
                    <a:cubicBezTo>
                      <a:pt x="52682" y="92816"/>
                      <a:pt x="51789" y="93709"/>
                      <a:pt x="50897" y="94691"/>
                    </a:cubicBezTo>
                    <a:cubicBezTo>
                      <a:pt x="43578" y="101656"/>
                      <a:pt x="37062" y="109425"/>
                      <a:pt x="31350" y="117908"/>
                    </a:cubicBezTo>
                    <a:cubicBezTo>
                      <a:pt x="26709" y="124963"/>
                      <a:pt x="21800" y="133535"/>
                      <a:pt x="17427" y="143179"/>
                    </a:cubicBezTo>
                    <a:cubicBezTo>
                      <a:pt x="16713" y="144608"/>
                      <a:pt x="15999" y="146216"/>
                      <a:pt x="15463" y="147644"/>
                    </a:cubicBezTo>
                    <a:cubicBezTo>
                      <a:pt x="7430" y="166039"/>
                      <a:pt x="1183" y="187292"/>
                      <a:pt x="22" y="207473"/>
                    </a:cubicBezTo>
                    <a:cubicBezTo>
                      <a:pt x="22" y="211938"/>
                      <a:pt x="-67" y="216135"/>
                      <a:pt x="112" y="22024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25" name="Google Shape;2325;p54"/>
              <p:cNvSpPr/>
              <p:nvPr/>
            </p:nvSpPr>
            <p:spPr>
              <a:xfrm>
                <a:off x="2967250" y="-107906"/>
                <a:ext cx="376796" cy="394349"/>
              </a:xfrm>
              <a:custGeom>
                <a:avLst/>
                <a:gdLst/>
                <a:ahLst/>
                <a:cxnLst/>
                <a:rect l="l" t="t" r="r" b="b"/>
                <a:pathLst>
                  <a:path w="376796" h="394349" extrusionOk="0">
                    <a:moveTo>
                      <a:pt x="2921" y="208633"/>
                    </a:moveTo>
                    <a:cubicBezTo>
                      <a:pt x="5955" y="216045"/>
                      <a:pt x="9883" y="221938"/>
                      <a:pt x="14881" y="226135"/>
                    </a:cubicBezTo>
                    <a:cubicBezTo>
                      <a:pt x="14881" y="226135"/>
                      <a:pt x="14881" y="226135"/>
                      <a:pt x="14881" y="226314"/>
                    </a:cubicBezTo>
                    <a:cubicBezTo>
                      <a:pt x="18362" y="229618"/>
                      <a:pt x="22289" y="231940"/>
                      <a:pt x="26395" y="233547"/>
                    </a:cubicBezTo>
                    <a:cubicBezTo>
                      <a:pt x="38265" y="238280"/>
                      <a:pt x="52367" y="237655"/>
                      <a:pt x="66023" y="234261"/>
                    </a:cubicBezTo>
                    <a:cubicBezTo>
                      <a:pt x="70218" y="233279"/>
                      <a:pt x="74413" y="232118"/>
                      <a:pt x="78429" y="230600"/>
                    </a:cubicBezTo>
                    <a:cubicBezTo>
                      <a:pt x="87087" y="227475"/>
                      <a:pt x="95387" y="223456"/>
                      <a:pt x="102349" y="219259"/>
                    </a:cubicBezTo>
                    <a:cubicBezTo>
                      <a:pt x="106276" y="216848"/>
                      <a:pt x="110293" y="214259"/>
                      <a:pt x="114220" y="211580"/>
                    </a:cubicBezTo>
                    <a:cubicBezTo>
                      <a:pt x="120021" y="208008"/>
                      <a:pt x="125644" y="203722"/>
                      <a:pt x="130999" y="199525"/>
                    </a:cubicBezTo>
                    <a:cubicBezTo>
                      <a:pt x="145369" y="188184"/>
                      <a:pt x="158489" y="175415"/>
                      <a:pt x="170539" y="161752"/>
                    </a:cubicBezTo>
                    <a:cubicBezTo>
                      <a:pt x="174555" y="223367"/>
                      <a:pt x="184284" y="285964"/>
                      <a:pt x="222484" y="336328"/>
                    </a:cubicBezTo>
                    <a:cubicBezTo>
                      <a:pt x="224358" y="338739"/>
                      <a:pt x="226233" y="340971"/>
                      <a:pt x="228196" y="343382"/>
                    </a:cubicBezTo>
                    <a:cubicBezTo>
                      <a:pt x="231677" y="347490"/>
                      <a:pt x="235426" y="351508"/>
                      <a:pt x="239531" y="355526"/>
                    </a:cubicBezTo>
                    <a:cubicBezTo>
                      <a:pt x="265593" y="381244"/>
                      <a:pt x="302812" y="402675"/>
                      <a:pt x="338067" y="391156"/>
                    </a:cubicBezTo>
                    <a:cubicBezTo>
                      <a:pt x="340834" y="390263"/>
                      <a:pt x="343422" y="389102"/>
                      <a:pt x="345921" y="388031"/>
                    </a:cubicBezTo>
                    <a:cubicBezTo>
                      <a:pt x="351723" y="385173"/>
                      <a:pt x="356453" y="381780"/>
                      <a:pt x="360470" y="377851"/>
                    </a:cubicBezTo>
                    <a:cubicBezTo>
                      <a:pt x="375107" y="363117"/>
                      <a:pt x="378499" y="341150"/>
                      <a:pt x="376089" y="319272"/>
                    </a:cubicBezTo>
                    <a:cubicBezTo>
                      <a:pt x="375821" y="316414"/>
                      <a:pt x="375286" y="313468"/>
                      <a:pt x="374661" y="310699"/>
                    </a:cubicBezTo>
                    <a:cubicBezTo>
                      <a:pt x="373947" y="306770"/>
                      <a:pt x="373144" y="302931"/>
                      <a:pt x="372162" y="299180"/>
                    </a:cubicBezTo>
                    <a:cubicBezTo>
                      <a:pt x="365646" y="274623"/>
                      <a:pt x="357078" y="251228"/>
                      <a:pt x="347349" y="228100"/>
                    </a:cubicBezTo>
                    <a:cubicBezTo>
                      <a:pt x="346100" y="225332"/>
                      <a:pt x="344850" y="222742"/>
                      <a:pt x="343779" y="219974"/>
                    </a:cubicBezTo>
                    <a:cubicBezTo>
                      <a:pt x="315307" y="154430"/>
                      <a:pt x="279874" y="91922"/>
                      <a:pt x="266575" y="19324"/>
                    </a:cubicBezTo>
                    <a:cubicBezTo>
                      <a:pt x="265861" y="14770"/>
                      <a:pt x="262737" y="12091"/>
                      <a:pt x="259256" y="11019"/>
                    </a:cubicBezTo>
                    <a:cubicBezTo>
                      <a:pt x="259703" y="4411"/>
                      <a:pt x="254615" y="-2554"/>
                      <a:pt x="247118" y="929"/>
                    </a:cubicBezTo>
                    <a:cubicBezTo>
                      <a:pt x="195886" y="24592"/>
                      <a:pt x="130375" y="44505"/>
                      <a:pt x="81018" y="77456"/>
                    </a:cubicBezTo>
                    <a:cubicBezTo>
                      <a:pt x="78251" y="79153"/>
                      <a:pt x="75395" y="81206"/>
                      <a:pt x="72806" y="83260"/>
                    </a:cubicBezTo>
                    <a:cubicBezTo>
                      <a:pt x="67808" y="86654"/>
                      <a:pt x="62988" y="90583"/>
                      <a:pt x="58436" y="94422"/>
                    </a:cubicBezTo>
                    <a:cubicBezTo>
                      <a:pt x="32642" y="116747"/>
                      <a:pt x="-11806" y="171664"/>
                      <a:pt x="2921" y="20863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26" name="Google Shape;2326;p54"/>
              <p:cNvSpPr/>
              <p:nvPr/>
            </p:nvSpPr>
            <p:spPr>
              <a:xfrm>
                <a:off x="3179589" y="-15597"/>
                <a:ext cx="163838" cy="295810"/>
              </a:xfrm>
              <a:custGeom>
                <a:avLst/>
                <a:gdLst/>
                <a:ahLst/>
                <a:cxnLst/>
                <a:rect l="l" t="t" r="r" b="b"/>
                <a:pathLst>
                  <a:path w="163838" h="295810" extrusionOk="0">
                    <a:moveTo>
                      <a:pt x="28620" y="225445"/>
                    </a:moveTo>
                    <a:cubicBezTo>
                      <a:pt x="24604" y="233482"/>
                      <a:pt x="18981" y="242144"/>
                      <a:pt x="15857" y="251163"/>
                    </a:cubicBezTo>
                    <a:cubicBezTo>
                      <a:pt x="19338" y="255270"/>
                      <a:pt x="23086" y="259289"/>
                      <a:pt x="27192" y="263307"/>
                    </a:cubicBezTo>
                    <a:cubicBezTo>
                      <a:pt x="35403" y="252681"/>
                      <a:pt x="39152" y="235893"/>
                      <a:pt x="43704" y="223927"/>
                    </a:cubicBezTo>
                    <a:cubicBezTo>
                      <a:pt x="46203" y="217498"/>
                      <a:pt x="49595" y="210890"/>
                      <a:pt x="51469" y="204014"/>
                    </a:cubicBezTo>
                    <a:cubicBezTo>
                      <a:pt x="73158" y="239822"/>
                      <a:pt x="101094" y="271790"/>
                      <a:pt x="133671" y="295811"/>
                    </a:cubicBezTo>
                    <a:cubicBezTo>
                      <a:pt x="139473" y="292954"/>
                      <a:pt x="144203" y="289560"/>
                      <a:pt x="148220" y="285631"/>
                    </a:cubicBezTo>
                    <a:cubicBezTo>
                      <a:pt x="127602" y="267236"/>
                      <a:pt x="109127" y="248216"/>
                      <a:pt x="92883" y="228303"/>
                    </a:cubicBezTo>
                    <a:cubicBezTo>
                      <a:pt x="115731" y="231785"/>
                      <a:pt x="140811" y="230356"/>
                      <a:pt x="163839" y="227052"/>
                    </a:cubicBezTo>
                    <a:cubicBezTo>
                      <a:pt x="163571" y="224195"/>
                      <a:pt x="163036" y="221248"/>
                      <a:pt x="162411" y="218480"/>
                    </a:cubicBezTo>
                    <a:cubicBezTo>
                      <a:pt x="136349" y="215801"/>
                      <a:pt x="108591" y="213747"/>
                      <a:pt x="83422" y="216605"/>
                    </a:cubicBezTo>
                    <a:cubicBezTo>
                      <a:pt x="65214" y="192852"/>
                      <a:pt x="50219" y="167402"/>
                      <a:pt x="37902" y="139988"/>
                    </a:cubicBezTo>
                    <a:cubicBezTo>
                      <a:pt x="70480" y="140345"/>
                      <a:pt x="102968" y="139363"/>
                      <a:pt x="135189" y="135791"/>
                    </a:cubicBezTo>
                    <a:cubicBezTo>
                      <a:pt x="133939" y="133023"/>
                      <a:pt x="132689" y="130433"/>
                      <a:pt x="131618" y="127665"/>
                    </a:cubicBezTo>
                    <a:cubicBezTo>
                      <a:pt x="98863" y="129094"/>
                      <a:pt x="66017" y="129719"/>
                      <a:pt x="32904" y="128290"/>
                    </a:cubicBezTo>
                    <a:cubicBezTo>
                      <a:pt x="17374" y="90250"/>
                      <a:pt x="7199" y="48280"/>
                      <a:pt x="2648" y="685"/>
                    </a:cubicBezTo>
                    <a:cubicBezTo>
                      <a:pt x="2648" y="-119"/>
                      <a:pt x="1219" y="-297"/>
                      <a:pt x="1219" y="596"/>
                    </a:cubicBezTo>
                    <a:cubicBezTo>
                      <a:pt x="-4850" y="64532"/>
                      <a:pt x="12019" y="134094"/>
                      <a:pt x="45489" y="193745"/>
                    </a:cubicBezTo>
                    <a:cubicBezTo>
                      <a:pt x="38617" y="203567"/>
                      <a:pt x="33886" y="214819"/>
                      <a:pt x="28620" y="22544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27" name="Google Shape;2327;p54"/>
              <p:cNvSpPr/>
              <p:nvPr/>
            </p:nvSpPr>
            <p:spPr>
              <a:xfrm>
                <a:off x="2982041" y="-46077"/>
                <a:ext cx="204337" cy="172521"/>
              </a:xfrm>
              <a:custGeom>
                <a:avLst/>
                <a:gdLst/>
                <a:ahLst/>
                <a:cxnLst/>
                <a:rect l="l" t="t" r="r" b="b"/>
                <a:pathLst>
                  <a:path w="204337" h="172521" extrusionOk="0">
                    <a:moveTo>
                      <a:pt x="0" y="164306"/>
                    </a:moveTo>
                    <a:cubicBezTo>
                      <a:pt x="0" y="164306"/>
                      <a:pt x="0" y="164306"/>
                      <a:pt x="0" y="164485"/>
                    </a:cubicBezTo>
                    <a:cubicBezTo>
                      <a:pt x="3481" y="167789"/>
                      <a:pt x="7408" y="170111"/>
                      <a:pt x="11514" y="171718"/>
                    </a:cubicBezTo>
                    <a:cubicBezTo>
                      <a:pt x="27669" y="149304"/>
                      <a:pt x="44180" y="128588"/>
                      <a:pt x="61228" y="109478"/>
                    </a:cubicBezTo>
                    <a:cubicBezTo>
                      <a:pt x="55426" y="128230"/>
                      <a:pt x="49268" y="151983"/>
                      <a:pt x="51142" y="172522"/>
                    </a:cubicBezTo>
                    <a:cubicBezTo>
                      <a:pt x="55337" y="171539"/>
                      <a:pt x="59532" y="170378"/>
                      <a:pt x="63549" y="168860"/>
                    </a:cubicBezTo>
                    <a:cubicBezTo>
                      <a:pt x="63549" y="162878"/>
                      <a:pt x="63191" y="156805"/>
                      <a:pt x="63370" y="150912"/>
                    </a:cubicBezTo>
                    <a:cubicBezTo>
                      <a:pt x="63816" y="135910"/>
                      <a:pt x="65423" y="120551"/>
                      <a:pt x="67476" y="105728"/>
                    </a:cubicBezTo>
                    <a:cubicBezTo>
                      <a:pt x="67565" y="104656"/>
                      <a:pt x="67208" y="104031"/>
                      <a:pt x="66583" y="103584"/>
                    </a:cubicBezTo>
                    <a:cubicBezTo>
                      <a:pt x="75955" y="93494"/>
                      <a:pt x="85505" y="83850"/>
                      <a:pt x="95412" y="74652"/>
                    </a:cubicBezTo>
                    <a:cubicBezTo>
                      <a:pt x="94966" y="86350"/>
                      <a:pt x="95501" y="98048"/>
                      <a:pt x="95858" y="109746"/>
                    </a:cubicBezTo>
                    <a:cubicBezTo>
                      <a:pt x="96394" y="123051"/>
                      <a:pt x="96483" y="136803"/>
                      <a:pt x="99339" y="149840"/>
                    </a:cubicBezTo>
                    <a:cubicBezTo>
                      <a:pt x="105141" y="146268"/>
                      <a:pt x="110763" y="141982"/>
                      <a:pt x="116119" y="137785"/>
                    </a:cubicBezTo>
                    <a:cubicBezTo>
                      <a:pt x="115583" y="128052"/>
                      <a:pt x="114155" y="118408"/>
                      <a:pt x="112906" y="108853"/>
                    </a:cubicBezTo>
                    <a:cubicBezTo>
                      <a:pt x="111031" y="94655"/>
                      <a:pt x="109335" y="79742"/>
                      <a:pt x="105319" y="65990"/>
                    </a:cubicBezTo>
                    <a:cubicBezTo>
                      <a:pt x="134059" y="41077"/>
                      <a:pt x="165922" y="19377"/>
                      <a:pt x="204212" y="804"/>
                    </a:cubicBezTo>
                    <a:cubicBezTo>
                      <a:pt x="204479" y="625"/>
                      <a:pt x="204301" y="0"/>
                      <a:pt x="203855" y="0"/>
                    </a:cubicBezTo>
                    <a:cubicBezTo>
                      <a:pt x="176811" y="8662"/>
                      <a:pt x="149589" y="21074"/>
                      <a:pt x="123705" y="36969"/>
                    </a:cubicBezTo>
                    <a:cubicBezTo>
                      <a:pt x="104605" y="29914"/>
                      <a:pt x="85505" y="21967"/>
                      <a:pt x="66137" y="15716"/>
                    </a:cubicBezTo>
                    <a:cubicBezTo>
                      <a:pt x="63370" y="17413"/>
                      <a:pt x="60514" y="19467"/>
                      <a:pt x="57926" y="21521"/>
                    </a:cubicBezTo>
                    <a:cubicBezTo>
                      <a:pt x="76758" y="30093"/>
                      <a:pt x="98000" y="35808"/>
                      <a:pt x="118350" y="40184"/>
                    </a:cubicBezTo>
                    <a:cubicBezTo>
                      <a:pt x="69171" y="71438"/>
                      <a:pt x="25527" y="114121"/>
                      <a:pt x="0" y="16430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28" name="Google Shape;2328;p54"/>
              <p:cNvSpPr/>
              <p:nvPr/>
            </p:nvSpPr>
            <p:spPr>
              <a:xfrm>
                <a:off x="3083438" y="290232"/>
                <a:ext cx="215899" cy="262247"/>
              </a:xfrm>
              <a:custGeom>
                <a:avLst/>
                <a:gdLst/>
                <a:ahLst/>
                <a:cxnLst/>
                <a:rect l="l" t="t" r="r" b="b"/>
                <a:pathLst>
                  <a:path w="215899" h="262247" extrusionOk="0">
                    <a:moveTo>
                      <a:pt x="96746" y="170718"/>
                    </a:moveTo>
                    <a:cubicBezTo>
                      <a:pt x="99780" y="199204"/>
                      <a:pt x="94247" y="227779"/>
                      <a:pt x="86303" y="255729"/>
                    </a:cubicBezTo>
                    <a:cubicBezTo>
                      <a:pt x="88624" y="257961"/>
                      <a:pt x="91123" y="260015"/>
                      <a:pt x="93711" y="262247"/>
                    </a:cubicBezTo>
                    <a:cubicBezTo>
                      <a:pt x="103083" y="236441"/>
                      <a:pt x="108617" y="207955"/>
                      <a:pt x="108349" y="182148"/>
                    </a:cubicBezTo>
                    <a:cubicBezTo>
                      <a:pt x="139498" y="211795"/>
                      <a:pt x="175200" y="237155"/>
                      <a:pt x="212954" y="258318"/>
                    </a:cubicBezTo>
                    <a:cubicBezTo>
                      <a:pt x="214560" y="255282"/>
                      <a:pt x="215453" y="252246"/>
                      <a:pt x="215899" y="249032"/>
                    </a:cubicBezTo>
                    <a:cubicBezTo>
                      <a:pt x="176360" y="226261"/>
                      <a:pt x="139320" y="198311"/>
                      <a:pt x="107099" y="165718"/>
                    </a:cubicBezTo>
                    <a:cubicBezTo>
                      <a:pt x="106385" y="163842"/>
                      <a:pt x="105046" y="162681"/>
                      <a:pt x="103261" y="162324"/>
                    </a:cubicBezTo>
                    <a:cubicBezTo>
                      <a:pt x="103083" y="162056"/>
                      <a:pt x="102904" y="161878"/>
                      <a:pt x="102726" y="161699"/>
                    </a:cubicBezTo>
                    <a:cubicBezTo>
                      <a:pt x="131019" y="165360"/>
                      <a:pt x="161097" y="167950"/>
                      <a:pt x="190016" y="165628"/>
                    </a:cubicBezTo>
                    <a:cubicBezTo>
                      <a:pt x="188498" y="163307"/>
                      <a:pt x="186802" y="161253"/>
                      <a:pt x="185285" y="159110"/>
                    </a:cubicBezTo>
                    <a:cubicBezTo>
                      <a:pt x="155742" y="159288"/>
                      <a:pt x="126646" y="159467"/>
                      <a:pt x="96746" y="155448"/>
                    </a:cubicBezTo>
                    <a:cubicBezTo>
                      <a:pt x="82555" y="140268"/>
                      <a:pt x="69613" y="124284"/>
                      <a:pt x="57742" y="107496"/>
                    </a:cubicBezTo>
                    <a:cubicBezTo>
                      <a:pt x="85678" y="109818"/>
                      <a:pt x="113793" y="109550"/>
                      <a:pt x="141730" y="108121"/>
                    </a:cubicBezTo>
                    <a:cubicBezTo>
                      <a:pt x="140034" y="106157"/>
                      <a:pt x="138249" y="104192"/>
                      <a:pt x="136553" y="102227"/>
                    </a:cubicBezTo>
                    <a:cubicBezTo>
                      <a:pt x="108706" y="101602"/>
                      <a:pt x="80948" y="100709"/>
                      <a:pt x="53190" y="100977"/>
                    </a:cubicBezTo>
                    <a:cubicBezTo>
                      <a:pt x="32394" y="70438"/>
                      <a:pt x="15704" y="37130"/>
                      <a:pt x="4280" y="1411"/>
                    </a:cubicBezTo>
                    <a:cubicBezTo>
                      <a:pt x="3387" y="-1178"/>
                      <a:pt x="-630" y="72"/>
                      <a:pt x="85" y="2929"/>
                    </a:cubicBezTo>
                    <a:cubicBezTo>
                      <a:pt x="16061" y="68384"/>
                      <a:pt x="51048" y="124284"/>
                      <a:pt x="96746" y="17071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29" name="Google Shape;2329;p54"/>
              <p:cNvSpPr/>
              <p:nvPr/>
            </p:nvSpPr>
            <p:spPr>
              <a:xfrm>
                <a:off x="2851371" y="270384"/>
                <a:ext cx="212699" cy="161366"/>
              </a:xfrm>
              <a:custGeom>
                <a:avLst/>
                <a:gdLst/>
                <a:ahLst/>
                <a:cxnLst/>
                <a:rect l="l" t="t" r="r" b="b"/>
                <a:pathLst>
                  <a:path w="212699" h="161366" extrusionOk="0">
                    <a:moveTo>
                      <a:pt x="93" y="161366"/>
                    </a:moveTo>
                    <a:cubicBezTo>
                      <a:pt x="21960" y="133774"/>
                      <a:pt x="45880" y="111003"/>
                      <a:pt x="81403" y="90375"/>
                    </a:cubicBezTo>
                    <a:cubicBezTo>
                      <a:pt x="86133" y="87607"/>
                      <a:pt x="91042" y="84839"/>
                      <a:pt x="95773" y="81892"/>
                    </a:cubicBezTo>
                    <a:cubicBezTo>
                      <a:pt x="96040" y="81713"/>
                      <a:pt x="96397" y="81535"/>
                      <a:pt x="96844" y="81356"/>
                    </a:cubicBezTo>
                    <a:cubicBezTo>
                      <a:pt x="136918" y="57246"/>
                      <a:pt x="176368" y="30636"/>
                      <a:pt x="212426" y="989"/>
                    </a:cubicBezTo>
                    <a:cubicBezTo>
                      <a:pt x="213051" y="453"/>
                      <a:pt x="212516" y="-261"/>
                      <a:pt x="211712" y="96"/>
                    </a:cubicBezTo>
                    <a:cubicBezTo>
                      <a:pt x="186454" y="13848"/>
                      <a:pt x="161195" y="29296"/>
                      <a:pt x="136115" y="45638"/>
                    </a:cubicBezTo>
                    <a:cubicBezTo>
                      <a:pt x="121924" y="41976"/>
                      <a:pt x="107286" y="39297"/>
                      <a:pt x="92916" y="36708"/>
                    </a:cubicBezTo>
                    <a:cubicBezTo>
                      <a:pt x="80064" y="34386"/>
                      <a:pt x="66854" y="34118"/>
                      <a:pt x="54091" y="33047"/>
                    </a:cubicBezTo>
                    <a:cubicBezTo>
                      <a:pt x="53913" y="33047"/>
                      <a:pt x="53913" y="33047"/>
                      <a:pt x="53913" y="33047"/>
                    </a:cubicBezTo>
                    <a:cubicBezTo>
                      <a:pt x="52842" y="34029"/>
                      <a:pt x="51949" y="34922"/>
                      <a:pt x="51057" y="35904"/>
                    </a:cubicBezTo>
                    <a:cubicBezTo>
                      <a:pt x="66676" y="40101"/>
                      <a:pt x="81938" y="45459"/>
                      <a:pt x="98093" y="48406"/>
                    </a:cubicBezTo>
                    <a:cubicBezTo>
                      <a:pt x="106483" y="50013"/>
                      <a:pt x="115587" y="52513"/>
                      <a:pt x="124423" y="53138"/>
                    </a:cubicBezTo>
                    <a:cubicBezTo>
                      <a:pt x="105858" y="65283"/>
                      <a:pt x="87829" y="78052"/>
                      <a:pt x="70157" y="90911"/>
                    </a:cubicBezTo>
                    <a:cubicBezTo>
                      <a:pt x="52574" y="89036"/>
                      <a:pt x="35169" y="86446"/>
                      <a:pt x="17587" y="84392"/>
                    </a:cubicBezTo>
                    <a:cubicBezTo>
                      <a:pt x="16872" y="85821"/>
                      <a:pt x="16158" y="87428"/>
                      <a:pt x="15623" y="88857"/>
                    </a:cubicBezTo>
                    <a:cubicBezTo>
                      <a:pt x="33206" y="91268"/>
                      <a:pt x="51146" y="91893"/>
                      <a:pt x="68461" y="92072"/>
                    </a:cubicBezTo>
                    <a:cubicBezTo>
                      <a:pt x="59536" y="98501"/>
                      <a:pt x="50432" y="105109"/>
                      <a:pt x="41863" y="111717"/>
                    </a:cubicBezTo>
                    <a:cubicBezTo>
                      <a:pt x="27226" y="122701"/>
                      <a:pt x="13035" y="134934"/>
                      <a:pt x="271" y="148686"/>
                    </a:cubicBezTo>
                    <a:cubicBezTo>
                      <a:pt x="4" y="153062"/>
                      <a:pt x="-86" y="157259"/>
                      <a:pt x="93" y="16136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30" name="Google Shape;2330;p54"/>
              <p:cNvSpPr/>
              <p:nvPr/>
            </p:nvSpPr>
            <p:spPr>
              <a:xfrm>
                <a:off x="2938322" y="351718"/>
                <a:ext cx="17657" cy="133966"/>
              </a:xfrm>
              <a:custGeom>
                <a:avLst/>
                <a:gdLst/>
                <a:ahLst/>
                <a:cxnLst/>
                <a:rect l="l" t="t" r="r" b="b"/>
                <a:pathLst>
                  <a:path w="17657" h="133966" extrusionOk="0">
                    <a:moveTo>
                      <a:pt x="12570" y="133967"/>
                    </a:moveTo>
                    <a:cubicBezTo>
                      <a:pt x="14266" y="133431"/>
                      <a:pt x="15961" y="132806"/>
                      <a:pt x="17657" y="132092"/>
                    </a:cubicBezTo>
                    <a:cubicBezTo>
                      <a:pt x="15872" y="88247"/>
                      <a:pt x="12748" y="44581"/>
                      <a:pt x="10785" y="736"/>
                    </a:cubicBezTo>
                    <a:cubicBezTo>
                      <a:pt x="10785" y="111"/>
                      <a:pt x="10428" y="-68"/>
                      <a:pt x="9981" y="22"/>
                    </a:cubicBezTo>
                    <a:cubicBezTo>
                      <a:pt x="9535" y="200"/>
                      <a:pt x="9178" y="379"/>
                      <a:pt x="8910" y="557"/>
                    </a:cubicBezTo>
                    <a:cubicBezTo>
                      <a:pt x="-3853" y="42795"/>
                      <a:pt x="-3139" y="92444"/>
                      <a:pt x="12570" y="13396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31" name="Google Shape;2331;p54"/>
              <p:cNvSpPr/>
              <p:nvPr/>
            </p:nvSpPr>
            <p:spPr>
              <a:xfrm>
                <a:off x="2859586" y="636601"/>
                <a:ext cx="158403" cy="268154"/>
              </a:xfrm>
              <a:custGeom>
                <a:avLst/>
                <a:gdLst/>
                <a:ahLst/>
                <a:cxnLst/>
                <a:rect l="l" t="t" r="r" b="b"/>
                <a:pathLst>
                  <a:path w="158403" h="268154" extrusionOk="0">
                    <a:moveTo>
                      <a:pt x="56140" y="139388"/>
                    </a:moveTo>
                    <a:cubicBezTo>
                      <a:pt x="36951" y="178500"/>
                      <a:pt x="23117" y="219845"/>
                      <a:pt x="16244" y="263154"/>
                    </a:cubicBezTo>
                    <a:cubicBezTo>
                      <a:pt x="16244" y="263154"/>
                      <a:pt x="16244" y="263154"/>
                      <a:pt x="16244" y="263332"/>
                    </a:cubicBezTo>
                    <a:cubicBezTo>
                      <a:pt x="21867" y="265833"/>
                      <a:pt x="28293" y="267440"/>
                      <a:pt x="34719" y="268154"/>
                    </a:cubicBezTo>
                    <a:cubicBezTo>
                      <a:pt x="42841" y="234221"/>
                      <a:pt x="52481" y="201271"/>
                      <a:pt x="64262" y="169392"/>
                    </a:cubicBezTo>
                    <a:cubicBezTo>
                      <a:pt x="68814" y="184215"/>
                      <a:pt x="77382" y="197342"/>
                      <a:pt x="88985" y="209308"/>
                    </a:cubicBezTo>
                    <a:cubicBezTo>
                      <a:pt x="97464" y="218148"/>
                      <a:pt x="106747" y="226988"/>
                      <a:pt x="116475" y="235204"/>
                    </a:cubicBezTo>
                    <a:cubicBezTo>
                      <a:pt x="119242" y="231721"/>
                      <a:pt x="122098" y="228149"/>
                      <a:pt x="124687" y="224220"/>
                    </a:cubicBezTo>
                    <a:cubicBezTo>
                      <a:pt x="118171" y="219220"/>
                      <a:pt x="111567" y="213773"/>
                      <a:pt x="105408" y="207879"/>
                    </a:cubicBezTo>
                    <a:cubicBezTo>
                      <a:pt x="88985" y="192252"/>
                      <a:pt x="80060" y="174928"/>
                      <a:pt x="69082" y="156623"/>
                    </a:cubicBezTo>
                    <a:cubicBezTo>
                      <a:pt x="76311" y="138495"/>
                      <a:pt x="84166" y="120725"/>
                      <a:pt x="93002" y="103402"/>
                    </a:cubicBezTo>
                    <a:cubicBezTo>
                      <a:pt x="103266" y="131977"/>
                      <a:pt x="124776" y="157248"/>
                      <a:pt x="150749" y="173410"/>
                    </a:cubicBezTo>
                    <a:cubicBezTo>
                      <a:pt x="152266" y="169749"/>
                      <a:pt x="153783" y="165820"/>
                      <a:pt x="155211" y="161980"/>
                    </a:cubicBezTo>
                    <a:cubicBezTo>
                      <a:pt x="132809" y="143049"/>
                      <a:pt x="113798" y="122333"/>
                      <a:pt x="95412" y="98669"/>
                    </a:cubicBezTo>
                    <a:cubicBezTo>
                      <a:pt x="112370" y="65718"/>
                      <a:pt x="132898" y="34197"/>
                      <a:pt x="157710" y="4282"/>
                    </a:cubicBezTo>
                    <a:cubicBezTo>
                      <a:pt x="159942" y="1692"/>
                      <a:pt x="156282" y="-1612"/>
                      <a:pt x="153873" y="889"/>
                    </a:cubicBezTo>
                    <a:cubicBezTo>
                      <a:pt x="116475" y="40447"/>
                      <a:pt x="83719" y="85006"/>
                      <a:pt x="59086" y="133316"/>
                    </a:cubicBezTo>
                    <a:cubicBezTo>
                      <a:pt x="41860" y="131887"/>
                      <a:pt x="24098" y="131709"/>
                      <a:pt x="6337" y="131709"/>
                    </a:cubicBezTo>
                    <a:cubicBezTo>
                      <a:pt x="4195" y="135102"/>
                      <a:pt x="1963" y="138852"/>
                      <a:pt x="0" y="142871"/>
                    </a:cubicBezTo>
                    <a:cubicBezTo>
                      <a:pt x="19189" y="143674"/>
                      <a:pt x="38289" y="142692"/>
                      <a:pt x="56140" y="1393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32" name="Google Shape;2332;p54"/>
              <p:cNvSpPr/>
              <p:nvPr/>
            </p:nvSpPr>
            <p:spPr>
              <a:xfrm>
                <a:off x="3050149" y="623080"/>
                <a:ext cx="282389" cy="235151"/>
              </a:xfrm>
              <a:custGeom>
                <a:avLst/>
                <a:gdLst/>
                <a:ahLst/>
                <a:cxnLst/>
                <a:rect l="l" t="t" r="r" b="b"/>
                <a:pathLst>
                  <a:path w="282389" h="235151" extrusionOk="0">
                    <a:moveTo>
                      <a:pt x="128071" y="130138"/>
                    </a:moveTo>
                    <a:cubicBezTo>
                      <a:pt x="121912" y="146837"/>
                      <a:pt x="117093" y="163446"/>
                      <a:pt x="113790" y="180948"/>
                    </a:cubicBezTo>
                    <a:cubicBezTo>
                      <a:pt x="112273" y="188449"/>
                      <a:pt x="110667" y="196218"/>
                      <a:pt x="109685" y="203987"/>
                    </a:cubicBezTo>
                    <a:cubicBezTo>
                      <a:pt x="110845" y="205326"/>
                      <a:pt x="112362" y="206487"/>
                      <a:pt x="113612" y="207737"/>
                    </a:cubicBezTo>
                    <a:cubicBezTo>
                      <a:pt x="115575" y="209344"/>
                      <a:pt x="117539" y="211130"/>
                      <a:pt x="119860" y="213095"/>
                    </a:cubicBezTo>
                    <a:cubicBezTo>
                      <a:pt x="121555" y="203272"/>
                      <a:pt x="121912" y="192825"/>
                      <a:pt x="123340" y="183181"/>
                    </a:cubicBezTo>
                    <a:cubicBezTo>
                      <a:pt x="125750" y="166214"/>
                      <a:pt x="128517" y="149426"/>
                      <a:pt x="131105" y="132549"/>
                    </a:cubicBezTo>
                    <a:cubicBezTo>
                      <a:pt x="134676" y="135496"/>
                      <a:pt x="138514" y="138443"/>
                      <a:pt x="142084" y="141300"/>
                    </a:cubicBezTo>
                    <a:cubicBezTo>
                      <a:pt x="185193" y="175501"/>
                      <a:pt x="230623" y="207112"/>
                      <a:pt x="278106" y="235151"/>
                    </a:cubicBezTo>
                    <a:cubicBezTo>
                      <a:pt x="280426" y="230776"/>
                      <a:pt x="281854" y="226132"/>
                      <a:pt x="282390" y="221221"/>
                    </a:cubicBezTo>
                    <a:cubicBezTo>
                      <a:pt x="242404" y="196575"/>
                      <a:pt x="202687" y="170143"/>
                      <a:pt x="164397" y="142104"/>
                    </a:cubicBezTo>
                    <a:cubicBezTo>
                      <a:pt x="187424" y="134603"/>
                      <a:pt x="210630" y="127370"/>
                      <a:pt x="234014" y="120673"/>
                    </a:cubicBezTo>
                    <a:cubicBezTo>
                      <a:pt x="233836" y="120405"/>
                      <a:pt x="233479" y="120048"/>
                      <a:pt x="233390" y="119958"/>
                    </a:cubicBezTo>
                    <a:cubicBezTo>
                      <a:pt x="208667" y="125941"/>
                      <a:pt x="184033" y="132460"/>
                      <a:pt x="159399" y="138443"/>
                    </a:cubicBezTo>
                    <a:cubicBezTo>
                      <a:pt x="142709" y="126120"/>
                      <a:pt x="126464" y="113261"/>
                      <a:pt x="110220" y="100224"/>
                    </a:cubicBezTo>
                    <a:cubicBezTo>
                      <a:pt x="125750" y="94062"/>
                      <a:pt x="141370" y="88169"/>
                      <a:pt x="157257" y="83257"/>
                    </a:cubicBezTo>
                    <a:cubicBezTo>
                      <a:pt x="164397" y="81114"/>
                      <a:pt x="171627" y="79239"/>
                      <a:pt x="178767" y="77096"/>
                    </a:cubicBezTo>
                    <a:cubicBezTo>
                      <a:pt x="174839" y="74595"/>
                      <a:pt x="171269" y="72095"/>
                      <a:pt x="167342" y="69863"/>
                    </a:cubicBezTo>
                    <a:cubicBezTo>
                      <a:pt x="145297" y="75399"/>
                      <a:pt x="122894" y="85400"/>
                      <a:pt x="103616" y="93348"/>
                    </a:cubicBezTo>
                    <a:cubicBezTo>
                      <a:pt x="103348" y="93526"/>
                      <a:pt x="102991" y="93705"/>
                      <a:pt x="102723" y="94062"/>
                    </a:cubicBezTo>
                    <a:cubicBezTo>
                      <a:pt x="66932" y="64594"/>
                      <a:pt x="32570" y="33519"/>
                      <a:pt x="1242" y="211"/>
                    </a:cubicBezTo>
                    <a:cubicBezTo>
                      <a:pt x="617" y="-414"/>
                      <a:pt x="-275" y="479"/>
                      <a:pt x="82" y="1193"/>
                    </a:cubicBezTo>
                    <a:cubicBezTo>
                      <a:pt x="30071" y="51289"/>
                      <a:pt x="81659" y="93259"/>
                      <a:pt x="128071" y="13013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33" name="Google Shape;2333;p54"/>
              <p:cNvSpPr/>
              <p:nvPr/>
            </p:nvSpPr>
            <p:spPr>
              <a:xfrm>
                <a:off x="3113422" y="966727"/>
                <a:ext cx="309530" cy="230296"/>
              </a:xfrm>
              <a:custGeom>
                <a:avLst/>
                <a:gdLst/>
                <a:ahLst/>
                <a:cxnLst/>
                <a:rect l="l" t="t" r="r" b="b"/>
                <a:pathLst>
                  <a:path w="309530" h="230296" extrusionOk="0">
                    <a:moveTo>
                      <a:pt x="101749" y="102156"/>
                    </a:moveTo>
                    <a:cubicBezTo>
                      <a:pt x="100499" y="119569"/>
                      <a:pt x="101660" y="138857"/>
                      <a:pt x="104784" y="156895"/>
                    </a:cubicBezTo>
                    <a:cubicBezTo>
                      <a:pt x="109425" y="161092"/>
                      <a:pt x="114155" y="165021"/>
                      <a:pt x="118975" y="168860"/>
                    </a:cubicBezTo>
                    <a:cubicBezTo>
                      <a:pt x="119510" y="148858"/>
                      <a:pt x="116119" y="126980"/>
                      <a:pt x="109157" y="108317"/>
                    </a:cubicBezTo>
                    <a:cubicBezTo>
                      <a:pt x="128525" y="124480"/>
                      <a:pt x="148518" y="139928"/>
                      <a:pt x="169135" y="154573"/>
                    </a:cubicBezTo>
                    <a:cubicBezTo>
                      <a:pt x="168332" y="172075"/>
                      <a:pt x="170385" y="191185"/>
                      <a:pt x="175740" y="208062"/>
                    </a:cubicBezTo>
                    <a:cubicBezTo>
                      <a:pt x="180738" y="210919"/>
                      <a:pt x="185915" y="213687"/>
                      <a:pt x="191270" y="216098"/>
                    </a:cubicBezTo>
                    <a:cubicBezTo>
                      <a:pt x="187968" y="197882"/>
                      <a:pt x="182880" y="178594"/>
                      <a:pt x="177168" y="160199"/>
                    </a:cubicBezTo>
                    <a:cubicBezTo>
                      <a:pt x="215993" y="186988"/>
                      <a:pt x="256693" y="210651"/>
                      <a:pt x="298731" y="230297"/>
                    </a:cubicBezTo>
                    <a:cubicBezTo>
                      <a:pt x="303461" y="227261"/>
                      <a:pt x="307121" y="222796"/>
                      <a:pt x="309531" y="216813"/>
                    </a:cubicBezTo>
                    <a:cubicBezTo>
                      <a:pt x="253122" y="188149"/>
                      <a:pt x="197964" y="155198"/>
                      <a:pt x="145572" y="118586"/>
                    </a:cubicBezTo>
                    <a:cubicBezTo>
                      <a:pt x="173062" y="115550"/>
                      <a:pt x="200731" y="108585"/>
                      <a:pt x="227775" y="100280"/>
                    </a:cubicBezTo>
                    <a:cubicBezTo>
                      <a:pt x="224115" y="97155"/>
                      <a:pt x="220545" y="93851"/>
                      <a:pt x="216886" y="90815"/>
                    </a:cubicBezTo>
                    <a:cubicBezTo>
                      <a:pt x="189842" y="96351"/>
                      <a:pt x="163334" y="103584"/>
                      <a:pt x="138521" y="113943"/>
                    </a:cubicBezTo>
                    <a:cubicBezTo>
                      <a:pt x="124151" y="103674"/>
                      <a:pt x="110049" y="93047"/>
                      <a:pt x="96304" y="82510"/>
                    </a:cubicBezTo>
                    <a:cubicBezTo>
                      <a:pt x="112727" y="78671"/>
                      <a:pt x="129239" y="75456"/>
                      <a:pt x="145661" y="70634"/>
                    </a:cubicBezTo>
                    <a:cubicBezTo>
                      <a:pt x="156818" y="67330"/>
                      <a:pt x="167439" y="63044"/>
                      <a:pt x="178418" y="59472"/>
                    </a:cubicBezTo>
                    <a:cubicBezTo>
                      <a:pt x="176097" y="57686"/>
                      <a:pt x="173866" y="55811"/>
                      <a:pt x="171545" y="54203"/>
                    </a:cubicBezTo>
                    <a:cubicBezTo>
                      <a:pt x="166101" y="55721"/>
                      <a:pt x="160745" y="57775"/>
                      <a:pt x="155122" y="59472"/>
                    </a:cubicBezTo>
                    <a:cubicBezTo>
                      <a:pt x="133791" y="66258"/>
                      <a:pt x="112459" y="73313"/>
                      <a:pt x="90325" y="77778"/>
                    </a:cubicBezTo>
                    <a:cubicBezTo>
                      <a:pt x="58818" y="53132"/>
                      <a:pt x="28561" y="27236"/>
                      <a:pt x="536" y="0"/>
                    </a:cubicBezTo>
                    <a:cubicBezTo>
                      <a:pt x="268" y="357"/>
                      <a:pt x="89" y="804"/>
                      <a:pt x="0" y="1250"/>
                    </a:cubicBezTo>
                    <a:cubicBezTo>
                      <a:pt x="30614" y="36790"/>
                      <a:pt x="64798" y="70723"/>
                      <a:pt x="101749" y="10215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334" name="Google Shape;2334;p54"/>
              <p:cNvSpPr/>
              <p:nvPr/>
            </p:nvSpPr>
            <p:spPr>
              <a:xfrm>
                <a:off x="3055331" y="1039615"/>
                <a:ext cx="81700" cy="304481"/>
              </a:xfrm>
              <a:custGeom>
                <a:avLst/>
                <a:gdLst/>
                <a:ahLst/>
                <a:cxnLst/>
                <a:rect l="l" t="t" r="r" b="b"/>
                <a:pathLst>
                  <a:path w="81700" h="304481" extrusionOk="0">
                    <a:moveTo>
                      <a:pt x="4628" y="195539"/>
                    </a:moveTo>
                    <a:cubicBezTo>
                      <a:pt x="24532" y="191700"/>
                      <a:pt x="44435" y="186520"/>
                      <a:pt x="61572" y="175716"/>
                    </a:cubicBezTo>
                    <a:cubicBezTo>
                      <a:pt x="59073" y="188306"/>
                      <a:pt x="56306" y="200897"/>
                      <a:pt x="52825" y="213309"/>
                    </a:cubicBezTo>
                    <a:cubicBezTo>
                      <a:pt x="37295" y="219917"/>
                      <a:pt x="21408" y="226168"/>
                      <a:pt x="5343" y="231347"/>
                    </a:cubicBezTo>
                    <a:cubicBezTo>
                      <a:pt x="3914" y="231705"/>
                      <a:pt x="4718" y="233758"/>
                      <a:pt x="6056" y="233491"/>
                    </a:cubicBezTo>
                    <a:cubicBezTo>
                      <a:pt x="21586" y="229651"/>
                      <a:pt x="36402" y="224472"/>
                      <a:pt x="51219" y="218667"/>
                    </a:cubicBezTo>
                    <a:cubicBezTo>
                      <a:pt x="43543" y="245367"/>
                      <a:pt x="33725" y="271978"/>
                      <a:pt x="20783" y="298499"/>
                    </a:cubicBezTo>
                    <a:cubicBezTo>
                      <a:pt x="23104" y="300910"/>
                      <a:pt x="25871" y="302606"/>
                      <a:pt x="28905" y="304035"/>
                    </a:cubicBezTo>
                    <a:cubicBezTo>
                      <a:pt x="29351" y="304124"/>
                      <a:pt x="29708" y="304482"/>
                      <a:pt x="30155" y="304482"/>
                    </a:cubicBezTo>
                    <a:cubicBezTo>
                      <a:pt x="88348" y="215006"/>
                      <a:pt x="83885" y="103206"/>
                      <a:pt x="79155" y="694"/>
                    </a:cubicBezTo>
                    <a:cubicBezTo>
                      <a:pt x="79066" y="-289"/>
                      <a:pt x="77727" y="-199"/>
                      <a:pt x="77548" y="783"/>
                    </a:cubicBezTo>
                    <a:cubicBezTo>
                      <a:pt x="76209" y="58915"/>
                      <a:pt x="73086" y="114279"/>
                      <a:pt x="62911" y="168393"/>
                    </a:cubicBezTo>
                    <a:cubicBezTo>
                      <a:pt x="42115" y="173126"/>
                      <a:pt x="22301" y="181877"/>
                      <a:pt x="2397" y="188842"/>
                    </a:cubicBezTo>
                    <a:cubicBezTo>
                      <a:pt x="969" y="189199"/>
                      <a:pt x="255" y="190092"/>
                      <a:pt x="166" y="190985"/>
                    </a:cubicBezTo>
                    <a:cubicBezTo>
                      <a:pt x="76" y="191432"/>
                      <a:pt x="-102" y="191967"/>
                      <a:pt x="76" y="192414"/>
                    </a:cubicBezTo>
                    <a:cubicBezTo>
                      <a:pt x="433" y="194289"/>
                      <a:pt x="2308" y="195986"/>
                      <a:pt x="4628" y="19553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
          <p:nvSpPr>
            <p:cNvPr id="2335" name="Google Shape;2335;p54"/>
            <p:cNvSpPr/>
            <p:nvPr/>
          </p:nvSpPr>
          <p:spPr>
            <a:xfrm>
              <a:off x="3016831" y="-543246"/>
              <a:ext cx="597671" cy="2160983"/>
            </a:xfrm>
            <a:custGeom>
              <a:avLst/>
              <a:gdLst/>
              <a:ahLst/>
              <a:cxnLst/>
              <a:rect l="l" t="t" r="r" b="b"/>
              <a:pathLst>
                <a:path w="597671" h="2160983" extrusionOk="0">
                  <a:moveTo>
                    <a:pt x="126759" y="570303"/>
                  </a:moveTo>
                  <a:cubicBezTo>
                    <a:pt x="210568" y="362777"/>
                    <a:pt x="311245" y="150429"/>
                    <a:pt x="478774" y="2911"/>
                  </a:cubicBezTo>
                  <a:cubicBezTo>
                    <a:pt x="483415" y="-1197"/>
                    <a:pt x="490466" y="-929"/>
                    <a:pt x="494839" y="3536"/>
                  </a:cubicBezTo>
                  <a:cubicBezTo>
                    <a:pt x="499034" y="7822"/>
                    <a:pt x="499034" y="14430"/>
                    <a:pt x="494929" y="18806"/>
                  </a:cubicBezTo>
                  <a:cubicBezTo>
                    <a:pt x="373276" y="149268"/>
                    <a:pt x="278133" y="308485"/>
                    <a:pt x="186648" y="534942"/>
                  </a:cubicBezTo>
                  <a:cubicBezTo>
                    <a:pt x="85434" y="785419"/>
                    <a:pt x="42504" y="990445"/>
                    <a:pt x="51697" y="1180112"/>
                  </a:cubicBezTo>
                  <a:cubicBezTo>
                    <a:pt x="69547" y="1548818"/>
                    <a:pt x="269207" y="1897165"/>
                    <a:pt x="585699" y="2111835"/>
                  </a:cubicBezTo>
                  <a:cubicBezTo>
                    <a:pt x="599623" y="2121301"/>
                    <a:pt x="600426" y="2138624"/>
                    <a:pt x="593107" y="2149965"/>
                  </a:cubicBezTo>
                  <a:cubicBezTo>
                    <a:pt x="588734" y="2156841"/>
                    <a:pt x="582129" y="2160591"/>
                    <a:pt x="574989" y="2160949"/>
                  </a:cubicBezTo>
                  <a:cubicBezTo>
                    <a:pt x="570258" y="2161216"/>
                    <a:pt x="565350" y="2159966"/>
                    <a:pt x="560619" y="2157020"/>
                  </a:cubicBezTo>
                  <a:cubicBezTo>
                    <a:pt x="237879" y="1958870"/>
                    <a:pt x="23761" y="1594538"/>
                    <a:pt x="1715" y="1206186"/>
                  </a:cubicBezTo>
                  <a:cubicBezTo>
                    <a:pt x="-9174" y="1013573"/>
                    <a:pt x="31704" y="805511"/>
                    <a:pt x="126759" y="57030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2"/>
        <p:cNvGrpSpPr/>
        <p:nvPr/>
      </p:nvGrpSpPr>
      <p:grpSpPr>
        <a:xfrm>
          <a:off x="0" y="0"/>
          <a:ext cx="0" cy="0"/>
          <a:chOff x="0" y="0"/>
          <a:chExt cx="0" cy="0"/>
        </a:xfrm>
      </p:grpSpPr>
      <p:sp>
        <p:nvSpPr>
          <p:cNvPr id="2133" name="Google Shape;2133;p42"/>
          <p:cNvSpPr txBox="1">
            <a:spLocks noGrp="1"/>
          </p:cNvSpPr>
          <p:nvPr>
            <p:ph type="title"/>
          </p:nvPr>
        </p:nvSpPr>
        <p:spPr>
          <a:xfrm>
            <a:off x="1097550" y="1982850"/>
            <a:ext cx="6948900" cy="58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Whoa!</a:t>
            </a:r>
            <a:endParaRPr sz="6000"/>
          </a:p>
        </p:txBody>
      </p:sp>
      <p:sp>
        <p:nvSpPr>
          <p:cNvPr id="2134" name="Google Shape;2134;p42"/>
          <p:cNvSpPr txBox="1">
            <a:spLocks noGrp="1"/>
          </p:cNvSpPr>
          <p:nvPr>
            <p:ph type="title" idx="2"/>
          </p:nvPr>
        </p:nvSpPr>
        <p:spPr>
          <a:xfrm>
            <a:off x="962246" y="2705008"/>
            <a:ext cx="7219507" cy="69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As for me, I discovered the wonderful world of reading when I was 13. I had read several books before but the book I was presented for my 13 birthday changed my attitude to reading and I started doing it for pleasure. I still remember this story in all details and treat it as my favorite one.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82"/>
        <p:cNvGrpSpPr/>
        <p:nvPr/>
      </p:nvGrpSpPr>
      <p:grpSpPr>
        <a:xfrm>
          <a:off x="0" y="0"/>
          <a:ext cx="0" cy="0"/>
          <a:chOff x="0" y="0"/>
          <a:chExt cx="0" cy="0"/>
        </a:xfrm>
      </p:grpSpPr>
      <p:grpSp>
        <p:nvGrpSpPr>
          <p:cNvPr id="3683" name="Google Shape;3683;p95"/>
          <p:cNvGrpSpPr/>
          <p:nvPr/>
        </p:nvGrpSpPr>
        <p:grpSpPr>
          <a:xfrm>
            <a:off x="251215" y="253385"/>
            <a:ext cx="4036949" cy="4384713"/>
            <a:chOff x="-734425" y="725975"/>
            <a:chExt cx="2684700" cy="3691500"/>
          </a:xfrm>
        </p:grpSpPr>
        <p:sp>
          <p:nvSpPr>
            <p:cNvPr id="3684" name="Google Shape;3684;p95"/>
            <p:cNvSpPr/>
            <p:nvPr/>
          </p:nvSpPr>
          <p:spPr>
            <a:xfrm>
              <a:off x="-734425" y="725975"/>
              <a:ext cx="2684700" cy="3691500"/>
            </a:xfrm>
            <a:prstGeom prst="roundRect">
              <a:avLst>
                <a:gd name="adj" fmla="val 4846"/>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85" name="Google Shape;3685;p95"/>
            <p:cNvSpPr/>
            <p:nvPr/>
          </p:nvSpPr>
          <p:spPr>
            <a:xfrm>
              <a:off x="515525" y="4253150"/>
              <a:ext cx="184800" cy="109500"/>
            </a:xfrm>
            <a:prstGeom prst="roundRect">
              <a:avLst>
                <a:gd name="adj" fmla="val 50000"/>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95"/>
            <p:cNvSpPr/>
            <p:nvPr/>
          </p:nvSpPr>
          <p:spPr>
            <a:xfrm>
              <a:off x="577175" y="801325"/>
              <a:ext cx="61500" cy="615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95"/>
          <p:cNvSpPr txBox="1">
            <a:spLocks noGrp="1"/>
          </p:cNvSpPr>
          <p:nvPr>
            <p:ph type="title"/>
          </p:nvPr>
        </p:nvSpPr>
        <p:spPr>
          <a:xfrm>
            <a:off x="5470985" y="1252801"/>
            <a:ext cx="3421800" cy="4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Marcus Zusak</a:t>
            </a:r>
            <a:endParaRPr dirty="0"/>
          </a:p>
        </p:txBody>
      </p:sp>
      <p:sp>
        <p:nvSpPr>
          <p:cNvPr id="3689" name="Google Shape;3689;p95"/>
          <p:cNvSpPr txBox="1">
            <a:spLocks noGrp="1"/>
          </p:cNvSpPr>
          <p:nvPr>
            <p:ph type="subTitle" idx="1"/>
          </p:nvPr>
        </p:nvSpPr>
        <p:spPr>
          <a:xfrm>
            <a:off x="4395730" y="1847991"/>
            <a:ext cx="4497055" cy="11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t>Markus Zusak was born in 1975 in Sydney, Australia, the youngest of four children of immigrant German and Austrian parents. Neither parent could read or write English when they first arrived in Australia, but they wanted their children to master the language and strongly encouraged them to read and communicate in English from an early age. Zusak began writing fiction at age 16 and pursued a degree in teaching.</a:t>
            </a:r>
            <a:endParaRPr sz="1600" dirty="0"/>
          </a:p>
        </p:txBody>
      </p:sp>
      <p:pic>
        <p:nvPicPr>
          <p:cNvPr id="5" name="Рисунок 4">
            <a:extLst>
              <a:ext uri="{FF2B5EF4-FFF2-40B4-BE49-F238E27FC236}">
                <a16:creationId xmlns:a16="http://schemas.microsoft.com/office/drawing/2014/main" id="{720BB5DF-E76D-4E26-83F3-89129FC96C11}"/>
              </a:ext>
            </a:extLst>
          </p:cNvPr>
          <p:cNvPicPr>
            <a:picLocks noChangeAspect="1"/>
          </p:cNvPicPr>
          <p:nvPr/>
        </p:nvPicPr>
        <p:blipFill>
          <a:blip r:embed="rId3"/>
          <a:stretch>
            <a:fillRect/>
          </a:stretch>
        </p:blipFill>
        <p:spPr>
          <a:xfrm>
            <a:off x="459101" y="589785"/>
            <a:ext cx="3621179" cy="371191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50"/>
        <p:cNvGrpSpPr/>
        <p:nvPr/>
      </p:nvGrpSpPr>
      <p:grpSpPr>
        <a:xfrm>
          <a:off x="0" y="0"/>
          <a:ext cx="0" cy="0"/>
          <a:chOff x="0" y="0"/>
          <a:chExt cx="0" cy="0"/>
        </a:xfrm>
      </p:grpSpPr>
      <p:sp>
        <p:nvSpPr>
          <p:cNvPr id="2451" name="Google Shape;2451;p62"/>
          <p:cNvSpPr txBox="1">
            <a:spLocks noGrp="1"/>
          </p:cNvSpPr>
          <p:nvPr>
            <p:ph type="title"/>
          </p:nvPr>
        </p:nvSpPr>
        <p:spPr>
          <a:xfrm>
            <a:off x="330039" y="362269"/>
            <a:ext cx="3309600" cy="98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Book Thief</a:t>
            </a:r>
            <a:endParaRPr b="1" dirty="0"/>
          </a:p>
        </p:txBody>
      </p:sp>
      <p:sp>
        <p:nvSpPr>
          <p:cNvPr id="2452" name="Google Shape;2452;p62"/>
          <p:cNvSpPr txBox="1">
            <a:spLocks noGrp="1"/>
          </p:cNvSpPr>
          <p:nvPr>
            <p:ph type="subTitle" idx="1"/>
          </p:nvPr>
        </p:nvSpPr>
        <p:spPr>
          <a:xfrm>
            <a:off x="57563" y="921295"/>
            <a:ext cx="4366885" cy="317796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Book Thief followed in 2006 and was met with even more critical and popular success. A sympathetically drawn Death narrates the story of orphan Liesel Meminger, who finds friendship and a new family in a small town in Germany during World War II. She also discovers the power of words and books as Hitler’s Nazi agenda threatens to destroy everything she has come to love. Zusak chose the subject matter in part to share the stories his parents told him about growing up in Austria and Germany during the war. </a:t>
            </a:r>
            <a:endParaRPr dirty="0"/>
          </a:p>
        </p:txBody>
      </p:sp>
      <p:pic>
        <p:nvPicPr>
          <p:cNvPr id="2453" name="Google Shape;2453;p62"/>
          <p:cNvPicPr preferRelativeResize="0"/>
          <p:nvPr/>
        </p:nvPicPr>
        <p:blipFill rotWithShape="1">
          <a:blip r:embed="rId3">
            <a:alphaModFix/>
          </a:blip>
          <a:srcRect l="27000" r="15830"/>
          <a:stretch/>
        </p:blipFill>
        <p:spPr>
          <a:xfrm>
            <a:off x="4984124" y="-13487"/>
            <a:ext cx="4233600" cy="4941600"/>
          </a:xfrm>
          <a:prstGeom prst="teardrop">
            <a:avLst>
              <a:gd name="adj" fmla="val 100000"/>
            </a:avLst>
          </a:prstGeom>
          <a:noFill/>
          <a:ln>
            <a:noFill/>
          </a:ln>
        </p:spPr>
      </p:pic>
      <p:sp>
        <p:nvSpPr>
          <p:cNvPr id="2454" name="Google Shape;2454;p62"/>
          <p:cNvSpPr/>
          <p:nvPr/>
        </p:nvSpPr>
        <p:spPr>
          <a:xfrm>
            <a:off x="6937848" y="-1421331"/>
            <a:ext cx="9319367" cy="10023927"/>
          </a:xfrm>
          <a:custGeom>
            <a:avLst/>
            <a:gdLst/>
            <a:ahLst/>
            <a:cxnLst/>
            <a:rect l="l" t="t" r="r" b="b"/>
            <a:pathLst>
              <a:path w="12509217" h="13454936" extrusionOk="0">
                <a:moveTo>
                  <a:pt x="11467963" y="1803721"/>
                </a:moveTo>
                <a:cubicBezTo>
                  <a:pt x="11188601" y="2562476"/>
                  <a:pt x="11066948" y="3377042"/>
                  <a:pt x="10730910" y="4112491"/>
                </a:cubicBezTo>
                <a:cubicBezTo>
                  <a:pt x="10418344" y="4796416"/>
                  <a:pt x="9922007" y="5395330"/>
                  <a:pt x="9308123" y="5829402"/>
                </a:cubicBezTo>
                <a:cubicBezTo>
                  <a:pt x="8618195" y="6317142"/>
                  <a:pt x="7753955" y="6630485"/>
                  <a:pt x="7309296" y="7349057"/>
                </a:cubicBezTo>
                <a:cubicBezTo>
                  <a:pt x="6799927" y="8172106"/>
                  <a:pt x="6991107" y="9309926"/>
                  <a:pt x="6413550" y="10086720"/>
                </a:cubicBezTo>
                <a:cubicBezTo>
                  <a:pt x="5810554" y="10897803"/>
                  <a:pt x="4631697" y="10988886"/>
                  <a:pt x="3810923" y="11578514"/>
                </a:cubicBezTo>
                <a:cubicBezTo>
                  <a:pt x="3239435" y="11989011"/>
                  <a:pt x="2862340" y="12628734"/>
                  <a:pt x="2284781" y="13030749"/>
                </a:cubicBezTo>
                <a:cubicBezTo>
                  <a:pt x="1694370" y="13441693"/>
                  <a:pt x="912780" y="13564208"/>
                  <a:pt x="224994" y="13353646"/>
                </a:cubicBezTo>
                <a:cubicBezTo>
                  <a:pt x="163766" y="13334894"/>
                  <a:pt x="100664" y="13312034"/>
                  <a:pt x="57287" y="13264885"/>
                </a:cubicBezTo>
                <a:cubicBezTo>
                  <a:pt x="-34823" y="13164694"/>
                  <a:pt x="-371" y="13004674"/>
                  <a:pt x="52824" y="12879390"/>
                </a:cubicBezTo>
                <a:cubicBezTo>
                  <a:pt x="279528" y="12345485"/>
                  <a:pt x="736237" y="11929718"/>
                  <a:pt x="935182" y="11384829"/>
                </a:cubicBezTo>
                <a:cubicBezTo>
                  <a:pt x="1230432" y="10576067"/>
                  <a:pt x="900820" y="9670597"/>
                  <a:pt x="1031308" y="8819508"/>
                </a:cubicBezTo>
                <a:cubicBezTo>
                  <a:pt x="1152246" y="8030838"/>
                  <a:pt x="1652511" y="7362630"/>
                  <a:pt x="2099045" y="6701565"/>
                </a:cubicBezTo>
                <a:cubicBezTo>
                  <a:pt x="2545580" y="6040500"/>
                  <a:pt x="2967926" y="5291568"/>
                  <a:pt x="2898844" y="4496647"/>
                </a:cubicBezTo>
                <a:cubicBezTo>
                  <a:pt x="2843864" y="3863175"/>
                  <a:pt x="2481853" y="3211665"/>
                  <a:pt x="2732029" y="2627127"/>
                </a:cubicBezTo>
                <a:cubicBezTo>
                  <a:pt x="2817980" y="2426388"/>
                  <a:pt x="2968194" y="2261724"/>
                  <a:pt x="3101895" y="2089203"/>
                </a:cubicBezTo>
                <a:cubicBezTo>
                  <a:pt x="3423475" y="1674240"/>
                  <a:pt x="3660086" y="1193823"/>
                  <a:pt x="3793073" y="685902"/>
                </a:cubicBezTo>
                <a:cubicBezTo>
                  <a:pt x="3837342" y="516863"/>
                  <a:pt x="3875454" y="335055"/>
                  <a:pt x="3997998" y="210575"/>
                </a:cubicBezTo>
                <a:cubicBezTo>
                  <a:pt x="4162403" y="43501"/>
                  <a:pt x="4423469" y="32071"/>
                  <a:pt x="4657848" y="31267"/>
                </a:cubicBezTo>
                <a:cubicBezTo>
                  <a:pt x="6097414" y="31267"/>
                  <a:pt x="7537070" y="21444"/>
                  <a:pt x="8976725" y="16533"/>
                </a:cubicBezTo>
                <a:cubicBezTo>
                  <a:pt x="9705389" y="14033"/>
                  <a:pt x="10434142" y="11532"/>
                  <a:pt x="11162806" y="9032"/>
                </a:cubicBezTo>
                <a:cubicBezTo>
                  <a:pt x="11535439" y="7782"/>
                  <a:pt x="11911195" y="-7845"/>
                  <a:pt x="12283560" y="5103"/>
                </a:cubicBezTo>
                <a:cubicBezTo>
                  <a:pt x="12513744" y="13140"/>
                  <a:pt x="12559442" y="44215"/>
                  <a:pt x="12458674" y="277190"/>
                </a:cubicBezTo>
                <a:cubicBezTo>
                  <a:pt x="12353624" y="519989"/>
                  <a:pt x="12100590" y="664382"/>
                  <a:pt x="11947164" y="879230"/>
                </a:cubicBezTo>
                <a:cubicBezTo>
                  <a:pt x="11744827" y="1162748"/>
                  <a:pt x="11588277" y="1477073"/>
                  <a:pt x="11467963" y="180372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55" name="Google Shape;2455;p62"/>
          <p:cNvGrpSpPr/>
          <p:nvPr/>
        </p:nvGrpSpPr>
        <p:grpSpPr>
          <a:xfrm>
            <a:off x="7775130" y="3444863"/>
            <a:ext cx="1442594" cy="2000047"/>
            <a:chOff x="7103278" y="2422617"/>
            <a:chExt cx="1977782" cy="2742420"/>
          </a:xfrm>
        </p:grpSpPr>
        <p:sp>
          <p:nvSpPr>
            <p:cNvPr id="2456" name="Google Shape;2456;p62"/>
            <p:cNvSpPr/>
            <p:nvPr/>
          </p:nvSpPr>
          <p:spPr>
            <a:xfrm>
              <a:off x="7103278" y="3754398"/>
              <a:ext cx="1620862" cy="1337173"/>
            </a:xfrm>
            <a:custGeom>
              <a:avLst/>
              <a:gdLst/>
              <a:ahLst/>
              <a:cxnLst/>
              <a:rect l="l" t="t" r="r" b="b"/>
              <a:pathLst>
                <a:path w="2176822" h="1795827" extrusionOk="0">
                  <a:moveTo>
                    <a:pt x="492698" y="1376074"/>
                  </a:moveTo>
                  <a:cubicBezTo>
                    <a:pt x="478239" y="1330086"/>
                    <a:pt x="498947" y="1280526"/>
                    <a:pt x="524741" y="1239807"/>
                  </a:cubicBezTo>
                  <a:cubicBezTo>
                    <a:pt x="586950" y="1141134"/>
                    <a:pt x="681826" y="1063356"/>
                    <a:pt x="790804" y="1021744"/>
                  </a:cubicBezTo>
                  <a:cubicBezTo>
                    <a:pt x="654782" y="1055320"/>
                    <a:pt x="477079" y="1092646"/>
                    <a:pt x="340343" y="1054159"/>
                  </a:cubicBezTo>
                  <a:cubicBezTo>
                    <a:pt x="314460" y="1046836"/>
                    <a:pt x="286434" y="1035853"/>
                    <a:pt x="274832" y="1011653"/>
                  </a:cubicBezTo>
                  <a:cubicBezTo>
                    <a:pt x="252608" y="965308"/>
                    <a:pt x="305178" y="919588"/>
                    <a:pt x="350161" y="894763"/>
                  </a:cubicBezTo>
                  <a:cubicBezTo>
                    <a:pt x="398626" y="868064"/>
                    <a:pt x="447090" y="841275"/>
                    <a:pt x="495555" y="814575"/>
                  </a:cubicBezTo>
                  <a:cubicBezTo>
                    <a:pt x="350072" y="788411"/>
                    <a:pt x="185132" y="748674"/>
                    <a:pt x="115871" y="618032"/>
                  </a:cubicBezTo>
                  <a:cubicBezTo>
                    <a:pt x="108195" y="603566"/>
                    <a:pt x="101859" y="586779"/>
                    <a:pt x="106321" y="570973"/>
                  </a:cubicBezTo>
                  <a:cubicBezTo>
                    <a:pt x="111140" y="553739"/>
                    <a:pt x="127385" y="542488"/>
                    <a:pt x="143272" y="534272"/>
                  </a:cubicBezTo>
                  <a:cubicBezTo>
                    <a:pt x="217531" y="495874"/>
                    <a:pt x="309908" y="496499"/>
                    <a:pt x="384881" y="532933"/>
                  </a:cubicBezTo>
                  <a:cubicBezTo>
                    <a:pt x="243593" y="447476"/>
                    <a:pt x="103822" y="349785"/>
                    <a:pt x="27778" y="204588"/>
                  </a:cubicBezTo>
                  <a:cubicBezTo>
                    <a:pt x="10642" y="171816"/>
                    <a:pt x="-3193" y="135472"/>
                    <a:pt x="645" y="98682"/>
                  </a:cubicBezTo>
                  <a:cubicBezTo>
                    <a:pt x="4483" y="61892"/>
                    <a:pt x="30367" y="25369"/>
                    <a:pt x="66871" y="19743"/>
                  </a:cubicBezTo>
                  <a:cubicBezTo>
                    <a:pt x="89720" y="16261"/>
                    <a:pt x="112569" y="24833"/>
                    <a:pt x="133900" y="33763"/>
                  </a:cubicBezTo>
                  <a:cubicBezTo>
                    <a:pt x="320440" y="111630"/>
                    <a:pt x="492342" y="224412"/>
                    <a:pt x="638181" y="364430"/>
                  </a:cubicBezTo>
                  <a:cubicBezTo>
                    <a:pt x="566957" y="282723"/>
                    <a:pt x="517332" y="182353"/>
                    <a:pt x="495644" y="76179"/>
                  </a:cubicBezTo>
                  <a:cubicBezTo>
                    <a:pt x="492253" y="59570"/>
                    <a:pt x="489664" y="41621"/>
                    <a:pt x="496626" y="26173"/>
                  </a:cubicBezTo>
                  <a:cubicBezTo>
                    <a:pt x="518226" y="-21869"/>
                    <a:pt x="591234" y="4563"/>
                    <a:pt x="631041" y="38942"/>
                  </a:cubicBezTo>
                  <a:cubicBezTo>
                    <a:pt x="767956" y="157171"/>
                    <a:pt x="885413" y="297993"/>
                    <a:pt x="977255" y="453994"/>
                  </a:cubicBezTo>
                  <a:cubicBezTo>
                    <a:pt x="935752" y="364072"/>
                    <a:pt x="904157" y="269596"/>
                    <a:pt x="883271" y="172888"/>
                  </a:cubicBezTo>
                  <a:cubicBezTo>
                    <a:pt x="873364" y="126989"/>
                    <a:pt x="869526" y="70375"/>
                    <a:pt x="906923" y="41978"/>
                  </a:cubicBezTo>
                  <a:cubicBezTo>
                    <a:pt x="962706" y="-348"/>
                    <a:pt x="1028307" y="52783"/>
                    <a:pt x="1067758" y="91806"/>
                  </a:cubicBezTo>
                  <a:cubicBezTo>
                    <a:pt x="1206636" y="229234"/>
                    <a:pt x="1308028" y="401309"/>
                    <a:pt x="1378984" y="583385"/>
                  </a:cubicBezTo>
                  <a:cubicBezTo>
                    <a:pt x="1352118" y="511412"/>
                    <a:pt x="1324808" y="436581"/>
                    <a:pt x="1331234" y="360054"/>
                  </a:cubicBezTo>
                  <a:cubicBezTo>
                    <a:pt x="1337659" y="283527"/>
                    <a:pt x="1388088" y="204945"/>
                    <a:pt x="1463774" y="192354"/>
                  </a:cubicBezTo>
                  <a:cubicBezTo>
                    <a:pt x="1540621" y="179585"/>
                    <a:pt x="1611756" y="236467"/>
                    <a:pt x="1658525" y="298707"/>
                  </a:cubicBezTo>
                  <a:cubicBezTo>
                    <a:pt x="1786693" y="469442"/>
                    <a:pt x="1813201" y="693399"/>
                    <a:pt x="1835425" y="905837"/>
                  </a:cubicBezTo>
                  <a:cubicBezTo>
                    <a:pt x="1833373" y="851276"/>
                    <a:pt x="1835693" y="796537"/>
                    <a:pt x="1842477" y="742423"/>
                  </a:cubicBezTo>
                  <a:cubicBezTo>
                    <a:pt x="1845600" y="717420"/>
                    <a:pt x="1850331" y="691167"/>
                    <a:pt x="1866485" y="671879"/>
                  </a:cubicBezTo>
                  <a:cubicBezTo>
                    <a:pt x="1897277" y="635088"/>
                    <a:pt x="1958773" y="639910"/>
                    <a:pt x="1996171" y="669914"/>
                  </a:cubicBezTo>
                  <a:cubicBezTo>
                    <a:pt x="2033567" y="699918"/>
                    <a:pt x="2052133" y="747067"/>
                    <a:pt x="2066858" y="792697"/>
                  </a:cubicBezTo>
                  <a:cubicBezTo>
                    <a:pt x="2109969" y="934411"/>
                    <a:pt x="2135584" y="1078626"/>
                    <a:pt x="2148794" y="1226055"/>
                  </a:cubicBezTo>
                  <a:cubicBezTo>
                    <a:pt x="2160753" y="1359286"/>
                    <a:pt x="2182800" y="1501089"/>
                    <a:pt x="2175302" y="1633427"/>
                  </a:cubicBezTo>
                  <a:cubicBezTo>
                    <a:pt x="2174767" y="1642268"/>
                    <a:pt x="2174052" y="1651733"/>
                    <a:pt x="2168518" y="1658609"/>
                  </a:cubicBezTo>
                  <a:cubicBezTo>
                    <a:pt x="2163074" y="1665396"/>
                    <a:pt x="2154149" y="1668253"/>
                    <a:pt x="2145670" y="1670664"/>
                  </a:cubicBezTo>
                  <a:cubicBezTo>
                    <a:pt x="2038655" y="1701739"/>
                    <a:pt x="1931551" y="1732815"/>
                    <a:pt x="1823466" y="1759872"/>
                  </a:cubicBezTo>
                  <a:cubicBezTo>
                    <a:pt x="1720735" y="1785589"/>
                    <a:pt x="1613720" y="1807735"/>
                    <a:pt x="1509561" y="1788625"/>
                  </a:cubicBezTo>
                  <a:cubicBezTo>
                    <a:pt x="1482428" y="1783625"/>
                    <a:pt x="1453689" y="1774427"/>
                    <a:pt x="1437623" y="1751925"/>
                  </a:cubicBezTo>
                  <a:cubicBezTo>
                    <a:pt x="1410490" y="1713705"/>
                    <a:pt x="1433696" y="1660484"/>
                    <a:pt x="1462257" y="1623337"/>
                  </a:cubicBezTo>
                  <a:cubicBezTo>
                    <a:pt x="1474842" y="1606995"/>
                    <a:pt x="1488408" y="1591458"/>
                    <a:pt x="1502867" y="1576724"/>
                  </a:cubicBezTo>
                  <a:cubicBezTo>
                    <a:pt x="1441461" y="1626105"/>
                    <a:pt x="1377289" y="1671736"/>
                    <a:pt x="1305529" y="1703704"/>
                  </a:cubicBezTo>
                  <a:cubicBezTo>
                    <a:pt x="1203422" y="1749156"/>
                    <a:pt x="1082127" y="1763979"/>
                    <a:pt x="980646" y="1717099"/>
                  </a:cubicBezTo>
                  <a:cubicBezTo>
                    <a:pt x="946463" y="1701293"/>
                    <a:pt x="914332" y="1677540"/>
                    <a:pt x="895409" y="1645482"/>
                  </a:cubicBezTo>
                  <a:cubicBezTo>
                    <a:pt x="892285" y="1640125"/>
                    <a:pt x="889430" y="1634588"/>
                    <a:pt x="887109" y="1628694"/>
                  </a:cubicBezTo>
                  <a:cubicBezTo>
                    <a:pt x="865599" y="1575831"/>
                    <a:pt x="883360" y="1513412"/>
                    <a:pt x="917722" y="1467782"/>
                  </a:cubicBezTo>
                  <a:cubicBezTo>
                    <a:pt x="934235" y="1445815"/>
                    <a:pt x="954138" y="1426973"/>
                    <a:pt x="975559" y="1409828"/>
                  </a:cubicBezTo>
                  <a:cubicBezTo>
                    <a:pt x="948158" y="1424919"/>
                    <a:pt x="920043" y="1438403"/>
                    <a:pt x="890858" y="1449744"/>
                  </a:cubicBezTo>
                  <a:cubicBezTo>
                    <a:pt x="796963" y="1486177"/>
                    <a:pt x="690573" y="1498500"/>
                    <a:pt x="595518" y="1465460"/>
                  </a:cubicBezTo>
                  <a:cubicBezTo>
                    <a:pt x="551159" y="1450011"/>
                    <a:pt x="506890" y="1421079"/>
                    <a:pt x="492698" y="137607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2457" name="Google Shape;2457;p62"/>
            <p:cNvGrpSpPr/>
            <p:nvPr/>
          </p:nvGrpSpPr>
          <p:grpSpPr>
            <a:xfrm>
              <a:off x="7499126" y="3527971"/>
              <a:ext cx="1099125" cy="1482809"/>
              <a:chOff x="10520119" y="5072374"/>
              <a:chExt cx="1476128" cy="1991417"/>
            </a:xfrm>
          </p:grpSpPr>
          <p:sp>
            <p:nvSpPr>
              <p:cNvPr id="2458" name="Google Shape;2458;p62"/>
              <p:cNvSpPr/>
              <p:nvPr/>
            </p:nvSpPr>
            <p:spPr>
              <a:xfrm>
                <a:off x="10520119" y="5072374"/>
                <a:ext cx="1476128" cy="1991417"/>
              </a:xfrm>
              <a:custGeom>
                <a:avLst/>
                <a:gdLst/>
                <a:ahLst/>
                <a:cxnLst/>
                <a:rect l="l" t="t" r="r" b="b"/>
                <a:pathLst>
                  <a:path w="1476128" h="1991417" extrusionOk="0">
                    <a:moveTo>
                      <a:pt x="881" y="504930"/>
                    </a:moveTo>
                    <a:cubicBezTo>
                      <a:pt x="-4029" y="560740"/>
                      <a:pt x="12127" y="619765"/>
                      <a:pt x="35957" y="674147"/>
                    </a:cubicBezTo>
                    <a:cubicBezTo>
                      <a:pt x="38724" y="680398"/>
                      <a:pt x="41580" y="686738"/>
                      <a:pt x="44526" y="692721"/>
                    </a:cubicBezTo>
                    <a:cubicBezTo>
                      <a:pt x="56307" y="717367"/>
                      <a:pt x="69516" y="740584"/>
                      <a:pt x="82815" y="761926"/>
                    </a:cubicBezTo>
                    <a:cubicBezTo>
                      <a:pt x="124675" y="828809"/>
                      <a:pt x="175728" y="891228"/>
                      <a:pt x="232135" y="949717"/>
                    </a:cubicBezTo>
                    <a:cubicBezTo>
                      <a:pt x="238473" y="956325"/>
                      <a:pt x="244899" y="962933"/>
                      <a:pt x="251325" y="969273"/>
                    </a:cubicBezTo>
                    <a:cubicBezTo>
                      <a:pt x="258197" y="976149"/>
                      <a:pt x="265070" y="983025"/>
                      <a:pt x="272032" y="989633"/>
                    </a:cubicBezTo>
                    <a:cubicBezTo>
                      <a:pt x="274620" y="992312"/>
                      <a:pt x="277387" y="994991"/>
                      <a:pt x="280153" y="997670"/>
                    </a:cubicBezTo>
                    <a:cubicBezTo>
                      <a:pt x="379582" y="1092949"/>
                      <a:pt x="490792" y="1178138"/>
                      <a:pt x="595218" y="1257345"/>
                    </a:cubicBezTo>
                    <a:cubicBezTo>
                      <a:pt x="800590" y="1413347"/>
                      <a:pt x="1020510" y="1551221"/>
                      <a:pt x="1253193" y="1662306"/>
                    </a:cubicBezTo>
                    <a:cubicBezTo>
                      <a:pt x="1258995" y="1664985"/>
                      <a:pt x="1264350" y="1664360"/>
                      <a:pt x="1268723" y="1661949"/>
                    </a:cubicBezTo>
                    <a:cubicBezTo>
                      <a:pt x="1315135" y="1712402"/>
                      <a:pt x="1363243" y="1761158"/>
                      <a:pt x="1413225" y="1807860"/>
                    </a:cubicBezTo>
                    <a:cubicBezTo>
                      <a:pt x="1418045" y="1864564"/>
                      <a:pt x="1423756" y="1921178"/>
                      <a:pt x="1431254" y="1977524"/>
                    </a:cubicBezTo>
                    <a:cubicBezTo>
                      <a:pt x="1433842" y="1996901"/>
                      <a:pt x="1461154" y="1995652"/>
                      <a:pt x="1461689" y="1976006"/>
                    </a:cubicBezTo>
                    <a:cubicBezTo>
                      <a:pt x="1462493" y="1934929"/>
                      <a:pt x="1462403" y="1893496"/>
                      <a:pt x="1461599" y="1852062"/>
                    </a:cubicBezTo>
                    <a:cubicBezTo>
                      <a:pt x="1463742" y="1853580"/>
                      <a:pt x="1465884" y="1854116"/>
                      <a:pt x="1467937" y="1853759"/>
                    </a:cubicBezTo>
                    <a:cubicBezTo>
                      <a:pt x="1474542" y="1853044"/>
                      <a:pt x="1479362" y="1844383"/>
                      <a:pt x="1473471" y="1837864"/>
                    </a:cubicBezTo>
                    <a:cubicBezTo>
                      <a:pt x="1469365" y="1833488"/>
                      <a:pt x="1465259" y="1828845"/>
                      <a:pt x="1461154" y="1824469"/>
                    </a:cubicBezTo>
                    <a:cubicBezTo>
                      <a:pt x="1460707" y="1805896"/>
                      <a:pt x="1460083" y="1787233"/>
                      <a:pt x="1459280" y="1768748"/>
                    </a:cubicBezTo>
                    <a:cubicBezTo>
                      <a:pt x="1459190" y="1764462"/>
                      <a:pt x="1459012" y="1760265"/>
                      <a:pt x="1458744" y="1756068"/>
                    </a:cubicBezTo>
                    <a:cubicBezTo>
                      <a:pt x="1457762" y="1730797"/>
                      <a:pt x="1456334" y="1705437"/>
                      <a:pt x="1454817" y="1680166"/>
                    </a:cubicBezTo>
                    <a:cubicBezTo>
                      <a:pt x="1443035" y="1494160"/>
                      <a:pt x="1418133" y="1307172"/>
                      <a:pt x="1385646" y="1127507"/>
                    </a:cubicBezTo>
                    <a:cubicBezTo>
                      <a:pt x="1383146" y="1113309"/>
                      <a:pt x="1380468" y="1099200"/>
                      <a:pt x="1377613" y="1085091"/>
                    </a:cubicBezTo>
                    <a:cubicBezTo>
                      <a:pt x="1376631" y="1079823"/>
                      <a:pt x="1375649" y="1074733"/>
                      <a:pt x="1374489" y="1069464"/>
                    </a:cubicBezTo>
                    <a:cubicBezTo>
                      <a:pt x="1371008" y="1051873"/>
                      <a:pt x="1367438" y="1034281"/>
                      <a:pt x="1363689" y="1016779"/>
                    </a:cubicBezTo>
                    <a:cubicBezTo>
                      <a:pt x="1362618" y="1012136"/>
                      <a:pt x="1361636" y="1007492"/>
                      <a:pt x="1360565" y="1002760"/>
                    </a:cubicBezTo>
                    <a:cubicBezTo>
                      <a:pt x="1340394" y="911052"/>
                      <a:pt x="1316206" y="820237"/>
                      <a:pt x="1286663" y="730940"/>
                    </a:cubicBezTo>
                    <a:cubicBezTo>
                      <a:pt x="1283897" y="722724"/>
                      <a:pt x="1281129" y="714420"/>
                      <a:pt x="1278542" y="706026"/>
                    </a:cubicBezTo>
                    <a:cubicBezTo>
                      <a:pt x="1277203" y="701918"/>
                      <a:pt x="1275953" y="697811"/>
                      <a:pt x="1274435" y="693614"/>
                    </a:cubicBezTo>
                    <a:cubicBezTo>
                      <a:pt x="1268277" y="673879"/>
                      <a:pt x="1262029" y="654323"/>
                      <a:pt x="1254889" y="634856"/>
                    </a:cubicBezTo>
                    <a:cubicBezTo>
                      <a:pt x="1253908" y="631909"/>
                      <a:pt x="1252747" y="628695"/>
                      <a:pt x="1251587" y="625748"/>
                    </a:cubicBezTo>
                    <a:cubicBezTo>
                      <a:pt x="1245696" y="609764"/>
                      <a:pt x="1239091" y="593958"/>
                      <a:pt x="1231505" y="578510"/>
                    </a:cubicBezTo>
                    <a:cubicBezTo>
                      <a:pt x="1209370" y="533594"/>
                      <a:pt x="1174651" y="474033"/>
                      <a:pt x="1120205" y="465460"/>
                    </a:cubicBezTo>
                    <a:cubicBezTo>
                      <a:pt x="1086735" y="460192"/>
                      <a:pt x="1071028" y="564759"/>
                      <a:pt x="1065672" y="588511"/>
                    </a:cubicBezTo>
                    <a:cubicBezTo>
                      <a:pt x="1054248" y="638696"/>
                      <a:pt x="1047376" y="689774"/>
                      <a:pt x="1044608" y="741120"/>
                    </a:cubicBezTo>
                    <a:cubicBezTo>
                      <a:pt x="1043092" y="768712"/>
                      <a:pt x="1042734" y="796484"/>
                      <a:pt x="1043448" y="824344"/>
                    </a:cubicBezTo>
                    <a:cubicBezTo>
                      <a:pt x="1043537" y="828898"/>
                      <a:pt x="1043626" y="833721"/>
                      <a:pt x="1043716" y="838274"/>
                    </a:cubicBezTo>
                    <a:cubicBezTo>
                      <a:pt x="1044429" y="857830"/>
                      <a:pt x="1045768" y="877387"/>
                      <a:pt x="1047376" y="896853"/>
                    </a:cubicBezTo>
                    <a:cubicBezTo>
                      <a:pt x="1047821" y="902568"/>
                      <a:pt x="1048357" y="908373"/>
                      <a:pt x="1049071" y="913999"/>
                    </a:cubicBezTo>
                    <a:cubicBezTo>
                      <a:pt x="1053265" y="956504"/>
                      <a:pt x="1059693" y="998384"/>
                      <a:pt x="1067814" y="1039639"/>
                    </a:cubicBezTo>
                    <a:cubicBezTo>
                      <a:pt x="1090039" y="1151528"/>
                      <a:pt x="1146625" y="1236985"/>
                      <a:pt x="1183219" y="1348785"/>
                    </a:cubicBezTo>
                    <a:cubicBezTo>
                      <a:pt x="1091466" y="1187872"/>
                      <a:pt x="1012567" y="1028388"/>
                      <a:pt x="950982" y="856848"/>
                    </a:cubicBezTo>
                    <a:cubicBezTo>
                      <a:pt x="949642" y="853366"/>
                      <a:pt x="948393" y="849883"/>
                      <a:pt x="947234" y="846401"/>
                    </a:cubicBezTo>
                    <a:cubicBezTo>
                      <a:pt x="936433" y="815861"/>
                      <a:pt x="926169" y="785054"/>
                      <a:pt x="916441" y="753711"/>
                    </a:cubicBezTo>
                    <a:cubicBezTo>
                      <a:pt x="901803" y="706740"/>
                      <a:pt x="887165" y="659770"/>
                      <a:pt x="871635" y="613068"/>
                    </a:cubicBezTo>
                    <a:cubicBezTo>
                      <a:pt x="871368" y="612086"/>
                      <a:pt x="871011" y="610925"/>
                      <a:pt x="870475" y="609943"/>
                    </a:cubicBezTo>
                    <a:cubicBezTo>
                      <a:pt x="866459" y="597084"/>
                      <a:pt x="862086" y="584403"/>
                      <a:pt x="857534" y="571634"/>
                    </a:cubicBezTo>
                    <a:cubicBezTo>
                      <a:pt x="856373" y="567705"/>
                      <a:pt x="855124" y="563955"/>
                      <a:pt x="853695" y="560115"/>
                    </a:cubicBezTo>
                    <a:cubicBezTo>
                      <a:pt x="825759" y="479301"/>
                      <a:pt x="794878" y="399470"/>
                      <a:pt x="758284" y="322049"/>
                    </a:cubicBezTo>
                    <a:cubicBezTo>
                      <a:pt x="727045" y="256148"/>
                      <a:pt x="691612" y="192033"/>
                      <a:pt x="650288" y="131936"/>
                    </a:cubicBezTo>
                    <a:cubicBezTo>
                      <a:pt x="642790" y="120953"/>
                      <a:pt x="635025" y="109166"/>
                      <a:pt x="626814" y="97379"/>
                    </a:cubicBezTo>
                    <a:cubicBezTo>
                      <a:pt x="624939" y="94700"/>
                      <a:pt x="623244" y="92110"/>
                      <a:pt x="621370" y="89610"/>
                    </a:cubicBezTo>
                    <a:cubicBezTo>
                      <a:pt x="621370" y="89431"/>
                      <a:pt x="621280" y="89431"/>
                      <a:pt x="621280" y="89431"/>
                    </a:cubicBezTo>
                    <a:cubicBezTo>
                      <a:pt x="591380" y="47015"/>
                      <a:pt x="555768" y="6117"/>
                      <a:pt x="504715" y="134"/>
                    </a:cubicBezTo>
                    <a:cubicBezTo>
                      <a:pt x="497129" y="-759"/>
                      <a:pt x="489899" y="2813"/>
                      <a:pt x="488203" y="10671"/>
                    </a:cubicBezTo>
                    <a:cubicBezTo>
                      <a:pt x="461606" y="125507"/>
                      <a:pt x="476244" y="238378"/>
                      <a:pt x="507572" y="348124"/>
                    </a:cubicBezTo>
                    <a:cubicBezTo>
                      <a:pt x="509088" y="353839"/>
                      <a:pt x="510695" y="359376"/>
                      <a:pt x="512569" y="365001"/>
                    </a:cubicBezTo>
                    <a:cubicBezTo>
                      <a:pt x="515247" y="374466"/>
                      <a:pt x="518192" y="383843"/>
                      <a:pt x="521316" y="393219"/>
                    </a:cubicBezTo>
                    <a:cubicBezTo>
                      <a:pt x="523726" y="400452"/>
                      <a:pt x="526047" y="407685"/>
                      <a:pt x="528457" y="415008"/>
                    </a:cubicBezTo>
                    <a:cubicBezTo>
                      <a:pt x="541131" y="452334"/>
                      <a:pt x="555054" y="489213"/>
                      <a:pt x="569424" y="525735"/>
                    </a:cubicBezTo>
                    <a:cubicBezTo>
                      <a:pt x="633419" y="689060"/>
                      <a:pt x="709016" y="847829"/>
                      <a:pt x="795324" y="1000527"/>
                    </a:cubicBezTo>
                    <a:cubicBezTo>
                      <a:pt x="796841" y="1003295"/>
                      <a:pt x="798537" y="1006153"/>
                      <a:pt x="800143" y="1008921"/>
                    </a:cubicBezTo>
                    <a:cubicBezTo>
                      <a:pt x="803179" y="1014458"/>
                      <a:pt x="806392" y="1020083"/>
                      <a:pt x="809605" y="1025530"/>
                    </a:cubicBezTo>
                    <a:cubicBezTo>
                      <a:pt x="881989" y="1151796"/>
                      <a:pt x="961425" y="1275115"/>
                      <a:pt x="1048178" y="1393076"/>
                    </a:cubicBezTo>
                    <a:cubicBezTo>
                      <a:pt x="1042198" y="1387629"/>
                      <a:pt x="1036040" y="1382271"/>
                      <a:pt x="1030149" y="1376735"/>
                    </a:cubicBezTo>
                    <a:cubicBezTo>
                      <a:pt x="981507" y="1331729"/>
                      <a:pt x="934470" y="1284759"/>
                      <a:pt x="888594" y="1236718"/>
                    </a:cubicBezTo>
                    <a:cubicBezTo>
                      <a:pt x="817102" y="1161887"/>
                      <a:pt x="748198" y="1084555"/>
                      <a:pt x="679919" y="1006599"/>
                    </a:cubicBezTo>
                    <a:cubicBezTo>
                      <a:pt x="677064" y="1003563"/>
                      <a:pt x="674386" y="1000527"/>
                      <a:pt x="671708" y="997312"/>
                    </a:cubicBezTo>
                    <a:cubicBezTo>
                      <a:pt x="660373" y="984543"/>
                      <a:pt x="649127" y="971684"/>
                      <a:pt x="637971" y="958647"/>
                    </a:cubicBezTo>
                    <a:cubicBezTo>
                      <a:pt x="634043" y="954450"/>
                      <a:pt x="630295" y="950074"/>
                      <a:pt x="626546" y="945520"/>
                    </a:cubicBezTo>
                    <a:cubicBezTo>
                      <a:pt x="621905" y="940252"/>
                      <a:pt x="617174" y="934894"/>
                      <a:pt x="612534" y="929536"/>
                    </a:cubicBezTo>
                    <a:cubicBezTo>
                      <a:pt x="533009" y="838364"/>
                      <a:pt x="453216" y="747192"/>
                      <a:pt x="369496" y="659502"/>
                    </a:cubicBezTo>
                    <a:cubicBezTo>
                      <a:pt x="359946" y="649412"/>
                      <a:pt x="350218" y="639500"/>
                      <a:pt x="340667" y="629766"/>
                    </a:cubicBezTo>
                    <a:cubicBezTo>
                      <a:pt x="338347" y="627266"/>
                      <a:pt x="336115" y="624945"/>
                      <a:pt x="333795" y="622712"/>
                    </a:cubicBezTo>
                    <a:cubicBezTo>
                      <a:pt x="316748" y="605299"/>
                      <a:pt x="299611" y="588065"/>
                      <a:pt x="282118" y="571188"/>
                    </a:cubicBezTo>
                    <a:cubicBezTo>
                      <a:pt x="277922" y="566902"/>
                      <a:pt x="273727" y="562883"/>
                      <a:pt x="269443" y="558775"/>
                    </a:cubicBezTo>
                    <a:cubicBezTo>
                      <a:pt x="255609" y="545470"/>
                      <a:pt x="241596" y="532165"/>
                      <a:pt x="227406" y="519038"/>
                    </a:cubicBezTo>
                    <a:cubicBezTo>
                      <a:pt x="194202" y="488142"/>
                      <a:pt x="159751" y="450816"/>
                      <a:pt x="117355" y="432688"/>
                    </a:cubicBezTo>
                    <a:cubicBezTo>
                      <a:pt x="54878" y="406078"/>
                      <a:pt x="6504" y="439564"/>
                      <a:pt x="881" y="50493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59" name="Google Shape;2459;p62"/>
              <p:cNvSpPr/>
              <p:nvPr/>
            </p:nvSpPr>
            <p:spPr>
              <a:xfrm>
                <a:off x="11563745" y="5557394"/>
                <a:ext cx="415206" cy="1270868"/>
              </a:xfrm>
              <a:custGeom>
                <a:avLst/>
                <a:gdLst/>
                <a:ahLst/>
                <a:cxnLst/>
                <a:rect l="l" t="t" r="r" b="b"/>
                <a:pathLst>
                  <a:path w="415206" h="1270868" extrusionOk="0">
                    <a:moveTo>
                      <a:pt x="272312" y="918861"/>
                    </a:moveTo>
                    <a:cubicBezTo>
                      <a:pt x="322115" y="1036554"/>
                      <a:pt x="373882" y="1152729"/>
                      <a:pt x="415207" y="1270869"/>
                    </a:cubicBezTo>
                    <a:cubicBezTo>
                      <a:pt x="414225" y="1245598"/>
                      <a:pt x="412797" y="1220238"/>
                      <a:pt x="411279" y="1194967"/>
                    </a:cubicBezTo>
                    <a:cubicBezTo>
                      <a:pt x="378881" y="1115225"/>
                      <a:pt x="343357" y="1037000"/>
                      <a:pt x="310334" y="961188"/>
                    </a:cubicBezTo>
                    <a:cubicBezTo>
                      <a:pt x="262762" y="852692"/>
                      <a:pt x="219296" y="743392"/>
                      <a:pt x="187521" y="630164"/>
                    </a:cubicBezTo>
                    <a:cubicBezTo>
                      <a:pt x="236343" y="624806"/>
                      <a:pt x="285343" y="611233"/>
                      <a:pt x="334076" y="599893"/>
                    </a:cubicBezTo>
                    <a:cubicBezTo>
                      <a:pt x="333094" y="594624"/>
                      <a:pt x="332111" y="589534"/>
                      <a:pt x="330951" y="584266"/>
                    </a:cubicBezTo>
                    <a:cubicBezTo>
                      <a:pt x="281148" y="592481"/>
                      <a:pt x="230095" y="602572"/>
                      <a:pt x="186004" y="622395"/>
                    </a:cubicBezTo>
                    <a:cubicBezTo>
                      <a:pt x="185826" y="622485"/>
                      <a:pt x="185737" y="622842"/>
                      <a:pt x="185469" y="622842"/>
                    </a:cubicBezTo>
                    <a:cubicBezTo>
                      <a:pt x="182434" y="611769"/>
                      <a:pt x="179399" y="600517"/>
                      <a:pt x="176543" y="589355"/>
                    </a:cubicBezTo>
                    <a:cubicBezTo>
                      <a:pt x="208050" y="575872"/>
                      <a:pt x="236700" y="556852"/>
                      <a:pt x="269634" y="545957"/>
                    </a:cubicBezTo>
                    <a:cubicBezTo>
                      <a:pt x="285789" y="540510"/>
                      <a:pt x="303640" y="537296"/>
                      <a:pt x="320152" y="531491"/>
                    </a:cubicBezTo>
                    <a:cubicBezTo>
                      <a:pt x="319081" y="526847"/>
                      <a:pt x="318099" y="522204"/>
                      <a:pt x="317028" y="517471"/>
                    </a:cubicBezTo>
                    <a:cubicBezTo>
                      <a:pt x="266957" y="530330"/>
                      <a:pt x="215190" y="547922"/>
                      <a:pt x="173955" y="578372"/>
                    </a:cubicBezTo>
                    <a:cubicBezTo>
                      <a:pt x="165922" y="545064"/>
                      <a:pt x="158603" y="511667"/>
                      <a:pt x="153070" y="477645"/>
                    </a:cubicBezTo>
                    <a:cubicBezTo>
                      <a:pt x="140395" y="401207"/>
                      <a:pt x="132362" y="324233"/>
                      <a:pt x="122991" y="247348"/>
                    </a:cubicBezTo>
                    <a:cubicBezTo>
                      <a:pt x="160210" y="239222"/>
                      <a:pt x="198054" y="231007"/>
                      <a:pt x="235093" y="220827"/>
                    </a:cubicBezTo>
                    <a:cubicBezTo>
                      <a:pt x="233755" y="216720"/>
                      <a:pt x="232505" y="212612"/>
                      <a:pt x="230988" y="208415"/>
                    </a:cubicBezTo>
                    <a:cubicBezTo>
                      <a:pt x="194483" y="217612"/>
                      <a:pt x="158067" y="228774"/>
                      <a:pt x="121920" y="238508"/>
                    </a:cubicBezTo>
                    <a:cubicBezTo>
                      <a:pt x="120046" y="223685"/>
                      <a:pt x="118261" y="208951"/>
                      <a:pt x="116297" y="194128"/>
                    </a:cubicBezTo>
                    <a:cubicBezTo>
                      <a:pt x="150035" y="183769"/>
                      <a:pt x="180203" y="165642"/>
                      <a:pt x="211531" y="149657"/>
                    </a:cubicBezTo>
                    <a:cubicBezTo>
                      <a:pt x="210548" y="146711"/>
                      <a:pt x="209388" y="143496"/>
                      <a:pt x="208228" y="140550"/>
                    </a:cubicBezTo>
                    <a:cubicBezTo>
                      <a:pt x="176543" y="151890"/>
                      <a:pt x="146644" y="168142"/>
                      <a:pt x="114155" y="177876"/>
                    </a:cubicBezTo>
                    <a:cubicBezTo>
                      <a:pt x="105944" y="119029"/>
                      <a:pt x="95769" y="60271"/>
                      <a:pt x="80864" y="2050"/>
                    </a:cubicBezTo>
                    <a:cubicBezTo>
                      <a:pt x="79882" y="-1790"/>
                      <a:pt x="74259" y="264"/>
                      <a:pt x="74884" y="4104"/>
                    </a:cubicBezTo>
                    <a:cubicBezTo>
                      <a:pt x="100589" y="141085"/>
                      <a:pt x="108622" y="280567"/>
                      <a:pt x="127275" y="418620"/>
                    </a:cubicBezTo>
                    <a:cubicBezTo>
                      <a:pt x="109425" y="403350"/>
                      <a:pt x="87825" y="392009"/>
                      <a:pt x="68100" y="379776"/>
                    </a:cubicBezTo>
                    <a:cubicBezTo>
                      <a:pt x="45698" y="365756"/>
                      <a:pt x="23027" y="352183"/>
                      <a:pt x="0" y="338967"/>
                    </a:cubicBezTo>
                    <a:cubicBezTo>
                      <a:pt x="89" y="343521"/>
                      <a:pt x="179" y="348343"/>
                      <a:pt x="268" y="352897"/>
                    </a:cubicBezTo>
                    <a:cubicBezTo>
                      <a:pt x="21242" y="365041"/>
                      <a:pt x="42127" y="377186"/>
                      <a:pt x="62835" y="389688"/>
                    </a:cubicBezTo>
                    <a:cubicBezTo>
                      <a:pt x="84523" y="402725"/>
                      <a:pt x="105319" y="418620"/>
                      <a:pt x="128614" y="428443"/>
                    </a:cubicBezTo>
                    <a:cubicBezTo>
                      <a:pt x="130488" y="442105"/>
                      <a:pt x="132452" y="455857"/>
                      <a:pt x="134683" y="469519"/>
                    </a:cubicBezTo>
                    <a:cubicBezTo>
                      <a:pt x="93270" y="447016"/>
                      <a:pt x="47929" y="430229"/>
                      <a:pt x="4017" y="411476"/>
                    </a:cubicBezTo>
                    <a:cubicBezTo>
                      <a:pt x="4463" y="417191"/>
                      <a:pt x="4999" y="422995"/>
                      <a:pt x="5712" y="428621"/>
                    </a:cubicBezTo>
                    <a:cubicBezTo>
                      <a:pt x="47572" y="448445"/>
                      <a:pt x="91842" y="467108"/>
                      <a:pt x="135666" y="474966"/>
                    </a:cubicBezTo>
                    <a:cubicBezTo>
                      <a:pt x="137897" y="489700"/>
                      <a:pt x="140306" y="504256"/>
                      <a:pt x="143073" y="518811"/>
                    </a:cubicBezTo>
                    <a:cubicBezTo>
                      <a:pt x="168332" y="657757"/>
                      <a:pt x="217421" y="789470"/>
                      <a:pt x="272312" y="91886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60" name="Google Shape;2460;p62"/>
              <p:cNvSpPr/>
              <p:nvPr/>
            </p:nvSpPr>
            <p:spPr>
              <a:xfrm>
                <a:off x="10548095" y="5074040"/>
                <a:ext cx="1448062" cy="1852092"/>
              </a:xfrm>
              <a:custGeom>
                <a:avLst/>
                <a:gdLst/>
                <a:ahLst/>
                <a:cxnLst/>
                <a:rect l="l" t="t" r="r" b="b"/>
                <a:pathLst>
                  <a:path w="1448062" h="1852092" extrusionOk="0">
                    <a:moveTo>
                      <a:pt x="126" y="442363"/>
                    </a:moveTo>
                    <a:cubicBezTo>
                      <a:pt x="28956" y="532821"/>
                      <a:pt x="69834" y="616581"/>
                      <a:pt x="119547" y="694894"/>
                    </a:cubicBezTo>
                    <a:cubicBezTo>
                      <a:pt x="89202" y="685608"/>
                      <a:pt x="57248" y="681857"/>
                      <a:pt x="26010" y="675963"/>
                    </a:cubicBezTo>
                    <a:cubicBezTo>
                      <a:pt x="20031" y="674803"/>
                      <a:pt x="14050" y="673642"/>
                      <a:pt x="7981" y="672392"/>
                    </a:cubicBezTo>
                    <a:cubicBezTo>
                      <a:pt x="10748" y="678642"/>
                      <a:pt x="13604" y="684983"/>
                      <a:pt x="16550" y="690965"/>
                    </a:cubicBezTo>
                    <a:cubicBezTo>
                      <a:pt x="52786" y="697484"/>
                      <a:pt x="89469" y="701503"/>
                      <a:pt x="123385" y="700788"/>
                    </a:cubicBezTo>
                    <a:cubicBezTo>
                      <a:pt x="185684" y="797408"/>
                      <a:pt x="261281" y="885454"/>
                      <a:pt x="344555" y="966893"/>
                    </a:cubicBezTo>
                    <a:cubicBezTo>
                      <a:pt x="298143" y="961446"/>
                      <a:pt x="251106" y="953230"/>
                      <a:pt x="204159" y="947962"/>
                    </a:cubicBezTo>
                    <a:cubicBezTo>
                      <a:pt x="210497" y="954570"/>
                      <a:pt x="216923" y="961178"/>
                      <a:pt x="223349" y="967518"/>
                    </a:cubicBezTo>
                    <a:cubicBezTo>
                      <a:pt x="264852" y="971179"/>
                      <a:pt x="306979" y="971983"/>
                      <a:pt x="347322" y="973144"/>
                    </a:cubicBezTo>
                    <a:cubicBezTo>
                      <a:pt x="348393" y="973233"/>
                      <a:pt x="349107" y="972519"/>
                      <a:pt x="349464" y="971626"/>
                    </a:cubicBezTo>
                    <a:cubicBezTo>
                      <a:pt x="359907" y="981716"/>
                      <a:pt x="370350" y="991806"/>
                      <a:pt x="380970" y="1001719"/>
                    </a:cubicBezTo>
                    <a:cubicBezTo>
                      <a:pt x="336612" y="992967"/>
                      <a:pt x="288415" y="987431"/>
                      <a:pt x="244056" y="987877"/>
                    </a:cubicBezTo>
                    <a:cubicBezTo>
                      <a:pt x="246644" y="990557"/>
                      <a:pt x="249411" y="993236"/>
                      <a:pt x="252177" y="995914"/>
                    </a:cubicBezTo>
                    <a:cubicBezTo>
                      <a:pt x="295287" y="1003951"/>
                      <a:pt x="342591" y="1007433"/>
                      <a:pt x="386415" y="1006898"/>
                    </a:cubicBezTo>
                    <a:cubicBezTo>
                      <a:pt x="447374" y="1063333"/>
                      <a:pt x="511369" y="1116555"/>
                      <a:pt x="576614" y="1167096"/>
                    </a:cubicBezTo>
                    <a:cubicBezTo>
                      <a:pt x="577417" y="1168793"/>
                      <a:pt x="578935" y="1169775"/>
                      <a:pt x="580451" y="1170222"/>
                    </a:cubicBezTo>
                    <a:cubicBezTo>
                      <a:pt x="625970" y="1205405"/>
                      <a:pt x="671847" y="1239427"/>
                      <a:pt x="717544" y="1272467"/>
                    </a:cubicBezTo>
                    <a:cubicBezTo>
                      <a:pt x="894177" y="1399626"/>
                      <a:pt x="1076254" y="1519819"/>
                      <a:pt x="1244585" y="1658229"/>
                    </a:cubicBezTo>
                    <a:cubicBezTo>
                      <a:pt x="1316345" y="1717076"/>
                      <a:pt x="1384267" y="1780477"/>
                      <a:pt x="1439872" y="1852093"/>
                    </a:cubicBezTo>
                    <a:cubicBezTo>
                      <a:pt x="1446476" y="1851378"/>
                      <a:pt x="1451296" y="1842717"/>
                      <a:pt x="1445405" y="1836198"/>
                    </a:cubicBezTo>
                    <a:cubicBezTo>
                      <a:pt x="1441300" y="1831822"/>
                      <a:pt x="1437194" y="1827179"/>
                      <a:pt x="1433088" y="1822803"/>
                    </a:cubicBezTo>
                    <a:cubicBezTo>
                      <a:pt x="1432642" y="1804230"/>
                      <a:pt x="1432017" y="1785567"/>
                      <a:pt x="1431214" y="1767082"/>
                    </a:cubicBezTo>
                    <a:cubicBezTo>
                      <a:pt x="1298227" y="1583398"/>
                      <a:pt x="1161490" y="1402394"/>
                      <a:pt x="1033680" y="1214960"/>
                    </a:cubicBezTo>
                    <a:cubicBezTo>
                      <a:pt x="993426" y="1155934"/>
                      <a:pt x="954423" y="1096195"/>
                      <a:pt x="916937" y="1035919"/>
                    </a:cubicBezTo>
                    <a:cubicBezTo>
                      <a:pt x="917293" y="1034491"/>
                      <a:pt x="916848" y="1032973"/>
                      <a:pt x="915240" y="1032348"/>
                    </a:cubicBezTo>
                    <a:cubicBezTo>
                      <a:pt x="914972" y="1032258"/>
                      <a:pt x="914795" y="1032258"/>
                      <a:pt x="914527" y="1032079"/>
                    </a:cubicBezTo>
                    <a:cubicBezTo>
                      <a:pt x="895158" y="1000915"/>
                      <a:pt x="876416" y="969572"/>
                      <a:pt x="857939" y="937961"/>
                    </a:cubicBezTo>
                    <a:cubicBezTo>
                      <a:pt x="872577" y="917511"/>
                      <a:pt x="887304" y="899116"/>
                      <a:pt x="905512" y="881079"/>
                    </a:cubicBezTo>
                    <a:cubicBezTo>
                      <a:pt x="912920" y="873667"/>
                      <a:pt x="914527" y="868577"/>
                      <a:pt x="919524" y="860005"/>
                    </a:cubicBezTo>
                    <a:cubicBezTo>
                      <a:pt x="920506" y="858219"/>
                      <a:pt x="921666" y="856611"/>
                      <a:pt x="922827" y="855272"/>
                    </a:cubicBezTo>
                    <a:cubicBezTo>
                      <a:pt x="921489" y="851789"/>
                      <a:pt x="920239" y="848306"/>
                      <a:pt x="919079" y="844824"/>
                    </a:cubicBezTo>
                    <a:cubicBezTo>
                      <a:pt x="910957" y="854647"/>
                      <a:pt x="904441" y="866077"/>
                      <a:pt x="894266" y="876167"/>
                    </a:cubicBezTo>
                    <a:cubicBezTo>
                      <a:pt x="877218" y="893044"/>
                      <a:pt x="862314" y="909475"/>
                      <a:pt x="853924" y="930906"/>
                    </a:cubicBezTo>
                    <a:cubicBezTo>
                      <a:pt x="814831" y="863844"/>
                      <a:pt x="777523" y="796157"/>
                      <a:pt x="742625" y="727220"/>
                    </a:cubicBezTo>
                    <a:cubicBezTo>
                      <a:pt x="771186" y="697663"/>
                      <a:pt x="795195" y="663105"/>
                      <a:pt x="822328" y="632565"/>
                    </a:cubicBezTo>
                    <a:cubicBezTo>
                      <a:pt x="829022" y="625064"/>
                      <a:pt x="836341" y="618278"/>
                      <a:pt x="843480" y="611402"/>
                    </a:cubicBezTo>
                    <a:cubicBezTo>
                      <a:pt x="843214" y="610420"/>
                      <a:pt x="842856" y="609259"/>
                      <a:pt x="842320" y="608277"/>
                    </a:cubicBezTo>
                    <a:cubicBezTo>
                      <a:pt x="825542" y="624618"/>
                      <a:pt x="806887" y="639352"/>
                      <a:pt x="791625" y="656676"/>
                    </a:cubicBezTo>
                    <a:cubicBezTo>
                      <a:pt x="773328" y="677035"/>
                      <a:pt x="755121" y="699359"/>
                      <a:pt x="740304" y="722755"/>
                    </a:cubicBezTo>
                    <a:cubicBezTo>
                      <a:pt x="735128" y="712397"/>
                      <a:pt x="730219" y="702039"/>
                      <a:pt x="725220" y="691769"/>
                    </a:cubicBezTo>
                    <a:cubicBezTo>
                      <a:pt x="755121" y="667659"/>
                      <a:pt x="775203" y="634083"/>
                      <a:pt x="799122" y="604258"/>
                    </a:cubicBezTo>
                    <a:cubicBezTo>
                      <a:pt x="808494" y="592382"/>
                      <a:pt x="819025" y="581309"/>
                      <a:pt x="829468" y="570057"/>
                    </a:cubicBezTo>
                    <a:cubicBezTo>
                      <a:pt x="828308" y="566128"/>
                      <a:pt x="827058" y="562378"/>
                      <a:pt x="825630" y="558538"/>
                    </a:cubicBezTo>
                    <a:cubicBezTo>
                      <a:pt x="811528" y="572022"/>
                      <a:pt x="797248" y="585417"/>
                      <a:pt x="785288" y="600686"/>
                    </a:cubicBezTo>
                    <a:cubicBezTo>
                      <a:pt x="763689" y="628011"/>
                      <a:pt x="743607" y="655068"/>
                      <a:pt x="719151" y="679446"/>
                    </a:cubicBezTo>
                    <a:cubicBezTo>
                      <a:pt x="641233" y="519605"/>
                      <a:pt x="575721" y="354048"/>
                      <a:pt x="526989" y="181527"/>
                    </a:cubicBezTo>
                    <a:cubicBezTo>
                      <a:pt x="553765" y="156613"/>
                      <a:pt x="576167" y="125627"/>
                      <a:pt x="598659" y="95891"/>
                    </a:cubicBezTo>
                    <a:cubicBezTo>
                      <a:pt x="596785" y="93212"/>
                      <a:pt x="595089" y="90623"/>
                      <a:pt x="593215" y="88122"/>
                    </a:cubicBezTo>
                    <a:cubicBezTo>
                      <a:pt x="568581" y="112590"/>
                      <a:pt x="543233" y="137414"/>
                      <a:pt x="522437" y="164918"/>
                    </a:cubicBezTo>
                    <a:cubicBezTo>
                      <a:pt x="507799" y="111071"/>
                      <a:pt x="494322" y="56779"/>
                      <a:pt x="482987" y="1683"/>
                    </a:cubicBezTo>
                    <a:cubicBezTo>
                      <a:pt x="482362" y="-1086"/>
                      <a:pt x="477899" y="-192"/>
                      <a:pt x="478167" y="2576"/>
                    </a:cubicBezTo>
                    <a:cubicBezTo>
                      <a:pt x="495215" y="133396"/>
                      <a:pt x="526810" y="260822"/>
                      <a:pt x="569473" y="384856"/>
                    </a:cubicBezTo>
                    <a:cubicBezTo>
                      <a:pt x="553854" y="375390"/>
                      <a:pt x="536182" y="369229"/>
                      <a:pt x="519581" y="362532"/>
                    </a:cubicBezTo>
                    <a:cubicBezTo>
                      <a:pt x="506549" y="357173"/>
                      <a:pt x="493073" y="351280"/>
                      <a:pt x="479238" y="346726"/>
                    </a:cubicBezTo>
                    <a:cubicBezTo>
                      <a:pt x="480756" y="352441"/>
                      <a:pt x="482362" y="357977"/>
                      <a:pt x="484236" y="363603"/>
                    </a:cubicBezTo>
                    <a:cubicBezTo>
                      <a:pt x="492894" y="366461"/>
                      <a:pt x="501462" y="369140"/>
                      <a:pt x="510030" y="372086"/>
                    </a:cubicBezTo>
                    <a:cubicBezTo>
                      <a:pt x="530112" y="379141"/>
                      <a:pt x="551444" y="389678"/>
                      <a:pt x="572954" y="394589"/>
                    </a:cubicBezTo>
                    <a:cubicBezTo>
                      <a:pt x="577328" y="407359"/>
                      <a:pt x="581969" y="420128"/>
                      <a:pt x="586610" y="432808"/>
                    </a:cubicBezTo>
                    <a:cubicBezTo>
                      <a:pt x="555728" y="419860"/>
                      <a:pt x="524579" y="404858"/>
                      <a:pt x="492894" y="391821"/>
                    </a:cubicBezTo>
                    <a:cubicBezTo>
                      <a:pt x="495304" y="399054"/>
                      <a:pt x="497624" y="406287"/>
                      <a:pt x="500034" y="413609"/>
                    </a:cubicBezTo>
                    <a:cubicBezTo>
                      <a:pt x="529756" y="422628"/>
                      <a:pt x="559834" y="430219"/>
                      <a:pt x="588842" y="438791"/>
                    </a:cubicBezTo>
                    <a:cubicBezTo>
                      <a:pt x="664260" y="642388"/>
                      <a:pt x="767615" y="836877"/>
                      <a:pt x="881771" y="1021542"/>
                    </a:cubicBezTo>
                    <a:cubicBezTo>
                      <a:pt x="846695" y="1012345"/>
                      <a:pt x="807423" y="1009041"/>
                      <a:pt x="771900" y="1007523"/>
                    </a:cubicBezTo>
                    <a:cubicBezTo>
                      <a:pt x="774935" y="1013059"/>
                      <a:pt x="778148" y="1018685"/>
                      <a:pt x="781361" y="1024132"/>
                    </a:cubicBezTo>
                    <a:cubicBezTo>
                      <a:pt x="800282" y="1026364"/>
                      <a:pt x="819025" y="1028329"/>
                      <a:pt x="837769" y="1030651"/>
                    </a:cubicBezTo>
                    <a:cubicBezTo>
                      <a:pt x="855887" y="1032973"/>
                      <a:pt x="874006" y="1036544"/>
                      <a:pt x="892124" y="1038152"/>
                    </a:cubicBezTo>
                    <a:cubicBezTo>
                      <a:pt x="912474" y="1070924"/>
                      <a:pt x="933270" y="1103517"/>
                      <a:pt x="954244" y="1135664"/>
                    </a:cubicBezTo>
                    <a:cubicBezTo>
                      <a:pt x="1079199" y="1327384"/>
                      <a:pt x="1215399" y="1511336"/>
                      <a:pt x="1350440" y="1695913"/>
                    </a:cubicBezTo>
                    <a:cubicBezTo>
                      <a:pt x="1374449" y="1728774"/>
                      <a:pt x="1398726" y="1761456"/>
                      <a:pt x="1422289" y="1794407"/>
                    </a:cubicBezTo>
                    <a:cubicBezTo>
                      <a:pt x="1395869" y="1764850"/>
                      <a:pt x="1367755" y="1736632"/>
                      <a:pt x="1338748" y="1710200"/>
                    </a:cubicBezTo>
                    <a:cubicBezTo>
                      <a:pt x="1189605" y="1573397"/>
                      <a:pt x="1019042" y="1460973"/>
                      <a:pt x="853477" y="1345333"/>
                    </a:cubicBezTo>
                    <a:cubicBezTo>
                      <a:pt x="777166" y="1292023"/>
                      <a:pt x="701479" y="1237373"/>
                      <a:pt x="627756" y="1180670"/>
                    </a:cubicBezTo>
                    <a:cubicBezTo>
                      <a:pt x="628648" y="1179955"/>
                      <a:pt x="629184" y="1178884"/>
                      <a:pt x="629362" y="1177544"/>
                    </a:cubicBezTo>
                    <a:cubicBezTo>
                      <a:pt x="633022" y="1119501"/>
                      <a:pt x="646142" y="1062976"/>
                      <a:pt x="651675" y="1005201"/>
                    </a:cubicBezTo>
                    <a:cubicBezTo>
                      <a:pt x="648820" y="1002165"/>
                      <a:pt x="646142" y="999129"/>
                      <a:pt x="643465" y="995914"/>
                    </a:cubicBezTo>
                    <a:cubicBezTo>
                      <a:pt x="629362" y="1053600"/>
                      <a:pt x="618295" y="1117001"/>
                      <a:pt x="620973" y="1175401"/>
                    </a:cubicBezTo>
                    <a:cubicBezTo>
                      <a:pt x="610440" y="1167275"/>
                      <a:pt x="599641" y="1159238"/>
                      <a:pt x="589287" y="1150934"/>
                    </a:cubicBezTo>
                    <a:cubicBezTo>
                      <a:pt x="591876" y="1084765"/>
                      <a:pt x="599820" y="1021989"/>
                      <a:pt x="609727" y="957249"/>
                    </a:cubicBezTo>
                    <a:cubicBezTo>
                      <a:pt x="605799" y="953052"/>
                      <a:pt x="602051" y="948676"/>
                      <a:pt x="598302" y="944122"/>
                    </a:cubicBezTo>
                    <a:cubicBezTo>
                      <a:pt x="575721" y="1004040"/>
                      <a:pt x="567778" y="1073692"/>
                      <a:pt x="572686" y="1137718"/>
                    </a:cubicBezTo>
                    <a:cubicBezTo>
                      <a:pt x="459156" y="1046814"/>
                      <a:pt x="351963" y="949569"/>
                      <a:pt x="257623" y="841163"/>
                    </a:cubicBezTo>
                    <a:cubicBezTo>
                      <a:pt x="274580" y="769993"/>
                      <a:pt x="293056" y="698913"/>
                      <a:pt x="312335" y="628369"/>
                    </a:cubicBezTo>
                    <a:cubicBezTo>
                      <a:pt x="310014" y="625868"/>
                      <a:pt x="307783" y="623546"/>
                      <a:pt x="305462" y="621314"/>
                    </a:cubicBezTo>
                    <a:cubicBezTo>
                      <a:pt x="281899" y="690341"/>
                      <a:pt x="264049" y="759635"/>
                      <a:pt x="249054" y="831161"/>
                    </a:cubicBezTo>
                    <a:cubicBezTo>
                      <a:pt x="236291" y="816249"/>
                      <a:pt x="223795" y="801068"/>
                      <a:pt x="211568" y="785888"/>
                    </a:cubicBezTo>
                    <a:cubicBezTo>
                      <a:pt x="219778" y="712932"/>
                      <a:pt x="242985" y="642477"/>
                      <a:pt x="253784" y="569790"/>
                    </a:cubicBezTo>
                    <a:cubicBezTo>
                      <a:pt x="249590" y="565503"/>
                      <a:pt x="245395" y="561485"/>
                      <a:pt x="241110" y="557377"/>
                    </a:cubicBezTo>
                    <a:cubicBezTo>
                      <a:pt x="234060" y="596132"/>
                      <a:pt x="228526" y="635423"/>
                      <a:pt x="220582" y="674177"/>
                    </a:cubicBezTo>
                    <a:cubicBezTo>
                      <a:pt x="213888" y="707843"/>
                      <a:pt x="203803" y="740436"/>
                      <a:pt x="202464" y="774101"/>
                    </a:cubicBezTo>
                    <a:cubicBezTo>
                      <a:pt x="123654" y="673642"/>
                      <a:pt x="55999" y="563985"/>
                      <a:pt x="4143" y="441381"/>
                    </a:cubicBezTo>
                    <a:cubicBezTo>
                      <a:pt x="3339" y="438345"/>
                      <a:pt x="-766" y="439595"/>
                      <a:pt x="126" y="4423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2461" name="Google Shape;2461;p62"/>
            <p:cNvGrpSpPr/>
            <p:nvPr/>
          </p:nvGrpSpPr>
          <p:grpSpPr>
            <a:xfrm>
              <a:off x="7955953" y="2422617"/>
              <a:ext cx="1125107" cy="2742420"/>
              <a:chOff x="11133639" y="3587881"/>
              <a:chExt cx="1511022" cy="3683078"/>
            </a:xfrm>
          </p:grpSpPr>
          <p:grpSp>
            <p:nvGrpSpPr>
              <p:cNvPr id="2462" name="Google Shape;2462;p62"/>
              <p:cNvGrpSpPr/>
              <p:nvPr/>
            </p:nvGrpSpPr>
            <p:grpSpPr>
              <a:xfrm>
                <a:off x="11133639" y="3587881"/>
                <a:ext cx="1511022" cy="3683078"/>
                <a:chOff x="11133639" y="3587881"/>
                <a:chExt cx="1511022" cy="3683078"/>
              </a:xfrm>
            </p:grpSpPr>
            <p:sp>
              <p:nvSpPr>
                <p:cNvPr id="2463" name="Google Shape;2463;p62"/>
                <p:cNvSpPr/>
                <p:nvPr/>
              </p:nvSpPr>
              <p:spPr>
                <a:xfrm>
                  <a:off x="11409802" y="3761269"/>
                  <a:ext cx="1162904" cy="3509690"/>
                </a:xfrm>
                <a:custGeom>
                  <a:avLst/>
                  <a:gdLst/>
                  <a:ahLst/>
                  <a:cxnLst/>
                  <a:rect l="l" t="t" r="r" b="b"/>
                  <a:pathLst>
                    <a:path w="1162904" h="3509690" extrusionOk="0">
                      <a:moveTo>
                        <a:pt x="1146976" y="3509193"/>
                      </a:moveTo>
                      <a:cubicBezTo>
                        <a:pt x="1149744" y="3508568"/>
                        <a:pt x="1152420" y="3507318"/>
                        <a:pt x="1154831" y="3505532"/>
                      </a:cubicBezTo>
                      <a:cubicBezTo>
                        <a:pt x="1163845" y="3498656"/>
                        <a:pt x="1165540" y="3485798"/>
                        <a:pt x="1158757" y="3476779"/>
                      </a:cubicBezTo>
                      <a:cubicBezTo>
                        <a:pt x="49785" y="2018561"/>
                        <a:pt x="-6087" y="686698"/>
                        <a:pt x="59246" y="22508"/>
                      </a:cubicBezTo>
                      <a:cubicBezTo>
                        <a:pt x="60407" y="11256"/>
                        <a:pt x="52106" y="1165"/>
                        <a:pt x="40860" y="94"/>
                      </a:cubicBezTo>
                      <a:cubicBezTo>
                        <a:pt x="29615" y="-978"/>
                        <a:pt x="19529" y="7238"/>
                        <a:pt x="18458" y="18489"/>
                      </a:cubicBezTo>
                      <a:cubicBezTo>
                        <a:pt x="-47500" y="688573"/>
                        <a:pt x="8639" y="2032134"/>
                        <a:pt x="1126091" y="3501603"/>
                      </a:cubicBezTo>
                      <a:cubicBezTo>
                        <a:pt x="1131178" y="3508211"/>
                        <a:pt x="1139390" y="3510890"/>
                        <a:pt x="1146976" y="350919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64" name="Google Shape;2464;p62"/>
                <p:cNvSpPr/>
                <p:nvPr/>
              </p:nvSpPr>
              <p:spPr>
                <a:xfrm>
                  <a:off x="11552184" y="6182841"/>
                  <a:ext cx="1092477" cy="746954"/>
                </a:xfrm>
                <a:custGeom>
                  <a:avLst/>
                  <a:gdLst/>
                  <a:ahLst/>
                  <a:cxnLst/>
                  <a:rect l="l" t="t" r="r" b="b"/>
                  <a:pathLst>
                    <a:path w="1092477" h="746954" extrusionOk="0">
                      <a:moveTo>
                        <a:pt x="3618" y="633278"/>
                      </a:moveTo>
                      <a:cubicBezTo>
                        <a:pt x="15935" y="659710"/>
                        <a:pt x="58687" y="680070"/>
                        <a:pt x="117862" y="695607"/>
                      </a:cubicBezTo>
                      <a:cubicBezTo>
                        <a:pt x="121433" y="696590"/>
                        <a:pt x="125181" y="697393"/>
                        <a:pt x="128840" y="698375"/>
                      </a:cubicBezTo>
                      <a:cubicBezTo>
                        <a:pt x="137676" y="700608"/>
                        <a:pt x="147048" y="702662"/>
                        <a:pt x="156598" y="704626"/>
                      </a:cubicBezTo>
                      <a:cubicBezTo>
                        <a:pt x="160436" y="705430"/>
                        <a:pt x="164274" y="706234"/>
                        <a:pt x="168291" y="707037"/>
                      </a:cubicBezTo>
                      <a:cubicBezTo>
                        <a:pt x="370448" y="746507"/>
                        <a:pt x="689529" y="746507"/>
                        <a:pt x="746562" y="746953"/>
                      </a:cubicBezTo>
                      <a:cubicBezTo>
                        <a:pt x="747455" y="746953"/>
                        <a:pt x="748437" y="746864"/>
                        <a:pt x="749151" y="746953"/>
                      </a:cubicBezTo>
                      <a:cubicBezTo>
                        <a:pt x="755755" y="747042"/>
                        <a:pt x="760129" y="743381"/>
                        <a:pt x="762271" y="738648"/>
                      </a:cubicBezTo>
                      <a:cubicBezTo>
                        <a:pt x="769054" y="735077"/>
                        <a:pt x="775927" y="731326"/>
                        <a:pt x="782621" y="727129"/>
                      </a:cubicBezTo>
                      <a:cubicBezTo>
                        <a:pt x="879015" y="667568"/>
                        <a:pt x="959432" y="545767"/>
                        <a:pt x="1011288" y="439950"/>
                      </a:cubicBezTo>
                      <a:cubicBezTo>
                        <a:pt x="1012091" y="438165"/>
                        <a:pt x="1013072" y="436468"/>
                        <a:pt x="1013787" y="434771"/>
                      </a:cubicBezTo>
                      <a:cubicBezTo>
                        <a:pt x="1022087" y="417626"/>
                        <a:pt x="1029674" y="400927"/>
                        <a:pt x="1036368" y="384944"/>
                      </a:cubicBezTo>
                      <a:cubicBezTo>
                        <a:pt x="1038688" y="379497"/>
                        <a:pt x="1041098" y="373603"/>
                        <a:pt x="1043508" y="367174"/>
                      </a:cubicBezTo>
                      <a:cubicBezTo>
                        <a:pt x="1044490" y="364852"/>
                        <a:pt x="1045382" y="362619"/>
                        <a:pt x="1046186" y="360298"/>
                      </a:cubicBezTo>
                      <a:cubicBezTo>
                        <a:pt x="1066447" y="307345"/>
                        <a:pt x="1090098" y="228853"/>
                        <a:pt x="1092329" y="157862"/>
                      </a:cubicBezTo>
                      <a:cubicBezTo>
                        <a:pt x="1092508" y="153754"/>
                        <a:pt x="1092508" y="149646"/>
                        <a:pt x="1092419" y="145628"/>
                      </a:cubicBezTo>
                      <a:cubicBezTo>
                        <a:pt x="1092240" y="93300"/>
                        <a:pt x="1079209" y="46241"/>
                        <a:pt x="1043240" y="18201"/>
                      </a:cubicBezTo>
                      <a:cubicBezTo>
                        <a:pt x="1035119" y="11950"/>
                        <a:pt x="1026818" y="7485"/>
                        <a:pt x="1018518" y="4450"/>
                      </a:cubicBezTo>
                      <a:cubicBezTo>
                        <a:pt x="1011020" y="1860"/>
                        <a:pt x="1003523" y="431"/>
                        <a:pt x="995936" y="74"/>
                      </a:cubicBezTo>
                      <a:cubicBezTo>
                        <a:pt x="946490" y="-2069"/>
                        <a:pt x="897043" y="42579"/>
                        <a:pt x="862949" y="88300"/>
                      </a:cubicBezTo>
                      <a:cubicBezTo>
                        <a:pt x="861075" y="90800"/>
                        <a:pt x="859289" y="93300"/>
                        <a:pt x="857504" y="95800"/>
                      </a:cubicBezTo>
                      <a:cubicBezTo>
                        <a:pt x="844562" y="114106"/>
                        <a:pt x="834299" y="132144"/>
                        <a:pt x="827605" y="146967"/>
                      </a:cubicBezTo>
                      <a:cubicBezTo>
                        <a:pt x="827515" y="147057"/>
                        <a:pt x="827515" y="147146"/>
                        <a:pt x="827426" y="147325"/>
                      </a:cubicBezTo>
                      <a:lnTo>
                        <a:pt x="827426" y="147414"/>
                      </a:lnTo>
                      <a:cubicBezTo>
                        <a:pt x="825463" y="151700"/>
                        <a:pt x="823677" y="155986"/>
                        <a:pt x="821892" y="160362"/>
                      </a:cubicBezTo>
                      <a:cubicBezTo>
                        <a:pt x="792528" y="233407"/>
                        <a:pt x="785476" y="314578"/>
                        <a:pt x="774588" y="391820"/>
                      </a:cubicBezTo>
                      <a:cubicBezTo>
                        <a:pt x="761468" y="484152"/>
                        <a:pt x="748704" y="576039"/>
                        <a:pt x="744331" y="668908"/>
                      </a:cubicBezTo>
                      <a:cubicBezTo>
                        <a:pt x="743438" y="685249"/>
                        <a:pt x="742993" y="701590"/>
                        <a:pt x="742725" y="717931"/>
                      </a:cubicBezTo>
                      <a:cubicBezTo>
                        <a:pt x="741564" y="717931"/>
                        <a:pt x="740583" y="717843"/>
                        <a:pt x="739422" y="717843"/>
                      </a:cubicBezTo>
                      <a:cubicBezTo>
                        <a:pt x="732907" y="713913"/>
                        <a:pt x="726213" y="709895"/>
                        <a:pt x="719607" y="706055"/>
                      </a:cubicBezTo>
                      <a:cubicBezTo>
                        <a:pt x="603490" y="638458"/>
                        <a:pt x="476392" y="592916"/>
                        <a:pt x="344922" y="564966"/>
                      </a:cubicBezTo>
                      <a:cubicBezTo>
                        <a:pt x="341799" y="564252"/>
                        <a:pt x="338586" y="563627"/>
                        <a:pt x="335462" y="563002"/>
                      </a:cubicBezTo>
                      <a:cubicBezTo>
                        <a:pt x="328321" y="561484"/>
                        <a:pt x="321271" y="560144"/>
                        <a:pt x="314130" y="558715"/>
                      </a:cubicBezTo>
                      <a:cubicBezTo>
                        <a:pt x="281553" y="552465"/>
                        <a:pt x="216487" y="539516"/>
                        <a:pt x="153742" y="538891"/>
                      </a:cubicBezTo>
                      <a:cubicBezTo>
                        <a:pt x="150351" y="538802"/>
                        <a:pt x="146959" y="538802"/>
                        <a:pt x="143567" y="538891"/>
                      </a:cubicBezTo>
                      <a:cubicBezTo>
                        <a:pt x="124110" y="539070"/>
                        <a:pt x="105188" y="540588"/>
                        <a:pt x="87695" y="543892"/>
                      </a:cubicBezTo>
                      <a:cubicBezTo>
                        <a:pt x="83232" y="544785"/>
                        <a:pt x="78680" y="545767"/>
                        <a:pt x="74485" y="546928"/>
                      </a:cubicBezTo>
                      <a:cubicBezTo>
                        <a:pt x="41550" y="555412"/>
                        <a:pt x="15400" y="571663"/>
                        <a:pt x="3618" y="599792"/>
                      </a:cubicBezTo>
                      <a:cubicBezTo>
                        <a:pt x="2368" y="602739"/>
                        <a:pt x="1476" y="605596"/>
                        <a:pt x="851" y="608454"/>
                      </a:cubicBezTo>
                      <a:cubicBezTo>
                        <a:pt x="-934" y="617115"/>
                        <a:pt x="137" y="625509"/>
                        <a:pt x="3618" y="63327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65" name="Google Shape;2465;p62"/>
                <p:cNvSpPr/>
                <p:nvPr/>
              </p:nvSpPr>
              <p:spPr>
                <a:xfrm>
                  <a:off x="11409805" y="5876011"/>
                  <a:ext cx="920847" cy="732742"/>
                </a:xfrm>
                <a:custGeom>
                  <a:avLst/>
                  <a:gdLst/>
                  <a:ahLst/>
                  <a:cxnLst/>
                  <a:rect l="l" t="t" r="r" b="b"/>
                  <a:pathLst>
                    <a:path w="920847" h="732742" extrusionOk="0">
                      <a:moveTo>
                        <a:pt x="3549" y="472729"/>
                      </a:moveTo>
                      <a:cubicBezTo>
                        <a:pt x="6138" y="479962"/>
                        <a:pt x="10154" y="487016"/>
                        <a:pt x="15419" y="494160"/>
                      </a:cubicBezTo>
                      <a:lnTo>
                        <a:pt x="15419" y="494249"/>
                      </a:lnTo>
                      <a:cubicBezTo>
                        <a:pt x="32914" y="517556"/>
                        <a:pt x="64063" y="539880"/>
                        <a:pt x="103780" y="560776"/>
                      </a:cubicBezTo>
                      <a:cubicBezTo>
                        <a:pt x="107796" y="563008"/>
                        <a:pt x="111813" y="565062"/>
                        <a:pt x="116008" y="567115"/>
                      </a:cubicBezTo>
                      <a:cubicBezTo>
                        <a:pt x="142605" y="580421"/>
                        <a:pt x="172505" y="593101"/>
                        <a:pt x="204369" y="605245"/>
                      </a:cubicBezTo>
                      <a:cubicBezTo>
                        <a:pt x="208118" y="606674"/>
                        <a:pt x="211866" y="608014"/>
                        <a:pt x="215794" y="609532"/>
                      </a:cubicBezTo>
                      <a:cubicBezTo>
                        <a:pt x="398316" y="676772"/>
                        <a:pt x="637069" y="721688"/>
                        <a:pt x="680446" y="724814"/>
                      </a:cubicBezTo>
                      <a:cubicBezTo>
                        <a:pt x="682142" y="724992"/>
                        <a:pt x="683748" y="724814"/>
                        <a:pt x="685176" y="724457"/>
                      </a:cubicBezTo>
                      <a:cubicBezTo>
                        <a:pt x="687943" y="723832"/>
                        <a:pt x="690174" y="722314"/>
                        <a:pt x="691870" y="720349"/>
                      </a:cubicBezTo>
                      <a:cubicBezTo>
                        <a:pt x="692228" y="721600"/>
                        <a:pt x="692495" y="722849"/>
                        <a:pt x="692941" y="724100"/>
                      </a:cubicBezTo>
                      <a:cubicBezTo>
                        <a:pt x="697583" y="738298"/>
                        <a:pt x="719004" y="733922"/>
                        <a:pt x="715968" y="718831"/>
                      </a:cubicBezTo>
                      <a:cubicBezTo>
                        <a:pt x="715344" y="716241"/>
                        <a:pt x="714897" y="713473"/>
                        <a:pt x="714452" y="710794"/>
                      </a:cubicBezTo>
                      <a:cubicBezTo>
                        <a:pt x="716415" y="708294"/>
                        <a:pt x="718378" y="705794"/>
                        <a:pt x="720342" y="703204"/>
                      </a:cubicBezTo>
                      <a:cubicBezTo>
                        <a:pt x="810578" y="586404"/>
                        <a:pt x="880016" y="427723"/>
                        <a:pt x="906881" y="282080"/>
                      </a:cubicBezTo>
                      <a:cubicBezTo>
                        <a:pt x="907417" y="279044"/>
                        <a:pt x="908042" y="275918"/>
                        <a:pt x="908578" y="272883"/>
                      </a:cubicBezTo>
                      <a:cubicBezTo>
                        <a:pt x="909470" y="267346"/>
                        <a:pt x="910362" y="261809"/>
                        <a:pt x="911165" y="256362"/>
                      </a:cubicBezTo>
                      <a:cubicBezTo>
                        <a:pt x="913219" y="242432"/>
                        <a:pt x="915896" y="224037"/>
                        <a:pt x="917949" y="203499"/>
                      </a:cubicBezTo>
                      <a:cubicBezTo>
                        <a:pt x="918395" y="199123"/>
                        <a:pt x="918753" y="194748"/>
                        <a:pt x="919109" y="190194"/>
                      </a:cubicBezTo>
                      <a:cubicBezTo>
                        <a:pt x="923929" y="128757"/>
                        <a:pt x="920984" y="53301"/>
                        <a:pt x="880641" y="18833"/>
                      </a:cubicBezTo>
                      <a:cubicBezTo>
                        <a:pt x="876624" y="15440"/>
                        <a:pt x="872430" y="12403"/>
                        <a:pt x="867699" y="9903"/>
                      </a:cubicBezTo>
                      <a:cubicBezTo>
                        <a:pt x="859399" y="5349"/>
                        <a:pt x="849938" y="2402"/>
                        <a:pt x="839228" y="884"/>
                      </a:cubicBezTo>
                      <a:cubicBezTo>
                        <a:pt x="799421" y="-4385"/>
                        <a:pt x="768628" y="14368"/>
                        <a:pt x="744798" y="44461"/>
                      </a:cubicBezTo>
                      <a:cubicBezTo>
                        <a:pt x="743459" y="46158"/>
                        <a:pt x="742299" y="47765"/>
                        <a:pt x="740960" y="49462"/>
                      </a:cubicBezTo>
                      <a:cubicBezTo>
                        <a:pt x="698922" y="106344"/>
                        <a:pt x="679285" y="198052"/>
                        <a:pt x="668665" y="245915"/>
                      </a:cubicBezTo>
                      <a:cubicBezTo>
                        <a:pt x="664648" y="264131"/>
                        <a:pt x="661167" y="282348"/>
                        <a:pt x="658400" y="300565"/>
                      </a:cubicBezTo>
                      <a:cubicBezTo>
                        <a:pt x="657687" y="304672"/>
                        <a:pt x="656972" y="308780"/>
                        <a:pt x="656526" y="312977"/>
                      </a:cubicBezTo>
                      <a:cubicBezTo>
                        <a:pt x="656526" y="313066"/>
                        <a:pt x="656526" y="313066"/>
                        <a:pt x="656526" y="313155"/>
                      </a:cubicBezTo>
                      <a:cubicBezTo>
                        <a:pt x="642334" y="409060"/>
                        <a:pt x="644388" y="504072"/>
                        <a:pt x="661524" y="598102"/>
                      </a:cubicBezTo>
                      <a:cubicBezTo>
                        <a:pt x="661524" y="598191"/>
                        <a:pt x="661524" y="598191"/>
                        <a:pt x="661524" y="598281"/>
                      </a:cubicBezTo>
                      <a:cubicBezTo>
                        <a:pt x="667326" y="630517"/>
                        <a:pt x="675091" y="662663"/>
                        <a:pt x="684463" y="694632"/>
                      </a:cubicBezTo>
                      <a:cubicBezTo>
                        <a:pt x="683569" y="694453"/>
                        <a:pt x="682945" y="694007"/>
                        <a:pt x="681963" y="694007"/>
                      </a:cubicBezTo>
                      <a:cubicBezTo>
                        <a:pt x="681785" y="694007"/>
                        <a:pt x="681606" y="694007"/>
                        <a:pt x="681517" y="693917"/>
                      </a:cubicBezTo>
                      <a:cubicBezTo>
                        <a:pt x="672770" y="686327"/>
                        <a:pt x="664113" y="678648"/>
                        <a:pt x="655098" y="671147"/>
                      </a:cubicBezTo>
                      <a:cubicBezTo>
                        <a:pt x="563077" y="592655"/>
                        <a:pt x="460258" y="518360"/>
                        <a:pt x="353332" y="464782"/>
                      </a:cubicBezTo>
                      <a:cubicBezTo>
                        <a:pt x="350566" y="463353"/>
                        <a:pt x="347709" y="461924"/>
                        <a:pt x="344853" y="460584"/>
                      </a:cubicBezTo>
                      <a:cubicBezTo>
                        <a:pt x="336464" y="456388"/>
                        <a:pt x="328163" y="452459"/>
                        <a:pt x="319685" y="448619"/>
                      </a:cubicBezTo>
                      <a:cubicBezTo>
                        <a:pt x="305492" y="442189"/>
                        <a:pt x="283447" y="432724"/>
                        <a:pt x="257474" y="422991"/>
                      </a:cubicBezTo>
                      <a:cubicBezTo>
                        <a:pt x="254797" y="422008"/>
                        <a:pt x="252030" y="420937"/>
                        <a:pt x="249264" y="419954"/>
                      </a:cubicBezTo>
                      <a:cubicBezTo>
                        <a:pt x="240694" y="416829"/>
                        <a:pt x="231858" y="413793"/>
                        <a:pt x="222666" y="410757"/>
                      </a:cubicBezTo>
                      <a:cubicBezTo>
                        <a:pt x="220791" y="410132"/>
                        <a:pt x="218917" y="409596"/>
                        <a:pt x="217043" y="408971"/>
                      </a:cubicBezTo>
                      <a:cubicBezTo>
                        <a:pt x="182948" y="398166"/>
                        <a:pt x="146086" y="389147"/>
                        <a:pt x="112616" y="386289"/>
                      </a:cubicBezTo>
                      <a:cubicBezTo>
                        <a:pt x="110564" y="386111"/>
                        <a:pt x="108600" y="385932"/>
                        <a:pt x="106548" y="385754"/>
                      </a:cubicBezTo>
                      <a:cubicBezTo>
                        <a:pt x="68079" y="383343"/>
                        <a:pt x="34788" y="389772"/>
                        <a:pt x="16490" y="412453"/>
                      </a:cubicBezTo>
                      <a:cubicBezTo>
                        <a:pt x="-289" y="433081"/>
                        <a:pt x="-3592" y="453262"/>
                        <a:pt x="3549" y="47272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66" name="Google Shape;2466;p62"/>
                <p:cNvSpPr/>
                <p:nvPr/>
              </p:nvSpPr>
              <p:spPr>
                <a:xfrm>
                  <a:off x="11313527" y="5577112"/>
                  <a:ext cx="797838" cy="667486"/>
                </a:xfrm>
                <a:custGeom>
                  <a:avLst/>
                  <a:gdLst/>
                  <a:ahLst/>
                  <a:cxnLst/>
                  <a:rect l="l" t="t" r="r" b="b"/>
                  <a:pathLst>
                    <a:path w="797838" h="667486" extrusionOk="0">
                      <a:moveTo>
                        <a:pt x="845" y="359612"/>
                      </a:moveTo>
                      <a:cubicBezTo>
                        <a:pt x="1916" y="366309"/>
                        <a:pt x="4058" y="373096"/>
                        <a:pt x="7182" y="379793"/>
                      </a:cubicBezTo>
                      <a:cubicBezTo>
                        <a:pt x="19588" y="407386"/>
                        <a:pt x="47881" y="434443"/>
                        <a:pt x="85814" y="460339"/>
                      </a:cubicBezTo>
                      <a:cubicBezTo>
                        <a:pt x="89831" y="463196"/>
                        <a:pt x="93936" y="465875"/>
                        <a:pt x="98131" y="468643"/>
                      </a:cubicBezTo>
                      <a:cubicBezTo>
                        <a:pt x="126603" y="486950"/>
                        <a:pt x="159626" y="504630"/>
                        <a:pt x="194971" y="521329"/>
                      </a:cubicBezTo>
                      <a:cubicBezTo>
                        <a:pt x="199611" y="523561"/>
                        <a:pt x="204253" y="525704"/>
                        <a:pt x="208984" y="527937"/>
                      </a:cubicBezTo>
                      <a:cubicBezTo>
                        <a:pt x="344737" y="590266"/>
                        <a:pt x="509945" y="638843"/>
                        <a:pt x="585454" y="659024"/>
                      </a:cubicBezTo>
                      <a:cubicBezTo>
                        <a:pt x="585632" y="659471"/>
                        <a:pt x="587775" y="659293"/>
                        <a:pt x="589381" y="659293"/>
                      </a:cubicBezTo>
                      <a:cubicBezTo>
                        <a:pt x="590363" y="659382"/>
                        <a:pt x="591167" y="659382"/>
                        <a:pt x="591255" y="659650"/>
                      </a:cubicBezTo>
                      <a:cubicBezTo>
                        <a:pt x="592505" y="662864"/>
                        <a:pt x="591880" y="665454"/>
                        <a:pt x="594290" y="665275"/>
                      </a:cubicBezTo>
                      <a:cubicBezTo>
                        <a:pt x="596343" y="665186"/>
                        <a:pt x="596432" y="664114"/>
                        <a:pt x="598038" y="662418"/>
                      </a:cubicBezTo>
                      <a:cubicBezTo>
                        <a:pt x="599556" y="663579"/>
                        <a:pt x="601163" y="664561"/>
                        <a:pt x="603305" y="664829"/>
                      </a:cubicBezTo>
                      <a:cubicBezTo>
                        <a:pt x="604732" y="665097"/>
                        <a:pt x="606250" y="665008"/>
                        <a:pt x="607768" y="664829"/>
                      </a:cubicBezTo>
                      <a:cubicBezTo>
                        <a:pt x="611784" y="665811"/>
                        <a:pt x="615265" y="666704"/>
                        <a:pt x="618031" y="667418"/>
                      </a:cubicBezTo>
                      <a:cubicBezTo>
                        <a:pt x="620709" y="668043"/>
                        <a:pt x="621869" y="664204"/>
                        <a:pt x="619281" y="663311"/>
                      </a:cubicBezTo>
                      <a:cubicBezTo>
                        <a:pt x="618388" y="662953"/>
                        <a:pt x="617317" y="662596"/>
                        <a:pt x="616336" y="662328"/>
                      </a:cubicBezTo>
                      <a:cubicBezTo>
                        <a:pt x="621066" y="660007"/>
                        <a:pt x="625975" y="656167"/>
                        <a:pt x="630884" y="651077"/>
                      </a:cubicBezTo>
                      <a:cubicBezTo>
                        <a:pt x="686042" y="594463"/>
                        <a:pt x="753071" y="383722"/>
                        <a:pt x="766459" y="344878"/>
                      </a:cubicBezTo>
                      <a:cubicBezTo>
                        <a:pt x="775921" y="317464"/>
                        <a:pt x="785560" y="282460"/>
                        <a:pt x="791629" y="245134"/>
                      </a:cubicBezTo>
                      <a:cubicBezTo>
                        <a:pt x="792164" y="241830"/>
                        <a:pt x="792700" y="238347"/>
                        <a:pt x="793146" y="234954"/>
                      </a:cubicBezTo>
                      <a:cubicBezTo>
                        <a:pt x="795021" y="222452"/>
                        <a:pt x="796271" y="209861"/>
                        <a:pt x="797074" y="197271"/>
                      </a:cubicBezTo>
                      <a:cubicBezTo>
                        <a:pt x="797342" y="194234"/>
                        <a:pt x="797431" y="191020"/>
                        <a:pt x="797520" y="188073"/>
                      </a:cubicBezTo>
                      <a:cubicBezTo>
                        <a:pt x="799573" y="137352"/>
                        <a:pt x="791987" y="87257"/>
                        <a:pt x="766014" y="50020"/>
                      </a:cubicBezTo>
                      <a:cubicBezTo>
                        <a:pt x="763872" y="46627"/>
                        <a:pt x="761283" y="43501"/>
                        <a:pt x="758694" y="40287"/>
                      </a:cubicBezTo>
                      <a:cubicBezTo>
                        <a:pt x="748698" y="28320"/>
                        <a:pt x="736381" y="18052"/>
                        <a:pt x="721566" y="9836"/>
                      </a:cubicBezTo>
                      <a:cubicBezTo>
                        <a:pt x="692736" y="-6059"/>
                        <a:pt x="668638" y="-1415"/>
                        <a:pt x="648824" y="14658"/>
                      </a:cubicBezTo>
                      <a:cubicBezTo>
                        <a:pt x="648021" y="15194"/>
                        <a:pt x="647217" y="15909"/>
                        <a:pt x="646503" y="16533"/>
                      </a:cubicBezTo>
                      <a:cubicBezTo>
                        <a:pt x="600180" y="56449"/>
                        <a:pt x="576975" y="157623"/>
                        <a:pt x="567604" y="197895"/>
                      </a:cubicBezTo>
                      <a:cubicBezTo>
                        <a:pt x="559124" y="234328"/>
                        <a:pt x="552698" y="271923"/>
                        <a:pt x="548414" y="310053"/>
                      </a:cubicBezTo>
                      <a:cubicBezTo>
                        <a:pt x="547967" y="313892"/>
                        <a:pt x="547522" y="317821"/>
                        <a:pt x="547254" y="321750"/>
                      </a:cubicBezTo>
                      <a:cubicBezTo>
                        <a:pt x="547254" y="321839"/>
                        <a:pt x="547254" y="321839"/>
                        <a:pt x="547254" y="321839"/>
                      </a:cubicBezTo>
                      <a:cubicBezTo>
                        <a:pt x="542523" y="368631"/>
                        <a:pt x="541363" y="416048"/>
                        <a:pt x="544486" y="463107"/>
                      </a:cubicBezTo>
                      <a:lnTo>
                        <a:pt x="544486" y="463196"/>
                      </a:lnTo>
                      <a:cubicBezTo>
                        <a:pt x="546451" y="493915"/>
                        <a:pt x="550199" y="524365"/>
                        <a:pt x="556000" y="554369"/>
                      </a:cubicBezTo>
                      <a:cubicBezTo>
                        <a:pt x="545468" y="540349"/>
                        <a:pt x="534134" y="526955"/>
                        <a:pt x="522084" y="513917"/>
                      </a:cubicBezTo>
                      <a:cubicBezTo>
                        <a:pt x="521995" y="513917"/>
                        <a:pt x="521995" y="513828"/>
                        <a:pt x="521995" y="513828"/>
                      </a:cubicBezTo>
                      <a:lnTo>
                        <a:pt x="521995" y="513739"/>
                      </a:lnTo>
                      <a:cubicBezTo>
                        <a:pt x="477546" y="465339"/>
                        <a:pt x="423549" y="423013"/>
                        <a:pt x="370800" y="388187"/>
                      </a:cubicBezTo>
                      <a:cubicBezTo>
                        <a:pt x="368211" y="386491"/>
                        <a:pt x="365802" y="384794"/>
                        <a:pt x="363213" y="383276"/>
                      </a:cubicBezTo>
                      <a:cubicBezTo>
                        <a:pt x="351521" y="375596"/>
                        <a:pt x="339740" y="368274"/>
                        <a:pt x="328226" y="361398"/>
                      </a:cubicBezTo>
                      <a:cubicBezTo>
                        <a:pt x="297969" y="343271"/>
                        <a:pt x="244953" y="311749"/>
                        <a:pt x="189883" y="290943"/>
                      </a:cubicBezTo>
                      <a:cubicBezTo>
                        <a:pt x="188099" y="290228"/>
                        <a:pt x="186223" y="289514"/>
                        <a:pt x="184439" y="288889"/>
                      </a:cubicBezTo>
                      <a:cubicBezTo>
                        <a:pt x="169088" y="283264"/>
                        <a:pt x="153647" y="278620"/>
                        <a:pt x="138563" y="275227"/>
                      </a:cubicBezTo>
                      <a:cubicBezTo>
                        <a:pt x="135528" y="274601"/>
                        <a:pt x="132315" y="273976"/>
                        <a:pt x="129281" y="273441"/>
                      </a:cubicBezTo>
                      <a:cubicBezTo>
                        <a:pt x="83940" y="265136"/>
                        <a:pt x="42259" y="270762"/>
                        <a:pt x="16554" y="304605"/>
                      </a:cubicBezTo>
                      <a:cubicBezTo>
                        <a:pt x="2541" y="322822"/>
                        <a:pt x="-2101" y="341217"/>
                        <a:pt x="845" y="35961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67" name="Google Shape;2467;p62"/>
                <p:cNvSpPr/>
                <p:nvPr/>
              </p:nvSpPr>
              <p:spPr>
                <a:xfrm>
                  <a:off x="11147820" y="5228817"/>
                  <a:ext cx="728553" cy="672817"/>
                </a:xfrm>
                <a:custGeom>
                  <a:avLst/>
                  <a:gdLst/>
                  <a:ahLst/>
                  <a:cxnLst/>
                  <a:rect l="l" t="t" r="r" b="b"/>
                  <a:pathLst>
                    <a:path w="728553" h="672817" extrusionOk="0">
                      <a:moveTo>
                        <a:pt x="4647" y="193824"/>
                      </a:moveTo>
                      <a:cubicBezTo>
                        <a:pt x="5807" y="197932"/>
                        <a:pt x="7146" y="202039"/>
                        <a:pt x="8841" y="206147"/>
                      </a:cubicBezTo>
                      <a:cubicBezTo>
                        <a:pt x="16249" y="225525"/>
                        <a:pt x="28120" y="245259"/>
                        <a:pt x="42222" y="264458"/>
                      </a:cubicBezTo>
                      <a:cubicBezTo>
                        <a:pt x="45346" y="268655"/>
                        <a:pt x="48469" y="272762"/>
                        <a:pt x="51773" y="276870"/>
                      </a:cubicBezTo>
                      <a:lnTo>
                        <a:pt x="51861" y="276870"/>
                      </a:lnTo>
                      <a:cubicBezTo>
                        <a:pt x="91490" y="326787"/>
                        <a:pt x="144060" y="371346"/>
                        <a:pt x="171550" y="394474"/>
                      </a:cubicBezTo>
                      <a:cubicBezTo>
                        <a:pt x="172978" y="395635"/>
                        <a:pt x="174317" y="396885"/>
                        <a:pt x="175834" y="397957"/>
                      </a:cubicBezTo>
                      <a:cubicBezTo>
                        <a:pt x="181635" y="402868"/>
                        <a:pt x="187526" y="407690"/>
                        <a:pt x="193595" y="412423"/>
                      </a:cubicBezTo>
                      <a:cubicBezTo>
                        <a:pt x="316586" y="511185"/>
                        <a:pt x="457071" y="590570"/>
                        <a:pt x="600858" y="655310"/>
                      </a:cubicBezTo>
                      <a:cubicBezTo>
                        <a:pt x="613711" y="661115"/>
                        <a:pt x="626652" y="666830"/>
                        <a:pt x="639505" y="672366"/>
                      </a:cubicBezTo>
                      <a:cubicBezTo>
                        <a:pt x="645574" y="675045"/>
                        <a:pt x="649947" y="665044"/>
                        <a:pt x="644324" y="662008"/>
                      </a:cubicBezTo>
                      <a:cubicBezTo>
                        <a:pt x="640755" y="660043"/>
                        <a:pt x="637274" y="658168"/>
                        <a:pt x="633704" y="656203"/>
                      </a:cubicBezTo>
                      <a:cubicBezTo>
                        <a:pt x="635221" y="650489"/>
                        <a:pt x="636827" y="644773"/>
                        <a:pt x="638524" y="638969"/>
                      </a:cubicBezTo>
                      <a:cubicBezTo>
                        <a:pt x="658606" y="566281"/>
                        <a:pt x="680919" y="489486"/>
                        <a:pt x="698144" y="412155"/>
                      </a:cubicBezTo>
                      <a:cubicBezTo>
                        <a:pt x="698591" y="410101"/>
                        <a:pt x="699037" y="407958"/>
                        <a:pt x="699573" y="405904"/>
                      </a:cubicBezTo>
                      <a:cubicBezTo>
                        <a:pt x="709390" y="361435"/>
                        <a:pt x="717513" y="316964"/>
                        <a:pt x="722600" y="272941"/>
                      </a:cubicBezTo>
                      <a:cubicBezTo>
                        <a:pt x="723046" y="269905"/>
                        <a:pt x="723404" y="266869"/>
                        <a:pt x="723760" y="263833"/>
                      </a:cubicBezTo>
                      <a:cubicBezTo>
                        <a:pt x="725546" y="247224"/>
                        <a:pt x="726794" y="230704"/>
                        <a:pt x="727598" y="214362"/>
                      </a:cubicBezTo>
                      <a:cubicBezTo>
                        <a:pt x="727777" y="211148"/>
                        <a:pt x="728044" y="207933"/>
                        <a:pt x="728044" y="204718"/>
                      </a:cubicBezTo>
                      <a:cubicBezTo>
                        <a:pt x="728223" y="200700"/>
                        <a:pt x="728401" y="196682"/>
                        <a:pt x="728491" y="192663"/>
                      </a:cubicBezTo>
                      <a:cubicBezTo>
                        <a:pt x="729562" y="149355"/>
                        <a:pt x="717423" y="37912"/>
                        <a:pt x="663871" y="7729"/>
                      </a:cubicBezTo>
                      <a:cubicBezTo>
                        <a:pt x="661193" y="6211"/>
                        <a:pt x="658338" y="4872"/>
                        <a:pt x="655303" y="3711"/>
                      </a:cubicBezTo>
                      <a:cubicBezTo>
                        <a:pt x="647181" y="675"/>
                        <a:pt x="638077" y="-665"/>
                        <a:pt x="628170" y="318"/>
                      </a:cubicBezTo>
                      <a:cubicBezTo>
                        <a:pt x="603357" y="2639"/>
                        <a:pt x="586488" y="26928"/>
                        <a:pt x="574707" y="58986"/>
                      </a:cubicBezTo>
                      <a:cubicBezTo>
                        <a:pt x="573726" y="61754"/>
                        <a:pt x="572744" y="64523"/>
                        <a:pt x="571851" y="67380"/>
                      </a:cubicBezTo>
                      <a:cubicBezTo>
                        <a:pt x="554089" y="121762"/>
                        <a:pt x="549360" y="193645"/>
                        <a:pt x="545700" y="221060"/>
                      </a:cubicBezTo>
                      <a:cubicBezTo>
                        <a:pt x="543825" y="234722"/>
                        <a:pt x="542219" y="248741"/>
                        <a:pt x="540791" y="262851"/>
                      </a:cubicBezTo>
                      <a:cubicBezTo>
                        <a:pt x="540434" y="266690"/>
                        <a:pt x="539988" y="270530"/>
                        <a:pt x="539630" y="274370"/>
                      </a:cubicBezTo>
                      <a:cubicBezTo>
                        <a:pt x="537310" y="299641"/>
                        <a:pt x="535614" y="325627"/>
                        <a:pt x="534989" y="351612"/>
                      </a:cubicBezTo>
                      <a:cubicBezTo>
                        <a:pt x="533562" y="402779"/>
                        <a:pt x="536060" y="454839"/>
                        <a:pt x="544272" y="504845"/>
                      </a:cubicBezTo>
                      <a:cubicBezTo>
                        <a:pt x="544272" y="504934"/>
                        <a:pt x="544272" y="504934"/>
                        <a:pt x="544272" y="505024"/>
                      </a:cubicBezTo>
                      <a:cubicBezTo>
                        <a:pt x="546503" y="519222"/>
                        <a:pt x="549360" y="533331"/>
                        <a:pt x="552573" y="547083"/>
                      </a:cubicBezTo>
                      <a:cubicBezTo>
                        <a:pt x="493843" y="478860"/>
                        <a:pt x="433330" y="411262"/>
                        <a:pt x="371745" y="345093"/>
                      </a:cubicBezTo>
                      <a:cubicBezTo>
                        <a:pt x="369960" y="343128"/>
                        <a:pt x="368086" y="341164"/>
                        <a:pt x="366301" y="339199"/>
                      </a:cubicBezTo>
                      <a:cubicBezTo>
                        <a:pt x="328011" y="298034"/>
                        <a:pt x="289365" y="257404"/>
                        <a:pt x="250449" y="217399"/>
                      </a:cubicBezTo>
                      <a:cubicBezTo>
                        <a:pt x="248754" y="215702"/>
                        <a:pt x="247147" y="213916"/>
                        <a:pt x="245452" y="212219"/>
                      </a:cubicBezTo>
                      <a:cubicBezTo>
                        <a:pt x="236437" y="202933"/>
                        <a:pt x="227512" y="193824"/>
                        <a:pt x="218497" y="184626"/>
                      </a:cubicBezTo>
                      <a:cubicBezTo>
                        <a:pt x="188419" y="153998"/>
                        <a:pt x="115498" y="89079"/>
                        <a:pt x="60162" y="91400"/>
                      </a:cubicBezTo>
                      <a:cubicBezTo>
                        <a:pt x="54004" y="91579"/>
                        <a:pt x="48024" y="92651"/>
                        <a:pt x="42401" y="94794"/>
                      </a:cubicBezTo>
                      <a:cubicBezTo>
                        <a:pt x="28299" y="99884"/>
                        <a:pt x="16071" y="111314"/>
                        <a:pt x="7057" y="130959"/>
                      </a:cubicBezTo>
                      <a:cubicBezTo>
                        <a:pt x="-2047" y="150694"/>
                        <a:pt x="-1779" y="171946"/>
                        <a:pt x="4647" y="1938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68" name="Google Shape;2468;p62"/>
                <p:cNvSpPr/>
                <p:nvPr/>
              </p:nvSpPr>
              <p:spPr>
                <a:xfrm>
                  <a:off x="11162449" y="4840394"/>
                  <a:ext cx="618119" cy="646871"/>
                </a:xfrm>
                <a:custGeom>
                  <a:avLst/>
                  <a:gdLst/>
                  <a:ahLst/>
                  <a:cxnLst/>
                  <a:rect l="l" t="t" r="r" b="b"/>
                  <a:pathLst>
                    <a:path w="618119" h="646871" extrusionOk="0">
                      <a:moveTo>
                        <a:pt x="34823" y="286943"/>
                      </a:moveTo>
                      <a:cubicBezTo>
                        <a:pt x="36429" y="289622"/>
                        <a:pt x="38303" y="292301"/>
                        <a:pt x="40267" y="294980"/>
                      </a:cubicBezTo>
                      <a:cubicBezTo>
                        <a:pt x="50085" y="308910"/>
                        <a:pt x="61242" y="323108"/>
                        <a:pt x="73737" y="337307"/>
                      </a:cubicBezTo>
                      <a:cubicBezTo>
                        <a:pt x="76414" y="340342"/>
                        <a:pt x="79092" y="343558"/>
                        <a:pt x="81948" y="346504"/>
                      </a:cubicBezTo>
                      <a:cubicBezTo>
                        <a:pt x="123272" y="392046"/>
                        <a:pt x="175843" y="437855"/>
                        <a:pt x="228949" y="479735"/>
                      </a:cubicBezTo>
                      <a:cubicBezTo>
                        <a:pt x="233322" y="483307"/>
                        <a:pt x="237874" y="486790"/>
                        <a:pt x="242248" y="490361"/>
                      </a:cubicBezTo>
                      <a:cubicBezTo>
                        <a:pt x="322932" y="552780"/>
                        <a:pt x="402636" y="605375"/>
                        <a:pt x="443781" y="633058"/>
                      </a:cubicBezTo>
                      <a:cubicBezTo>
                        <a:pt x="451904" y="638415"/>
                        <a:pt x="458419" y="642880"/>
                        <a:pt x="463239" y="646274"/>
                      </a:cubicBezTo>
                      <a:cubicBezTo>
                        <a:pt x="466631" y="648595"/>
                        <a:pt x="470736" y="643595"/>
                        <a:pt x="467791" y="640827"/>
                      </a:cubicBezTo>
                      <a:cubicBezTo>
                        <a:pt x="457793" y="631182"/>
                        <a:pt x="447709" y="621628"/>
                        <a:pt x="437534" y="612162"/>
                      </a:cubicBezTo>
                      <a:cubicBezTo>
                        <a:pt x="388445" y="566085"/>
                        <a:pt x="338284" y="521526"/>
                        <a:pt x="287141" y="477860"/>
                      </a:cubicBezTo>
                      <a:cubicBezTo>
                        <a:pt x="284196" y="475270"/>
                        <a:pt x="281162" y="472591"/>
                        <a:pt x="278128" y="470091"/>
                      </a:cubicBezTo>
                      <a:cubicBezTo>
                        <a:pt x="263490" y="457589"/>
                        <a:pt x="248852" y="445177"/>
                        <a:pt x="234036" y="432765"/>
                      </a:cubicBezTo>
                      <a:cubicBezTo>
                        <a:pt x="198245" y="402850"/>
                        <a:pt x="160402" y="374454"/>
                        <a:pt x="127111" y="341414"/>
                      </a:cubicBezTo>
                      <a:lnTo>
                        <a:pt x="127824" y="338289"/>
                      </a:lnTo>
                      <a:lnTo>
                        <a:pt x="129431" y="331323"/>
                      </a:lnTo>
                      <a:lnTo>
                        <a:pt x="137999" y="293640"/>
                      </a:lnTo>
                      <a:lnTo>
                        <a:pt x="141927" y="276585"/>
                      </a:lnTo>
                      <a:lnTo>
                        <a:pt x="158171" y="205058"/>
                      </a:lnTo>
                      <a:cubicBezTo>
                        <a:pt x="165133" y="212380"/>
                        <a:pt x="171827" y="219970"/>
                        <a:pt x="178163" y="227650"/>
                      </a:cubicBezTo>
                      <a:cubicBezTo>
                        <a:pt x="180752" y="230597"/>
                        <a:pt x="183073" y="233454"/>
                        <a:pt x="185483" y="236490"/>
                      </a:cubicBezTo>
                      <a:cubicBezTo>
                        <a:pt x="189409" y="241312"/>
                        <a:pt x="193248" y="246313"/>
                        <a:pt x="196996" y="251403"/>
                      </a:cubicBezTo>
                      <a:cubicBezTo>
                        <a:pt x="227966" y="292212"/>
                        <a:pt x="254832" y="336592"/>
                        <a:pt x="282412" y="379812"/>
                      </a:cubicBezTo>
                      <a:cubicBezTo>
                        <a:pt x="284018" y="382223"/>
                        <a:pt x="285535" y="384634"/>
                        <a:pt x="287053" y="387045"/>
                      </a:cubicBezTo>
                      <a:cubicBezTo>
                        <a:pt x="287231" y="387402"/>
                        <a:pt x="287499" y="387581"/>
                        <a:pt x="287677" y="387938"/>
                      </a:cubicBezTo>
                      <a:cubicBezTo>
                        <a:pt x="313204" y="427407"/>
                        <a:pt x="337659" y="468751"/>
                        <a:pt x="364167" y="508310"/>
                      </a:cubicBezTo>
                      <a:cubicBezTo>
                        <a:pt x="371218" y="518847"/>
                        <a:pt x="378359" y="529295"/>
                        <a:pt x="385856" y="539386"/>
                      </a:cubicBezTo>
                      <a:cubicBezTo>
                        <a:pt x="400762" y="560013"/>
                        <a:pt x="416381" y="579569"/>
                        <a:pt x="433517" y="598142"/>
                      </a:cubicBezTo>
                      <a:cubicBezTo>
                        <a:pt x="433606" y="598142"/>
                        <a:pt x="433606" y="598232"/>
                        <a:pt x="433606" y="598232"/>
                      </a:cubicBezTo>
                      <a:lnTo>
                        <a:pt x="433606" y="598411"/>
                      </a:lnTo>
                      <a:cubicBezTo>
                        <a:pt x="436908" y="602072"/>
                        <a:pt x="440389" y="605733"/>
                        <a:pt x="443781" y="609305"/>
                      </a:cubicBezTo>
                      <a:cubicBezTo>
                        <a:pt x="448244" y="613859"/>
                        <a:pt x="454403" y="608501"/>
                        <a:pt x="452260" y="603143"/>
                      </a:cubicBezTo>
                      <a:cubicBezTo>
                        <a:pt x="448244" y="592874"/>
                        <a:pt x="438247" y="571711"/>
                        <a:pt x="423878" y="543761"/>
                      </a:cubicBezTo>
                      <a:cubicBezTo>
                        <a:pt x="424591" y="540546"/>
                        <a:pt x="425128" y="537421"/>
                        <a:pt x="425752" y="534206"/>
                      </a:cubicBezTo>
                      <a:cubicBezTo>
                        <a:pt x="430572" y="509471"/>
                        <a:pt x="434321" y="484825"/>
                        <a:pt x="437890" y="459822"/>
                      </a:cubicBezTo>
                      <a:lnTo>
                        <a:pt x="437801" y="459465"/>
                      </a:lnTo>
                      <a:cubicBezTo>
                        <a:pt x="444673" y="410708"/>
                        <a:pt x="450475" y="361774"/>
                        <a:pt x="460650" y="313553"/>
                      </a:cubicBezTo>
                      <a:cubicBezTo>
                        <a:pt x="467702" y="280156"/>
                        <a:pt x="473770" y="231489"/>
                        <a:pt x="483232" y="185680"/>
                      </a:cubicBezTo>
                      <a:cubicBezTo>
                        <a:pt x="483677" y="183805"/>
                        <a:pt x="483945" y="181930"/>
                        <a:pt x="484392" y="180144"/>
                      </a:cubicBezTo>
                      <a:cubicBezTo>
                        <a:pt x="484392" y="180144"/>
                        <a:pt x="484392" y="180144"/>
                        <a:pt x="484392" y="180054"/>
                      </a:cubicBezTo>
                      <a:cubicBezTo>
                        <a:pt x="487694" y="164427"/>
                        <a:pt x="491531" y="149337"/>
                        <a:pt x="495815" y="135317"/>
                      </a:cubicBezTo>
                      <a:cubicBezTo>
                        <a:pt x="496709" y="132549"/>
                        <a:pt x="497512" y="129959"/>
                        <a:pt x="498404" y="127280"/>
                      </a:cubicBezTo>
                      <a:cubicBezTo>
                        <a:pt x="503938" y="110939"/>
                        <a:pt x="510364" y="96473"/>
                        <a:pt x="518039" y="85132"/>
                      </a:cubicBezTo>
                      <a:cubicBezTo>
                        <a:pt x="520717" y="53432"/>
                        <a:pt x="542228" y="45841"/>
                        <a:pt x="582660" y="62451"/>
                      </a:cubicBezTo>
                      <a:cubicBezTo>
                        <a:pt x="585783" y="63611"/>
                        <a:pt x="588907" y="65041"/>
                        <a:pt x="592299" y="66558"/>
                      </a:cubicBezTo>
                      <a:cubicBezTo>
                        <a:pt x="594351" y="81203"/>
                        <a:pt x="595154" y="95580"/>
                        <a:pt x="594887" y="109867"/>
                      </a:cubicBezTo>
                      <a:cubicBezTo>
                        <a:pt x="594887" y="109867"/>
                        <a:pt x="594887" y="109867"/>
                        <a:pt x="594887" y="109957"/>
                      </a:cubicBezTo>
                      <a:cubicBezTo>
                        <a:pt x="594530" y="126655"/>
                        <a:pt x="592745" y="142997"/>
                        <a:pt x="589264" y="159427"/>
                      </a:cubicBezTo>
                      <a:cubicBezTo>
                        <a:pt x="588460" y="163535"/>
                        <a:pt x="587479" y="167732"/>
                        <a:pt x="586408" y="171929"/>
                      </a:cubicBezTo>
                      <a:cubicBezTo>
                        <a:pt x="585069" y="176929"/>
                        <a:pt x="583731" y="181930"/>
                        <a:pt x="582124" y="186930"/>
                      </a:cubicBezTo>
                      <a:cubicBezTo>
                        <a:pt x="573377" y="218095"/>
                        <a:pt x="560257" y="248099"/>
                        <a:pt x="547404" y="277745"/>
                      </a:cubicBezTo>
                      <a:cubicBezTo>
                        <a:pt x="545262" y="282568"/>
                        <a:pt x="543209" y="287389"/>
                        <a:pt x="540978" y="292212"/>
                      </a:cubicBezTo>
                      <a:cubicBezTo>
                        <a:pt x="539194" y="296409"/>
                        <a:pt x="537318" y="300605"/>
                        <a:pt x="535444" y="304802"/>
                      </a:cubicBezTo>
                      <a:cubicBezTo>
                        <a:pt x="506795" y="369632"/>
                        <a:pt x="476180" y="433747"/>
                        <a:pt x="448154" y="498844"/>
                      </a:cubicBezTo>
                      <a:cubicBezTo>
                        <a:pt x="443960" y="508399"/>
                        <a:pt x="439943" y="517954"/>
                        <a:pt x="435927" y="527598"/>
                      </a:cubicBezTo>
                      <a:cubicBezTo>
                        <a:pt x="435748" y="528045"/>
                        <a:pt x="435659" y="528402"/>
                        <a:pt x="435748" y="528759"/>
                      </a:cubicBezTo>
                      <a:cubicBezTo>
                        <a:pt x="435480" y="532152"/>
                        <a:pt x="441015" y="534206"/>
                        <a:pt x="442799" y="530813"/>
                      </a:cubicBezTo>
                      <a:cubicBezTo>
                        <a:pt x="444584" y="527509"/>
                        <a:pt x="447797" y="521437"/>
                        <a:pt x="452172" y="513310"/>
                      </a:cubicBezTo>
                      <a:cubicBezTo>
                        <a:pt x="454848" y="508220"/>
                        <a:pt x="458061" y="502416"/>
                        <a:pt x="461632" y="495809"/>
                      </a:cubicBezTo>
                      <a:lnTo>
                        <a:pt x="461721" y="495719"/>
                      </a:lnTo>
                      <a:lnTo>
                        <a:pt x="462079" y="495094"/>
                      </a:lnTo>
                      <a:cubicBezTo>
                        <a:pt x="481892" y="457857"/>
                        <a:pt x="512952" y="398028"/>
                        <a:pt x="542138" y="332484"/>
                      </a:cubicBezTo>
                      <a:lnTo>
                        <a:pt x="542941" y="330788"/>
                      </a:lnTo>
                      <a:lnTo>
                        <a:pt x="543120" y="330341"/>
                      </a:lnTo>
                      <a:cubicBezTo>
                        <a:pt x="547315" y="320876"/>
                        <a:pt x="551509" y="311321"/>
                        <a:pt x="555526" y="301588"/>
                      </a:cubicBezTo>
                      <a:cubicBezTo>
                        <a:pt x="555616" y="301588"/>
                        <a:pt x="555616" y="301588"/>
                        <a:pt x="555616" y="301588"/>
                      </a:cubicBezTo>
                      <a:cubicBezTo>
                        <a:pt x="557490" y="297123"/>
                        <a:pt x="559364" y="292748"/>
                        <a:pt x="561239" y="288283"/>
                      </a:cubicBezTo>
                      <a:cubicBezTo>
                        <a:pt x="577126" y="249796"/>
                        <a:pt x="591496" y="210594"/>
                        <a:pt x="601759" y="174161"/>
                      </a:cubicBezTo>
                      <a:lnTo>
                        <a:pt x="601848" y="173893"/>
                      </a:lnTo>
                      <a:lnTo>
                        <a:pt x="601938" y="173715"/>
                      </a:lnTo>
                      <a:cubicBezTo>
                        <a:pt x="602652" y="170768"/>
                        <a:pt x="603545" y="168089"/>
                        <a:pt x="604348" y="165142"/>
                      </a:cubicBezTo>
                      <a:cubicBezTo>
                        <a:pt x="605508" y="160767"/>
                        <a:pt x="606668" y="156212"/>
                        <a:pt x="607739" y="151926"/>
                      </a:cubicBezTo>
                      <a:lnTo>
                        <a:pt x="607739" y="151837"/>
                      </a:lnTo>
                      <a:cubicBezTo>
                        <a:pt x="619699" y="102188"/>
                        <a:pt x="622645" y="59236"/>
                        <a:pt x="609524" y="31732"/>
                      </a:cubicBezTo>
                      <a:cubicBezTo>
                        <a:pt x="605329" y="22713"/>
                        <a:pt x="599261" y="15302"/>
                        <a:pt x="591317" y="10033"/>
                      </a:cubicBezTo>
                      <a:cubicBezTo>
                        <a:pt x="582392" y="4051"/>
                        <a:pt x="570967" y="568"/>
                        <a:pt x="556776" y="32"/>
                      </a:cubicBezTo>
                      <a:cubicBezTo>
                        <a:pt x="516076" y="-1486"/>
                        <a:pt x="494031" y="51021"/>
                        <a:pt x="480732" y="101206"/>
                      </a:cubicBezTo>
                      <a:cubicBezTo>
                        <a:pt x="480643" y="101473"/>
                        <a:pt x="480643" y="101920"/>
                        <a:pt x="480464" y="102188"/>
                      </a:cubicBezTo>
                      <a:lnTo>
                        <a:pt x="480464" y="102277"/>
                      </a:lnTo>
                      <a:cubicBezTo>
                        <a:pt x="475467" y="121387"/>
                        <a:pt x="471628" y="140318"/>
                        <a:pt x="468594" y="155587"/>
                      </a:cubicBezTo>
                      <a:cubicBezTo>
                        <a:pt x="468058" y="158266"/>
                        <a:pt x="467523" y="160856"/>
                        <a:pt x="467165" y="163178"/>
                      </a:cubicBezTo>
                      <a:cubicBezTo>
                        <a:pt x="465560" y="170768"/>
                        <a:pt x="464221" y="177108"/>
                        <a:pt x="462971" y="181840"/>
                      </a:cubicBezTo>
                      <a:cubicBezTo>
                        <a:pt x="446726" y="242920"/>
                        <a:pt x="428251" y="308285"/>
                        <a:pt x="416381" y="374186"/>
                      </a:cubicBezTo>
                      <a:cubicBezTo>
                        <a:pt x="409330" y="413566"/>
                        <a:pt x="404599" y="452946"/>
                        <a:pt x="404064" y="491879"/>
                      </a:cubicBezTo>
                      <a:lnTo>
                        <a:pt x="404064" y="491969"/>
                      </a:lnTo>
                      <a:cubicBezTo>
                        <a:pt x="403975" y="495540"/>
                        <a:pt x="403975" y="499380"/>
                        <a:pt x="403885" y="502952"/>
                      </a:cubicBezTo>
                      <a:lnTo>
                        <a:pt x="403885" y="503042"/>
                      </a:lnTo>
                      <a:cubicBezTo>
                        <a:pt x="403975" y="504024"/>
                        <a:pt x="403885" y="505095"/>
                        <a:pt x="403975" y="506167"/>
                      </a:cubicBezTo>
                      <a:cubicBezTo>
                        <a:pt x="401565" y="501702"/>
                        <a:pt x="399065" y="497148"/>
                        <a:pt x="396476" y="492415"/>
                      </a:cubicBezTo>
                      <a:lnTo>
                        <a:pt x="396031" y="491611"/>
                      </a:lnTo>
                      <a:cubicBezTo>
                        <a:pt x="371665" y="447320"/>
                        <a:pt x="341229" y="395350"/>
                        <a:pt x="307849" y="344361"/>
                      </a:cubicBezTo>
                      <a:cubicBezTo>
                        <a:pt x="306420" y="342039"/>
                        <a:pt x="304904" y="339717"/>
                        <a:pt x="303386" y="337485"/>
                      </a:cubicBezTo>
                      <a:cubicBezTo>
                        <a:pt x="270273" y="287211"/>
                        <a:pt x="234483" y="238366"/>
                        <a:pt x="199048" y="199075"/>
                      </a:cubicBezTo>
                      <a:cubicBezTo>
                        <a:pt x="197174" y="196842"/>
                        <a:pt x="195122" y="194699"/>
                        <a:pt x="193158" y="192646"/>
                      </a:cubicBezTo>
                      <a:cubicBezTo>
                        <a:pt x="177003" y="175233"/>
                        <a:pt x="161026" y="159874"/>
                        <a:pt x="145407" y="147461"/>
                      </a:cubicBezTo>
                      <a:cubicBezTo>
                        <a:pt x="143087" y="145586"/>
                        <a:pt x="140677" y="143711"/>
                        <a:pt x="138357" y="142014"/>
                      </a:cubicBezTo>
                      <a:cubicBezTo>
                        <a:pt x="96407" y="110760"/>
                        <a:pt x="57761" y="101563"/>
                        <a:pt x="28129" y="130048"/>
                      </a:cubicBezTo>
                      <a:cubicBezTo>
                        <a:pt x="26611" y="131566"/>
                        <a:pt x="25094" y="132995"/>
                        <a:pt x="23756" y="134424"/>
                      </a:cubicBezTo>
                      <a:cubicBezTo>
                        <a:pt x="18846" y="139782"/>
                        <a:pt x="14741" y="145229"/>
                        <a:pt x="11527" y="150855"/>
                      </a:cubicBezTo>
                      <a:cubicBezTo>
                        <a:pt x="-11321" y="189252"/>
                        <a:pt x="1531" y="236669"/>
                        <a:pt x="34823" y="28694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69" name="Google Shape;2469;p62"/>
                <p:cNvSpPr/>
                <p:nvPr/>
              </p:nvSpPr>
              <p:spPr>
                <a:xfrm>
                  <a:off x="11133639" y="4516062"/>
                  <a:ext cx="562744" cy="565743"/>
                </a:xfrm>
                <a:custGeom>
                  <a:avLst/>
                  <a:gdLst/>
                  <a:ahLst/>
                  <a:cxnLst/>
                  <a:rect l="l" t="t" r="r" b="b"/>
                  <a:pathLst>
                    <a:path w="562744" h="565743" extrusionOk="0">
                      <a:moveTo>
                        <a:pt x="30966" y="279626"/>
                      </a:moveTo>
                      <a:lnTo>
                        <a:pt x="30966" y="279715"/>
                      </a:lnTo>
                      <a:cubicBezTo>
                        <a:pt x="33287" y="283823"/>
                        <a:pt x="35786" y="287841"/>
                        <a:pt x="38374" y="291770"/>
                      </a:cubicBezTo>
                      <a:cubicBezTo>
                        <a:pt x="58724" y="323560"/>
                        <a:pt x="83447" y="352045"/>
                        <a:pt x="103083" y="372316"/>
                      </a:cubicBezTo>
                      <a:cubicBezTo>
                        <a:pt x="177877" y="449736"/>
                        <a:pt x="272843" y="500725"/>
                        <a:pt x="369147" y="546088"/>
                      </a:cubicBezTo>
                      <a:cubicBezTo>
                        <a:pt x="372806" y="547874"/>
                        <a:pt x="376644" y="549660"/>
                        <a:pt x="380393" y="551446"/>
                      </a:cubicBezTo>
                      <a:cubicBezTo>
                        <a:pt x="382803" y="554839"/>
                        <a:pt x="384945" y="558322"/>
                        <a:pt x="387443" y="561715"/>
                      </a:cubicBezTo>
                      <a:cubicBezTo>
                        <a:pt x="392085" y="567966"/>
                        <a:pt x="398600" y="566180"/>
                        <a:pt x="402528" y="561536"/>
                      </a:cubicBezTo>
                      <a:cubicBezTo>
                        <a:pt x="405027" y="562072"/>
                        <a:pt x="406544" y="558947"/>
                        <a:pt x="405294" y="556893"/>
                      </a:cubicBezTo>
                      <a:cubicBezTo>
                        <a:pt x="406098" y="554303"/>
                        <a:pt x="406188" y="551535"/>
                        <a:pt x="405117" y="548856"/>
                      </a:cubicBezTo>
                      <a:cubicBezTo>
                        <a:pt x="401099" y="539033"/>
                        <a:pt x="391639" y="520549"/>
                        <a:pt x="378162" y="496796"/>
                      </a:cubicBezTo>
                      <a:cubicBezTo>
                        <a:pt x="384230" y="489473"/>
                        <a:pt x="390300" y="482151"/>
                        <a:pt x="396547" y="474561"/>
                      </a:cubicBezTo>
                      <a:cubicBezTo>
                        <a:pt x="457954" y="400087"/>
                        <a:pt x="522038" y="314898"/>
                        <a:pt x="548814" y="223101"/>
                      </a:cubicBezTo>
                      <a:cubicBezTo>
                        <a:pt x="549081" y="222297"/>
                        <a:pt x="549349" y="221583"/>
                        <a:pt x="549528" y="220779"/>
                      </a:cubicBezTo>
                      <a:cubicBezTo>
                        <a:pt x="550153" y="218458"/>
                        <a:pt x="550867" y="215868"/>
                        <a:pt x="551491" y="213100"/>
                      </a:cubicBezTo>
                      <a:cubicBezTo>
                        <a:pt x="560327" y="175684"/>
                        <a:pt x="570056" y="93531"/>
                        <a:pt x="554616" y="43078"/>
                      </a:cubicBezTo>
                      <a:cubicBezTo>
                        <a:pt x="554616" y="42989"/>
                        <a:pt x="554616" y="42989"/>
                        <a:pt x="554616" y="42989"/>
                      </a:cubicBezTo>
                      <a:cubicBezTo>
                        <a:pt x="550599" y="29773"/>
                        <a:pt x="544886" y="18968"/>
                        <a:pt x="536943" y="11378"/>
                      </a:cubicBezTo>
                      <a:cubicBezTo>
                        <a:pt x="534266" y="8789"/>
                        <a:pt x="531320" y="6645"/>
                        <a:pt x="528107" y="4949"/>
                      </a:cubicBezTo>
                      <a:cubicBezTo>
                        <a:pt x="482945" y="-18715"/>
                        <a:pt x="471252" y="48704"/>
                        <a:pt x="463934" y="75940"/>
                      </a:cubicBezTo>
                      <a:cubicBezTo>
                        <a:pt x="458935" y="94157"/>
                        <a:pt x="454027" y="112284"/>
                        <a:pt x="449028" y="130500"/>
                      </a:cubicBezTo>
                      <a:cubicBezTo>
                        <a:pt x="448315" y="133090"/>
                        <a:pt x="447600" y="135769"/>
                        <a:pt x="446886" y="138358"/>
                      </a:cubicBezTo>
                      <a:cubicBezTo>
                        <a:pt x="439479" y="164880"/>
                        <a:pt x="431981" y="191400"/>
                        <a:pt x="424305" y="217833"/>
                      </a:cubicBezTo>
                      <a:cubicBezTo>
                        <a:pt x="423681" y="219797"/>
                        <a:pt x="423145" y="221583"/>
                        <a:pt x="422610" y="223458"/>
                      </a:cubicBezTo>
                      <a:cubicBezTo>
                        <a:pt x="408419" y="272125"/>
                        <a:pt x="393603" y="320524"/>
                        <a:pt x="377805" y="368833"/>
                      </a:cubicBezTo>
                      <a:cubicBezTo>
                        <a:pt x="369058" y="395801"/>
                        <a:pt x="359954" y="422680"/>
                        <a:pt x="350582" y="449469"/>
                      </a:cubicBezTo>
                      <a:cubicBezTo>
                        <a:pt x="350492" y="449290"/>
                        <a:pt x="350404" y="449112"/>
                        <a:pt x="350315" y="448933"/>
                      </a:cubicBezTo>
                      <a:cubicBezTo>
                        <a:pt x="312649" y="386604"/>
                        <a:pt x="260615" y="307844"/>
                        <a:pt x="207955" y="242032"/>
                      </a:cubicBezTo>
                      <a:cubicBezTo>
                        <a:pt x="207152" y="240871"/>
                        <a:pt x="206260" y="239889"/>
                        <a:pt x="205368" y="238728"/>
                      </a:cubicBezTo>
                      <a:cubicBezTo>
                        <a:pt x="184482" y="212832"/>
                        <a:pt x="163597" y="188900"/>
                        <a:pt x="143425" y="169166"/>
                      </a:cubicBezTo>
                      <a:cubicBezTo>
                        <a:pt x="141641" y="167380"/>
                        <a:pt x="139766" y="165683"/>
                        <a:pt x="138070" y="163986"/>
                      </a:cubicBezTo>
                      <a:cubicBezTo>
                        <a:pt x="119506" y="146306"/>
                        <a:pt x="101833" y="132108"/>
                        <a:pt x="85500" y="123089"/>
                      </a:cubicBezTo>
                      <a:cubicBezTo>
                        <a:pt x="83447" y="121838"/>
                        <a:pt x="81395" y="120856"/>
                        <a:pt x="79430" y="119874"/>
                      </a:cubicBezTo>
                      <a:cubicBezTo>
                        <a:pt x="52209" y="106301"/>
                        <a:pt x="29449" y="107997"/>
                        <a:pt x="14455" y="132108"/>
                      </a:cubicBezTo>
                      <a:cubicBezTo>
                        <a:pt x="14008" y="132732"/>
                        <a:pt x="13651" y="133447"/>
                        <a:pt x="13294" y="134161"/>
                      </a:cubicBezTo>
                      <a:cubicBezTo>
                        <a:pt x="9635" y="140144"/>
                        <a:pt x="6957" y="146306"/>
                        <a:pt x="4904" y="152557"/>
                      </a:cubicBezTo>
                      <a:cubicBezTo>
                        <a:pt x="-8305" y="192830"/>
                        <a:pt x="6779" y="238371"/>
                        <a:pt x="30966" y="27962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70" name="Google Shape;2470;p62"/>
                <p:cNvSpPr/>
                <p:nvPr/>
              </p:nvSpPr>
              <p:spPr>
                <a:xfrm>
                  <a:off x="11173444" y="4216853"/>
                  <a:ext cx="309104" cy="576100"/>
                </a:xfrm>
                <a:custGeom>
                  <a:avLst/>
                  <a:gdLst/>
                  <a:ahLst/>
                  <a:cxnLst/>
                  <a:rect l="l" t="t" r="r" b="b"/>
                  <a:pathLst>
                    <a:path w="309104" h="576100" extrusionOk="0">
                      <a:moveTo>
                        <a:pt x="9636" y="175570"/>
                      </a:moveTo>
                      <a:cubicBezTo>
                        <a:pt x="10529" y="178696"/>
                        <a:pt x="11422" y="181643"/>
                        <a:pt x="12403" y="184857"/>
                      </a:cubicBezTo>
                      <a:lnTo>
                        <a:pt x="12403" y="184946"/>
                      </a:lnTo>
                      <a:cubicBezTo>
                        <a:pt x="25523" y="225487"/>
                        <a:pt x="47837" y="267100"/>
                        <a:pt x="74523" y="307640"/>
                      </a:cubicBezTo>
                      <a:cubicBezTo>
                        <a:pt x="76397" y="310408"/>
                        <a:pt x="78272" y="313177"/>
                        <a:pt x="80146" y="315945"/>
                      </a:cubicBezTo>
                      <a:cubicBezTo>
                        <a:pt x="140571" y="404974"/>
                        <a:pt x="221167" y="487663"/>
                        <a:pt x="270077" y="539366"/>
                      </a:cubicBezTo>
                      <a:cubicBezTo>
                        <a:pt x="273112" y="545706"/>
                        <a:pt x="276235" y="551778"/>
                        <a:pt x="279627" y="558029"/>
                      </a:cubicBezTo>
                      <a:cubicBezTo>
                        <a:pt x="279627" y="558118"/>
                        <a:pt x="279627" y="558118"/>
                        <a:pt x="279627" y="558207"/>
                      </a:cubicBezTo>
                      <a:lnTo>
                        <a:pt x="279716" y="558475"/>
                      </a:lnTo>
                      <a:cubicBezTo>
                        <a:pt x="281502" y="562226"/>
                        <a:pt x="283465" y="565798"/>
                        <a:pt x="285429" y="569459"/>
                      </a:cubicBezTo>
                      <a:cubicBezTo>
                        <a:pt x="293462" y="584014"/>
                        <a:pt x="314257" y="572227"/>
                        <a:pt x="307921" y="557315"/>
                      </a:cubicBezTo>
                      <a:cubicBezTo>
                        <a:pt x="292212" y="520971"/>
                        <a:pt x="278377" y="484002"/>
                        <a:pt x="265436" y="446854"/>
                      </a:cubicBezTo>
                      <a:lnTo>
                        <a:pt x="265436" y="446765"/>
                      </a:lnTo>
                      <a:cubicBezTo>
                        <a:pt x="233037" y="353360"/>
                        <a:pt x="206529" y="258259"/>
                        <a:pt x="171899" y="165123"/>
                      </a:cubicBezTo>
                      <a:lnTo>
                        <a:pt x="171809" y="164855"/>
                      </a:lnTo>
                      <a:cubicBezTo>
                        <a:pt x="170470" y="161551"/>
                        <a:pt x="169310" y="158068"/>
                        <a:pt x="167971" y="154496"/>
                      </a:cubicBezTo>
                      <a:cubicBezTo>
                        <a:pt x="160474" y="133779"/>
                        <a:pt x="152262" y="109669"/>
                        <a:pt x="141642" y="86630"/>
                      </a:cubicBezTo>
                      <a:cubicBezTo>
                        <a:pt x="140571" y="84577"/>
                        <a:pt x="139679" y="82523"/>
                        <a:pt x="138697" y="80469"/>
                      </a:cubicBezTo>
                      <a:cubicBezTo>
                        <a:pt x="120668" y="43679"/>
                        <a:pt x="96302" y="10818"/>
                        <a:pt x="59083" y="548"/>
                      </a:cubicBezTo>
                      <a:cubicBezTo>
                        <a:pt x="55780" y="-255"/>
                        <a:pt x="52210" y="-255"/>
                        <a:pt x="48997" y="1084"/>
                      </a:cubicBezTo>
                      <a:cubicBezTo>
                        <a:pt x="47479" y="1709"/>
                        <a:pt x="46052" y="2602"/>
                        <a:pt x="44802" y="3852"/>
                      </a:cubicBezTo>
                      <a:cubicBezTo>
                        <a:pt x="40785" y="7871"/>
                        <a:pt x="37127" y="11889"/>
                        <a:pt x="33735" y="16086"/>
                      </a:cubicBezTo>
                      <a:cubicBezTo>
                        <a:pt x="-3752" y="61985"/>
                        <a:pt x="-7144" y="117527"/>
                        <a:pt x="9636" y="17557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71" name="Google Shape;2471;p62"/>
                <p:cNvSpPr/>
                <p:nvPr/>
              </p:nvSpPr>
              <p:spPr>
                <a:xfrm>
                  <a:off x="11442164" y="4217101"/>
                  <a:ext cx="165099" cy="425878"/>
                </a:xfrm>
                <a:custGeom>
                  <a:avLst/>
                  <a:gdLst/>
                  <a:ahLst/>
                  <a:cxnLst/>
                  <a:rect l="l" t="t" r="r" b="b"/>
                  <a:pathLst>
                    <a:path w="165099" h="425878" extrusionOk="0">
                      <a:moveTo>
                        <a:pt x="11354" y="423925"/>
                      </a:moveTo>
                      <a:cubicBezTo>
                        <a:pt x="18583" y="415174"/>
                        <a:pt x="25634" y="406244"/>
                        <a:pt x="32417" y="396958"/>
                      </a:cubicBezTo>
                      <a:cubicBezTo>
                        <a:pt x="72313" y="342397"/>
                        <a:pt x="103731" y="278907"/>
                        <a:pt x="127830" y="215595"/>
                      </a:cubicBezTo>
                      <a:cubicBezTo>
                        <a:pt x="128275" y="214524"/>
                        <a:pt x="128633" y="213542"/>
                        <a:pt x="129078" y="212381"/>
                      </a:cubicBezTo>
                      <a:cubicBezTo>
                        <a:pt x="133274" y="201397"/>
                        <a:pt x="137201" y="190503"/>
                        <a:pt x="140860" y="179519"/>
                      </a:cubicBezTo>
                      <a:cubicBezTo>
                        <a:pt x="147465" y="159785"/>
                        <a:pt x="157104" y="133085"/>
                        <a:pt x="161924" y="106028"/>
                      </a:cubicBezTo>
                      <a:cubicBezTo>
                        <a:pt x="162371" y="103885"/>
                        <a:pt x="162727" y="101653"/>
                        <a:pt x="162995" y="99509"/>
                      </a:cubicBezTo>
                      <a:cubicBezTo>
                        <a:pt x="167368" y="71024"/>
                        <a:pt x="165851" y="42627"/>
                        <a:pt x="149518" y="22357"/>
                      </a:cubicBezTo>
                      <a:cubicBezTo>
                        <a:pt x="147822" y="20214"/>
                        <a:pt x="145947" y="18160"/>
                        <a:pt x="143895" y="16195"/>
                      </a:cubicBezTo>
                      <a:cubicBezTo>
                        <a:pt x="141574" y="13963"/>
                        <a:pt x="139253" y="11999"/>
                        <a:pt x="137022" y="10212"/>
                      </a:cubicBezTo>
                      <a:cubicBezTo>
                        <a:pt x="95698" y="-21399"/>
                        <a:pt x="64548" y="24500"/>
                        <a:pt x="42682" y="91294"/>
                      </a:cubicBezTo>
                      <a:cubicBezTo>
                        <a:pt x="41253" y="95312"/>
                        <a:pt x="40004" y="99420"/>
                        <a:pt x="38843" y="103617"/>
                      </a:cubicBezTo>
                      <a:cubicBezTo>
                        <a:pt x="29562" y="134246"/>
                        <a:pt x="22064" y="168179"/>
                        <a:pt x="16351" y="200683"/>
                      </a:cubicBezTo>
                      <a:lnTo>
                        <a:pt x="16263" y="200772"/>
                      </a:lnTo>
                      <a:lnTo>
                        <a:pt x="16263" y="200861"/>
                      </a:lnTo>
                      <a:cubicBezTo>
                        <a:pt x="5463" y="262655"/>
                        <a:pt x="732" y="318912"/>
                        <a:pt x="1892" y="335342"/>
                      </a:cubicBezTo>
                      <a:cubicBezTo>
                        <a:pt x="2250" y="339629"/>
                        <a:pt x="8141" y="339986"/>
                        <a:pt x="8676" y="335700"/>
                      </a:cubicBezTo>
                      <a:cubicBezTo>
                        <a:pt x="8765" y="334985"/>
                        <a:pt x="8854" y="334271"/>
                        <a:pt x="8944" y="333556"/>
                      </a:cubicBezTo>
                      <a:cubicBezTo>
                        <a:pt x="9657" y="327395"/>
                        <a:pt x="10461" y="321144"/>
                        <a:pt x="11175" y="314983"/>
                      </a:cubicBezTo>
                      <a:cubicBezTo>
                        <a:pt x="11622" y="311679"/>
                        <a:pt x="12067" y="308464"/>
                        <a:pt x="12425" y="305160"/>
                      </a:cubicBezTo>
                      <a:cubicBezTo>
                        <a:pt x="14656" y="287301"/>
                        <a:pt x="16977" y="269531"/>
                        <a:pt x="19654" y="251761"/>
                      </a:cubicBezTo>
                      <a:cubicBezTo>
                        <a:pt x="19654" y="251671"/>
                        <a:pt x="19743" y="251671"/>
                        <a:pt x="19743" y="251582"/>
                      </a:cubicBezTo>
                      <a:lnTo>
                        <a:pt x="19743" y="251493"/>
                      </a:lnTo>
                      <a:cubicBezTo>
                        <a:pt x="24563" y="218096"/>
                        <a:pt x="30722" y="184967"/>
                        <a:pt x="39736" y="152373"/>
                      </a:cubicBezTo>
                      <a:cubicBezTo>
                        <a:pt x="42414" y="142729"/>
                        <a:pt x="44645" y="130585"/>
                        <a:pt x="47502" y="118798"/>
                      </a:cubicBezTo>
                      <a:cubicBezTo>
                        <a:pt x="48483" y="114601"/>
                        <a:pt x="49644" y="110314"/>
                        <a:pt x="50982" y="106207"/>
                      </a:cubicBezTo>
                      <a:cubicBezTo>
                        <a:pt x="53838" y="96473"/>
                        <a:pt x="57319" y="87544"/>
                        <a:pt x="62228" y="80668"/>
                      </a:cubicBezTo>
                      <a:cubicBezTo>
                        <a:pt x="68387" y="52450"/>
                        <a:pt x="86416" y="51378"/>
                        <a:pt x="116226" y="77632"/>
                      </a:cubicBezTo>
                      <a:cubicBezTo>
                        <a:pt x="120332" y="81293"/>
                        <a:pt x="124705" y="85490"/>
                        <a:pt x="129346" y="90133"/>
                      </a:cubicBezTo>
                      <a:cubicBezTo>
                        <a:pt x="132827" y="93705"/>
                        <a:pt x="136398" y="97545"/>
                        <a:pt x="140146" y="101653"/>
                      </a:cubicBezTo>
                      <a:cubicBezTo>
                        <a:pt x="139968" y="102456"/>
                        <a:pt x="139789" y="103260"/>
                        <a:pt x="139432" y="104064"/>
                      </a:cubicBezTo>
                      <a:cubicBezTo>
                        <a:pt x="138986" y="106118"/>
                        <a:pt x="138361" y="108171"/>
                        <a:pt x="137737" y="110314"/>
                      </a:cubicBezTo>
                      <a:cubicBezTo>
                        <a:pt x="135327" y="119333"/>
                        <a:pt x="132827" y="128263"/>
                        <a:pt x="130061" y="137282"/>
                      </a:cubicBezTo>
                      <a:cubicBezTo>
                        <a:pt x="122117" y="163446"/>
                        <a:pt x="111942" y="188360"/>
                        <a:pt x="100875" y="212559"/>
                      </a:cubicBezTo>
                      <a:cubicBezTo>
                        <a:pt x="99715" y="214970"/>
                        <a:pt x="98554" y="217381"/>
                        <a:pt x="97483" y="219703"/>
                      </a:cubicBezTo>
                      <a:cubicBezTo>
                        <a:pt x="75794" y="265423"/>
                        <a:pt x="50536" y="309089"/>
                        <a:pt x="28223" y="354273"/>
                      </a:cubicBezTo>
                      <a:cubicBezTo>
                        <a:pt x="24831" y="361060"/>
                        <a:pt x="21529" y="367936"/>
                        <a:pt x="18405" y="374812"/>
                      </a:cubicBezTo>
                      <a:cubicBezTo>
                        <a:pt x="11978" y="388653"/>
                        <a:pt x="5909" y="402494"/>
                        <a:pt x="376" y="416781"/>
                      </a:cubicBezTo>
                      <a:cubicBezTo>
                        <a:pt x="-1945" y="423032"/>
                        <a:pt x="7070" y="429104"/>
                        <a:pt x="11354" y="42392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72" name="Google Shape;2472;p62"/>
                <p:cNvSpPr/>
                <p:nvPr/>
              </p:nvSpPr>
              <p:spPr>
                <a:xfrm>
                  <a:off x="11226575" y="3856315"/>
                  <a:ext cx="209642" cy="458307"/>
                </a:xfrm>
                <a:custGeom>
                  <a:avLst/>
                  <a:gdLst/>
                  <a:ahLst/>
                  <a:cxnLst/>
                  <a:rect l="l" t="t" r="r" b="b"/>
                  <a:pathLst>
                    <a:path w="209642" h="458307" extrusionOk="0">
                      <a:moveTo>
                        <a:pt x="29425" y="188207"/>
                      </a:moveTo>
                      <a:cubicBezTo>
                        <a:pt x="30228" y="190351"/>
                        <a:pt x="30943" y="192315"/>
                        <a:pt x="31478" y="194012"/>
                      </a:cubicBezTo>
                      <a:cubicBezTo>
                        <a:pt x="31746" y="194637"/>
                        <a:pt x="31925" y="195172"/>
                        <a:pt x="32192" y="195708"/>
                      </a:cubicBezTo>
                      <a:cubicBezTo>
                        <a:pt x="64859" y="287684"/>
                        <a:pt x="115734" y="373856"/>
                        <a:pt x="185351" y="442525"/>
                      </a:cubicBezTo>
                      <a:cubicBezTo>
                        <a:pt x="188029" y="445293"/>
                        <a:pt x="190884" y="448061"/>
                        <a:pt x="193741" y="450740"/>
                      </a:cubicBezTo>
                      <a:cubicBezTo>
                        <a:pt x="194544" y="452080"/>
                        <a:pt x="195526" y="453062"/>
                        <a:pt x="196775" y="453776"/>
                      </a:cubicBezTo>
                      <a:cubicBezTo>
                        <a:pt x="197936" y="454937"/>
                        <a:pt x="199096" y="456098"/>
                        <a:pt x="200256" y="457169"/>
                      </a:cubicBezTo>
                      <a:cubicBezTo>
                        <a:pt x="203380" y="460027"/>
                        <a:pt x="207129" y="456991"/>
                        <a:pt x="206414" y="453687"/>
                      </a:cubicBezTo>
                      <a:cubicBezTo>
                        <a:pt x="208379" y="452437"/>
                        <a:pt x="209806" y="450383"/>
                        <a:pt x="209627" y="447168"/>
                      </a:cubicBezTo>
                      <a:cubicBezTo>
                        <a:pt x="208824" y="429577"/>
                        <a:pt x="199096" y="371266"/>
                        <a:pt x="183209" y="302418"/>
                      </a:cubicBezTo>
                      <a:cubicBezTo>
                        <a:pt x="183209" y="302329"/>
                        <a:pt x="183209" y="302329"/>
                        <a:pt x="183209" y="302240"/>
                      </a:cubicBezTo>
                      <a:cubicBezTo>
                        <a:pt x="173212" y="258663"/>
                        <a:pt x="160538" y="210799"/>
                        <a:pt x="146168" y="166330"/>
                      </a:cubicBezTo>
                      <a:lnTo>
                        <a:pt x="146168" y="166240"/>
                      </a:lnTo>
                      <a:cubicBezTo>
                        <a:pt x="145276" y="163651"/>
                        <a:pt x="144384" y="160972"/>
                        <a:pt x="143491" y="158293"/>
                      </a:cubicBezTo>
                      <a:cubicBezTo>
                        <a:pt x="132780" y="126057"/>
                        <a:pt x="121178" y="95874"/>
                        <a:pt x="108772" y="70603"/>
                      </a:cubicBezTo>
                      <a:lnTo>
                        <a:pt x="108772" y="70514"/>
                      </a:lnTo>
                      <a:cubicBezTo>
                        <a:pt x="107433" y="68103"/>
                        <a:pt x="106272" y="65603"/>
                        <a:pt x="104933" y="63281"/>
                      </a:cubicBezTo>
                      <a:lnTo>
                        <a:pt x="104933" y="63192"/>
                      </a:lnTo>
                      <a:cubicBezTo>
                        <a:pt x="96097" y="46047"/>
                        <a:pt x="86993" y="31670"/>
                        <a:pt x="77622" y="20954"/>
                      </a:cubicBezTo>
                      <a:cubicBezTo>
                        <a:pt x="75747" y="18722"/>
                        <a:pt x="73784" y="16757"/>
                        <a:pt x="71910" y="14882"/>
                      </a:cubicBezTo>
                      <a:cubicBezTo>
                        <a:pt x="56380" y="-120"/>
                        <a:pt x="40314" y="-4763"/>
                        <a:pt x="23981" y="5506"/>
                      </a:cubicBezTo>
                      <a:cubicBezTo>
                        <a:pt x="21214" y="7203"/>
                        <a:pt x="18804" y="9167"/>
                        <a:pt x="16662" y="11310"/>
                      </a:cubicBezTo>
                      <a:cubicBezTo>
                        <a:pt x="10236" y="17561"/>
                        <a:pt x="5952" y="25687"/>
                        <a:pt x="3363" y="35063"/>
                      </a:cubicBezTo>
                      <a:cubicBezTo>
                        <a:pt x="3363" y="35153"/>
                        <a:pt x="3363" y="35153"/>
                        <a:pt x="3363" y="35242"/>
                      </a:cubicBezTo>
                      <a:cubicBezTo>
                        <a:pt x="-9489" y="81140"/>
                        <a:pt x="17822" y="155703"/>
                        <a:pt x="29425" y="18820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73" name="Google Shape;2473;p62"/>
                <p:cNvSpPr/>
                <p:nvPr/>
              </p:nvSpPr>
              <p:spPr>
                <a:xfrm>
                  <a:off x="11365881" y="3587881"/>
                  <a:ext cx="176324" cy="467058"/>
                </a:xfrm>
                <a:custGeom>
                  <a:avLst/>
                  <a:gdLst/>
                  <a:ahLst/>
                  <a:cxnLst/>
                  <a:rect l="l" t="t" r="r" b="b"/>
                  <a:pathLst>
                    <a:path w="176324" h="467058" extrusionOk="0">
                      <a:moveTo>
                        <a:pt x="46491" y="432800"/>
                      </a:moveTo>
                      <a:cubicBezTo>
                        <a:pt x="47562" y="434675"/>
                        <a:pt x="48543" y="435657"/>
                        <a:pt x="50150" y="437443"/>
                      </a:cubicBezTo>
                      <a:cubicBezTo>
                        <a:pt x="50596" y="437889"/>
                        <a:pt x="47204" y="439050"/>
                        <a:pt x="47830" y="439497"/>
                      </a:cubicBezTo>
                      <a:cubicBezTo>
                        <a:pt x="51399" y="450034"/>
                        <a:pt x="54791" y="458874"/>
                        <a:pt x="57737" y="465750"/>
                      </a:cubicBezTo>
                      <a:cubicBezTo>
                        <a:pt x="58897" y="468429"/>
                        <a:pt x="62556" y="466554"/>
                        <a:pt x="62199" y="464054"/>
                      </a:cubicBezTo>
                      <a:cubicBezTo>
                        <a:pt x="61218" y="456999"/>
                        <a:pt x="60147" y="450034"/>
                        <a:pt x="59076" y="442979"/>
                      </a:cubicBezTo>
                      <a:cubicBezTo>
                        <a:pt x="63002" y="442712"/>
                        <a:pt x="66573" y="441015"/>
                        <a:pt x="68625" y="436729"/>
                      </a:cubicBezTo>
                      <a:cubicBezTo>
                        <a:pt x="72731" y="427978"/>
                        <a:pt x="80139" y="412440"/>
                        <a:pt x="89065" y="391991"/>
                      </a:cubicBezTo>
                      <a:lnTo>
                        <a:pt x="89154" y="391902"/>
                      </a:lnTo>
                      <a:cubicBezTo>
                        <a:pt x="110574" y="343324"/>
                        <a:pt x="141278" y="267779"/>
                        <a:pt x="159931" y="196074"/>
                      </a:cubicBezTo>
                      <a:cubicBezTo>
                        <a:pt x="160467" y="194020"/>
                        <a:pt x="161002" y="192055"/>
                        <a:pt x="161449" y="190001"/>
                      </a:cubicBezTo>
                      <a:cubicBezTo>
                        <a:pt x="167964" y="164373"/>
                        <a:pt x="172784" y="139459"/>
                        <a:pt x="174926" y="116421"/>
                      </a:cubicBezTo>
                      <a:cubicBezTo>
                        <a:pt x="175283" y="112760"/>
                        <a:pt x="175640" y="109188"/>
                        <a:pt x="175819" y="105616"/>
                      </a:cubicBezTo>
                      <a:cubicBezTo>
                        <a:pt x="179121" y="52127"/>
                        <a:pt x="166715" y="11140"/>
                        <a:pt x="124855" y="1942"/>
                      </a:cubicBezTo>
                      <a:cubicBezTo>
                        <a:pt x="120125" y="871"/>
                        <a:pt x="114859" y="156"/>
                        <a:pt x="109236" y="67"/>
                      </a:cubicBezTo>
                      <a:cubicBezTo>
                        <a:pt x="106826" y="-22"/>
                        <a:pt x="104327" y="-22"/>
                        <a:pt x="101827" y="67"/>
                      </a:cubicBezTo>
                      <a:cubicBezTo>
                        <a:pt x="44081" y="2031"/>
                        <a:pt x="15876" y="44983"/>
                        <a:pt x="5256" y="104455"/>
                      </a:cubicBezTo>
                      <a:cubicBezTo>
                        <a:pt x="4363" y="109188"/>
                        <a:pt x="3649" y="113920"/>
                        <a:pt x="3024" y="118921"/>
                      </a:cubicBezTo>
                      <a:cubicBezTo>
                        <a:pt x="-9561" y="216969"/>
                        <a:pt x="19715" y="351629"/>
                        <a:pt x="43278" y="426013"/>
                      </a:cubicBezTo>
                      <a:cubicBezTo>
                        <a:pt x="44527" y="429228"/>
                        <a:pt x="45420" y="431192"/>
                        <a:pt x="46312" y="432621"/>
                      </a:cubicBezTo>
                      <a:lnTo>
                        <a:pt x="46491" y="4328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74" name="Google Shape;2474;p62"/>
                <p:cNvSpPr/>
                <p:nvPr/>
              </p:nvSpPr>
              <p:spPr>
                <a:xfrm>
                  <a:off x="11448163" y="4265578"/>
                  <a:ext cx="142851" cy="345890"/>
                </a:xfrm>
                <a:custGeom>
                  <a:avLst/>
                  <a:gdLst/>
                  <a:ahLst/>
                  <a:cxnLst/>
                  <a:rect l="l" t="t" r="r" b="b"/>
                  <a:pathLst>
                    <a:path w="142851" h="345890" extrusionOk="0">
                      <a:moveTo>
                        <a:pt x="16780" y="345891"/>
                      </a:moveTo>
                      <a:lnTo>
                        <a:pt x="0" y="272221"/>
                      </a:lnTo>
                      <a:cubicBezTo>
                        <a:pt x="0" y="272221"/>
                        <a:pt x="26865" y="-49515"/>
                        <a:pt x="101302" y="6563"/>
                      </a:cubicBezTo>
                      <a:cubicBezTo>
                        <a:pt x="175739" y="62731"/>
                        <a:pt x="127453" y="121131"/>
                        <a:pt x="127453" y="121131"/>
                      </a:cubicBezTo>
                      <a:lnTo>
                        <a:pt x="16780" y="34589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75" name="Google Shape;2475;p62"/>
                <p:cNvSpPr/>
                <p:nvPr/>
              </p:nvSpPr>
              <p:spPr>
                <a:xfrm>
                  <a:off x="11562496" y="4870876"/>
                  <a:ext cx="205639" cy="513368"/>
                </a:xfrm>
                <a:custGeom>
                  <a:avLst/>
                  <a:gdLst/>
                  <a:ahLst/>
                  <a:cxnLst/>
                  <a:rect l="l" t="t" r="r" b="b"/>
                  <a:pathLst>
                    <a:path w="205639" h="513368" extrusionOk="0">
                      <a:moveTo>
                        <a:pt x="25705" y="431126"/>
                      </a:moveTo>
                      <a:cubicBezTo>
                        <a:pt x="28829" y="426125"/>
                        <a:pt x="74973" y="144393"/>
                        <a:pt x="74973" y="144393"/>
                      </a:cubicBezTo>
                      <a:lnTo>
                        <a:pt x="116833" y="20092"/>
                      </a:lnTo>
                      <a:lnTo>
                        <a:pt x="161013" y="0"/>
                      </a:lnTo>
                      <a:lnTo>
                        <a:pt x="205640" y="35719"/>
                      </a:lnTo>
                      <a:lnTo>
                        <a:pt x="201891" y="143322"/>
                      </a:lnTo>
                      <a:lnTo>
                        <a:pt x="142895" y="300305"/>
                      </a:lnTo>
                      <a:lnTo>
                        <a:pt x="61674" y="465237"/>
                      </a:lnTo>
                      <a:lnTo>
                        <a:pt x="23920" y="513368"/>
                      </a:lnTo>
                      <a:lnTo>
                        <a:pt x="0" y="501670"/>
                      </a:lnTo>
                      <a:lnTo>
                        <a:pt x="25705" y="43112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76" name="Google Shape;2476;p62"/>
                <p:cNvSpPr/>
                <p:nvPr/>
              </p:nvSpPr>
              <p:spPr>
                <a:xfrm>
                  <a:off x="11265997" y="5028485"/>
                  <a:ext cx="364331" cy="452645"/>
                </a:xfrm>
                <a:custGeom>
                  <a:avLst/>
                  <a:gdLst/>
                  <a:ahLst/>
                  <a:cxnLst/>
                  <a:rect l="l" t="t" r="r" b="b"/>
                  <a:pathLst>
                    <a:path w="364331" h="452645" extrusionOk="0">
                      <a:moveTo>
                        <a:pt x="364331" y="452646"/>
                      </a:moveTo>
                      <a:lnTo>
                        <a:pt x="134059" y="272088"/>
                      </a:lnTo>
                      <a:lnTo>
                        <a:pt x="0" y="149215"/>
                      </a:lnTo>
                      <a:lnTo>
                        <a:pt x="50518" y="0"/>
                      </a:lnTo>
                      <a:lnTo>
                        <a:pt x="210192" y="185827"/>
                      </a:lnTo>
                      <a:lnTo>
                        <a:pt x="339787" y="3712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2477" name="Google Shape;2477;p62"/>
              <p:cNvGrpSpPr/>
              <p:nvPr/>
            </p:nvGrpSpPr>
            <p:grpSpPr>
              <a:xfrm>
                <a:off x="11138632" y="3588037"/>
                <a:ext cx="1190014" cy="3304078"/>
                <a:chOff x="11138632" y="3588037"/>
                <a:chExt cx="1190014" cy="3304078"/>
              </a:xfrm>
            </p:grpSpPr>
            <p:sp>
              <p:nvSpPr>
                <p:cNvPr id="2478" name="Google Shape;2478;p62"/>
                <p:cNvSpPr/>
                <p:nvPr/>
              </p:nvSpPr>
              <p:spPr>
                <a:xfrm>
                  <a:off x="11138632" y="4636115"/>
                  <a:ext cx="343672" cy="372518"/>
                </a:xfrm>
                <a:custGeom>
                  <a:avLst/>
                  <a:gdLst/>
                  <a:ahLst/>
                  <a:cxnLst/>
                  <a:rect l="l" t="t" r="r" b="b"/>
                  <a:pathLst>
                    <a:path w="343672" h="372518" extrusionOk="0">
                      <a:moveTo>
                        <a:pt x="25973" y="159663"/>
                      </a:moveTo>
                      <a:cubicBezTo>
                        <a:pt x="28294" y="163771"/>
                        <a:pt x="30793" y="167789"/>
                        <a:pt x="33381" y="171718"/>
                      </a:cubicBezTo>
                      <a:cubicBezTo>
                        <a:pt x="37040" y="171896"/>
                        <a:pt x="40611" y="172165"/>
                        <a:pt x="44269" y="172343"/>
                      </a:cubicBezTo>
                      <a:cubicBezTo>
                        <a:pt x="68636" y="173950"/>
                        <a:pt x="96037" y="179487"/>
                        <a:pt x="119957" y="173236"/>
                      </a:cubicBezTo>
                      <a:cubicBezTo>
                        <a:pt x="122366" y="176094"/>
                        <a:pt x="124776" y="178773"/>
                        <a:pt x="127186" y="181541"/>
                      </a:cubicBezTo>
                      <a:cubicBezTo>
                        <a:pt x="188503" y="251639"/>
                        <a:pt x="257406" y="327184"/>
                        <a:pt x="340144" y="372189"/>
                      </a:cubicBezTo>
                      <a:cubicBezTo>
                        <a:pt x="342822" y="373618"/>
                        <a:pt x="345054" y="370046"/>
                        <a:pt x="342644" y="368260"/>
                      </a:cubicBezTo>
                      <a:cubicBezTo>
                        <a:pt x="275257" y="314682"/>
                        <a:pt x="212958" y="261015"/>
                        <a:pt x="155658" y="198150"/>
                      </a:cubicBezTo>
                      <a:cubicBezTo>
                        <a:pt x="173330" y="174486"/>
                        <a:pt x="187432" y="147697"/>
                        <a:pt x="202962" y="122158"/>
                      </a:cubicBezTo>
                      <a:cubicBezTo>
                        <a:pt x="202159" y="120997"/>
                        <a:pt x="201267" y="120015"/>
                        <a:pt x="200374" y="118854"/>
                      </a:cubicBezTo>
                      <a:cubicBezTo>
                        <a:pt x="181988" y="142160"/>
                        <a:pt x="163423" y="166807"/>
                        <a:pt x="151285" y="193328"/>
                      </a:cubicBezTo>
                      <a:cubicBezTo>
                        <a:pt x="143966" y="185202"/>
                        <a:pt x="136737" y="177076"/>
                        <a:pt x="129685" y="168593"/>
                      </a:cubicBezTo>
                      <a:cubicBezTo>
                        <a:pt x="117279" y="153948"/>
                        <a:pt x="105141" y="138946"/>
                        <a:pt x="93181" y="124033"/>
                      </a:cubicBezTo>
                      <a:cubicBezTo>
                        <a:pt x="105051" y="105549"/>
                        <a:pt x="115137" y="85904"/>
                        <a:pt x="126918" y="67330"/>
                      </a:cubicBezTo>
                      <a:cubicBezTo>
                        <a:pt x="130756" y="61258"/>
                        <a:pt x="134595" y="55275"/>
                        <a:pt x="138521" y="49292"/>
                      </a:cubicBezTo>
                      <a:cubicBezTo>
                        <a:pt x="136737" y="47506"/>
                        <a:pt x="134862" y="45809"/>
                        <a:pt x="133166" y="44113"/>
                      </a:cubicBezTo>
                      <a:cubicBezTo>
                        <a:pt x="116297" y="68044"/>
                        <a:pt x="101125" y="94030"/>
                        <a:pt x="89521" y="119658"/>
                      </a:cubicBezTo>
                      <a:cubicBezTo>
                        <a:pt x="76312" y="103138"/>
                        <a:pt x="63459" y="86529"/>
                        <a:pt x="50518" y="69830"/>
                      </a:cubicBezTo>
                      <a:cubicBezTo>
                        <a:pt x="62567" y="49203"/>
                        <a:pt x="71492" y="26075"/>
                        <a:pt x="80596" y="3215"/>
                      </a:cubicBezTo>
                      <a:cubicBezTo>
                        <a:pt x="78543" y="1965"/>
                        <a:pt x="76491" y="982"/>
                        <a:pt x="74526" y="0"/>
                      </a:cubicBezTo>
                      <a:cubicBezTo>
                        <a:pt x="62745" y="20181"/>
                        <a:pt x="51678" y="41523"/>
                        <a:pt x="45163" y="62865"/>
                      </a:cubicBezTo>
                      <a:cubicBezTo>
                        <a:pt x="32846" y="46791"/>
                        <a:pt x="20529" y="30539"/>
                        <a:pt x="8390" y="14288"/>
                      </a:cubicBezTo>
                      <a:cubicBezTo>
                        <a:pt x="4731" y="20271"/>
                        <a:pt x="2053" y="26432"/>
                        <a:pt x="0" y="32683"/>
                      </a:cubicBezTo>
                      <a:cubicBezTo>
                        <a:pt x="36416" y="79742"/>
                        <a:pt x="77115" y="124659"/>
                        <a:pt x="115584" y="168325"/>
                      </a:cubicBezTo>
                      <a:cubicBezTo>
                        <a:pt x="95144" y="161628"/>
                        <a:pt x="71671" y="163056"/>
                        <a:pt x="50428" y="161538"/>
                      </a:cubicBezTo>
                      <a:cubicBezTo>
                        <a:pt x="42306" y="160913"/>
                        <a:pt x="34095" y="160199"/>
                        <a:pt x="25973" y="15966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79" name="Google Shape;2479;p62"/>
                <p:cNvSpPr/>
                <p:nvPr/>
              </p:nvSpPr>
              <p:spPr>
                <a:xfrm>
                  <a:off x="11534026" y="4527530"/>
                  <a:ext cx="154495" cy="402210"/>
                </a:xfrm>
                <a:custGeom>
                  <a:avLst/>
                  <a:gdLst/>
                  <a:ahLst/>
                  <a:cxnLst/>
                  <a:rect l="l" t="t" r="r" b="b"/>
                  <a:pathLst>
                    <a:path w="154495" h="402210" extrusionOk="0">
                      <a:moveTo>
                        <a:pt x="4193" y="401479"/>
                      </a:moveTo>
                      <a:cubicBezTo>
                        <a:pt x="45250" y="352544"/>
                        <a:pt x="81219" y="292715"/>
                        <a:pt x="107816" y="228243"/>
                      </a:cubicBezTo>
                      <a:cubicBezTo>
                        <a:pt x="121651" y="223599"/>
                        <a:pt x="135218" y="217974"/>
                        <a:pt x="148694" y="211723"/>
                      </a:cubicBezTo>
                      <a:cubicBezTo>
                        <a:pt x="148962" y="210919"/>
                        <a:pt x="149230" y="210205"/>
                        <a:pt x="149409" y="209401"/>
                      </a:cubicBezTo>
                      <a:cubicBezTo>
                        <a:pt x="150033" y="207080"/>
                        <a:pt x="150748" y="204490"/>
                        <a:pt x="151372" y="201722"/>
                      </a:cubicBezTo>
                      <a:cubicBezTo>
                        <a:pt x="137537" y="207347"/>
                        <a:pt x="123882" y="213509"/>
                        <a:pt x="110940" y="220385"/>
                      </a:cubicBezTo>
                      <a:cubicBezTo>
                        <a:pt x="135128" y="159663"/>
                        <a:pt x="150837" y="95101"/>
                        <a:pt x="154496" y="31701"/>
                      </a:cubicBezTo>
                      <a:cubicBezTo>
                        <a:pt x="154496" y="31611"/>
                        <a:pt x="154496" y="31611"/>
                        <a:pt x="154496" y="31611"/>
                      </a:cubicBezTo>
                      <a:cubicBezTo>
                        <a:pt x="150480" y="18395"/>
                        <a:pt x="144767" y="7590"/>
                        <a:pt x="136824" y="0"/>
                      </a:cubicBezTo>
                      <a:cubicBezTo>
                        <a:pt x="133343" y="59115"/>
                        <a:pt x="127720" y="116890"/>
                        <a:pt x="110137" y="175736"/>
                      </a:cubicBezTo>
                      <a:cubicBezTo>
                        <a:pt x="109869" y="176629"/>
                        <a:pt x="109513" y="177611"/>
                        <a:pt x="109245" y="178594"/>
                      </a:cubicBezTo>
                      <a:cubicBezTo>
                        <a:pt x="101836" y="168593"/>
                        <a:pt x="92911" y="160199"/>
                        <a:pt x="83004" y="151894"/>
                      </a:cubicBezTo>
                      <a:cubicBezTo>
                        <a:pt x="70509" y="141446"/>
                        <a:pt x="59709" y="130373"/>
                        <a:pt x="48909" y="119122"/>
                      </a:cubicBezTo>
                      <a:cubicBezTo>
                        <a:pt x="48196" y="121712"/>
                        <a:pt x="47481" y="124391"/>
                        <a:pt x="46767" y="126980"/>
                      </a:cubicBezTo>
                      <a:cubicBezTo>
                        <a:pt x="53729" y="134481"/>
                        <a:pt x="60869" y="141893"/>
                        <a:pt x="69081" y="148769"/>
                      </a:cubicBezTo>
                      <a:cubicBezTo>
                        <a:pt x="82826" y="160110"/>
                        <a:pt x="96570" y="171003"/>
                        <a:pt x="107103" y="185202"/>
                      </a:cubicBezTo>
                      <a:cubicBezTo>
                        <a:pt x="99783" y="208329"/>
                        <a:pt x="91126" y="231101"/>
                        <a:pt x="81487" y="253246"/>
                      </a:cubicBezTo>
                      <a:cubicBezTo>
                        <a:pt x="64082" y="243424"/>
                        <a:pt x="51051" y="228600"/>
                        <a:pt x="35879" y="215920"/>
                      </a:cubicBezTo>
                      <a:cubicBezTo>
                        <a:pt x="32040" y="212616"/>
                        <a:pt x="28114" y="209580"/>
                        <a:pt x="24097" y="206544"/>
                      </a:cubicBezTo>
                      <a:cubicBezTo>
                        <a:pt x="23472" y="208508"/>
                        <a:pt x="22936" y="210294"/>
                        <a:pt x="22401" y="212170"/>
                      </a:cubicBezTo>
                      <a:cubicBezTo>
                        <a:pt x="29630" y="217706"/>
                        <a:pt x="36682" y="223599"/>
                        <a:pt x="43644" y="229761"/>
                      </a:cubicBezTo>
                      <a:cubicBezTo>
                        <a:pt x="55067" y="239941"/>
                        <a:pt x="66224" y="249763"/>
                        <a:pt x="80059" y="256282"/>
                      </a:cubicBezTo>
                      <a:cubicBezTo>
                        <a:pt x="58281" y="306020"/>
                        <a:pt x="31148" y="353348"/>
                        <a:pt x="444" y="398443"/>
                      </a:cubicBezTo>
                      <a:cubicBezTo>
                        <a:pt x="-1251" y="400586"/>
                        <a:pt x="2319" y="403622"/>
                        <a:pt x="4193" y="40147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80" name="Google Shape;2480;p62"/>
                <p:cNvSpPr/>
                <p:nvPr/>
              </p:nvSpPr>
              <p:spPr>
                <a:xfrm>
                  <a:off x="11183080" y="4218027"/>
                  <a:ext cx="227191" cy="464026"/>
                </a:xfrm>
                <a:custGeom>
                  <a:avLst/>
                  <a:gdLst/>
                  <a:ahLst/>
                  <a:cxnLst/>
                  <a:rect l="l" t="t" r="r" b="b"/>
                  <a:pathLst>
                    <a:path w="227191" h="464026" extrusionOk="0">
                      <a:moveTo>
                        <a:pt x="0" y="174397"/>
                      </a:moveTo>
                      <a:cubicBezTo>
                        <a:pt x="893" y="177522"/>
                        <a:pt x="1786" y="180469"/>
                        <a:pt x="2767" y="183684"/>
                      </a:cubicBezTo>
                      <a:lnTo>
                        <a:pt x="2767" y="183773"/>
                      </a:lnTo>
                      <a:cubicBezTo>
                        <a:pt x="20171" y="188059"/>
                        <a:pt x="37487" y="191274"/>
                        <a:pt x="54088" y="192167"/>
                      </a:cubicBezTo>
                      <a:cubicBezTo>
                        <a:pt x="67387" y="236994"/>
                        <a:pt x="85148" y="280214"/>
                        <a:pt x="108264" y="320933"/>
                      </a:cubicBezTo>
                      <a:cubicBezTo>
                        <a:pt x="94698" y="315486"/>
                        <a:pt x="79972" y="310485"/>
                        <a:pt x="64977" y="306467"/>
                      </a:cubicBezTo>
                      <a:cubicBezTo>
                        <a:pt x="66851" y="309235"/>
                        <a:pt x="68726" y="312003"/>
                        <a:pt x="70600" y="314772"/>
                      </a:cubicBezTo>
                      <a:cubicBezTo>
                        <a:pt x="83720" y="317897"/>
                        <a:pt x="96662" y="321558"/>
                        <a:pt x="109961" y="323969"/>
                      </a:cubicBezTo>
                      <a:cubicBezTo>
                        <a:pt x="139236" y="375136"/>
                        <a:pt x="176811" y="422196"/>
                        <a:pt x="223848" y="463451"/>
                      </a:cubicBezTo>
                      <a:cubicBezTo>
                        <a:pt x="225633" y="465148"/>
                        <a:pt x="228400" y="462736"/>
                        <a:pt x="226614" y="460861"/>
                      </a:cubicBezTo>
                      <a:cubicBezTo>
                        <a:pt x="165297" y="395407"/>
                        <a:pt x="115137" y="320844"/>
                        <a:pt x="83185" y="237262"/>
                      </a:cubicBezTo>
                      <a:cubicBezTo>
                        <a:pt x="101303" y="221456"/>
                        <a:pt x="117368" y="203150"/>
                        <a:pt x="135130" y="186899"/>
                      </a:cubicBezTo>
                      <a:cubicBezTo>
                        <a:pt x="143787" y="178951"/>
                        <a:pt x="153159" y="171450"/>
                        <a:pt x="162263" y="163771"/>
                      </a:cubicBezTo>
                      <a:cubicBezTo>
                        <a:pt x="160924" y="160467"/>
                        <a:pt x="159764" y="156984"/>
                        <a:pt x="158425" y="153412"/>
                      </a:cubicBezTo>
                      <a:cubicBezTo>
                        <a:pt x="147089" y="163056"/>
                        <a:pt x="136558" y="174040"/>
                        <a:pt x="126383" y="184041"/>
                      </a:cubicBezTo>
                      <a:cubicBezTo>
                        <a:pt x="110764" y="199311"/>
                        <a:pt x="94609" y="214938"/>
                        <a:pt x="81578" y="232708"/>
                      </a:cubicBezTo>
                      <a:cubicBezTo>
                        <a:pt x="78633" y="224760"/>
                        <a:pt x="75776" y="216813"/>
                        <a:pt x="73099" y="208687"/>
                      </a:cubicBezTo>
                      <a:cubicBezTo>
                        <a:pt x="67297" y="190560"/>
                        <a:pt x="62388" y="172165"/>
                        <a:pt x="58372" y="153680"/>
                      </a:cubicBezTo>
                      <a:cubicBezTo>
                        <a:pt x="84524" y="133856"/>
                        <a:pt x="108443" y="109032"/>
                        <a:pt x="132185" y="85636"/>
                      </a:cubicBezTo>
                      <a:cubicBezTo>
                        <a:pt x="131114" y="83582"/>
                        <a:pt x="130221" y="81528"/>
                        <a:pt x="129239" y="79474"/>
                      </a:cubicBezTo>
                      <a:cubicBezTo>
                        <a:pt x="104159" y="99477"/>
                        <a:pt x="77918" y="120104"/>
                        <a:pt x="56319" y="143411"/>
                      </a:cubicBezTo>
                      <a:cubicBezTo>
                        <a:pt x="46769" y="96262"/>
                        <a:pt x="42306" y="48310"/>
                        <a:pt x="39629" y="0"/>
                      </a:cubicBezTo>
                      <a:cubicBezTo>
                        <a:pt x="38111" y="625"/>
                        <a:pt x="36683" y="1518"/>
                        <a:pt x="35434" y="2768"/>
                      </a:cubicBezTo>
                      <a:cubicBezTo>
                        <a:pt x="31417" y="6787"/>
                        <a:pt x="27758" y="10805"/>
                        <a:pt x="24366" y="15002"/>
                      </a:cubicBezTo>
                      <a:cubicBezTo>
                        <a:pt x="27758" y="74831"/>
                        <a:pt x="37130" y="133767"/>
                        <a:pt x="53641" y="190113"/>
                      </a:cubicBezTo>
                      <a:cubicBezTo>
                        <a:pt x="36237" y="183148"/>
                        <a:pt x="17761" y="179487"/>
                        <a:pt x="0" y="17439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81" name="Google Shape;2481;p62"/>
                <p:cNvSpPr/>
                <p:nvPr/>
              </p:nvSpPr>
              <p:spPr>
                <a:xfrm>
                  <a:off x="11450490" y="4227314"/>
                  <a:ext cx="154758" cy="304807"/>
                </a:xfrm>
                <a:custGeom>
                  <a:avLst/>
                  <a:gdLst/>
                  <a:ahLst/>
                  <a:cxnLst/>
                  <a:rect l="l" t="t" r="r" b="b"/>
                  <a:pathLst>
                    <a:path w="154758" h="304807" extrusionOk="0">
                      <a:moveTo>
                        <a:pt x="2849" y="304770"/>
                      </a:moveTo>
                      <a:cubicBezTo>
                        <a:pt x="3296" y="304770"/>
                        <a:pt x="3741" y="304592"/>
                        <a:pt x="4099" y="304145"/>
                      </a:cubicBezTo>
                      <a:cubicBezTo>
                        <a:pt x="7848" y="299591"/>
                        <a:pt x="11506" y="295126"/>
                        <a:pt x="15077" y="290394"/>
                      </a:cubicBezTo>
                      <a:cubicBezTo>
                        <a:pt x="34088" y="265926"/>
                        <a:pt x="50599" y="239673"/>
                        <a:pt x="65237" y="212437"/>
                      </a:cubicBezTo>
                      <a:cubicBezTo>
                        <a:pt x="73181" y="211723"/>
                        <a:pt x="81124" y="210741"/>
                        <a:pt x="89068" y="209669"/>
                      </a:cubicBezTo>
                      <a:cubicBezTo>
                        <a:pt x="93173" y="209133"/>
                        <a:pt x="97190" y="208508"/>
                        <a:pt x="101296" y="207883"/>
                      </a:cubicBezTo>
                      <a:cubicBezTo>
                        <a:pt x="107364" y="206990"/>
                        <a:pt x="113434" y="206097"/>
                        <a:pt x="119592" y="205383"/>
                      </a:cubicBezTo>
                      <a:cubicBezTo>
                        <a:pt x="120039" y="204311"/>
                        <a:pt x="120396" y="203329"/>
                        <a:pt x="120842" y="202168"/>
                      </a:cubicBezTo>
                      <a:cubicBezTo>
                        <a:pt x="115308" y="202079"/>
                        <a:pt x="109685" y="202079"/>
                        <a:pt x="104062" y="202168"/>
                      </a:cubicBezTo>
                      <a:cubicBezTo>
                        <a:pt x="100225" y="202168"/>
                        <a:pt x="96297" y="202257"/>
                        <a:pt x="92460" y="202436"/>
                      </a:cubicBezTo>
                      <a:cubicBezTo>
                        <a:pt x="84784" y="202704"/>
                        <a:pt x="77197" y="203150"/>
                        <a:pt x="69700" y="204133"/>
                      </a:cubicBezTo>
                      <a:cubicBezTo>
                        <a:pt x="86569" y="171629"/>
                        <a:pt x="100849" y="137607"/>
                        <a:pt x="113077" y="102781"/>
                      </a:cubicBezTo>
                      <a:cubicBezTo>
                        <a:pt x="118521" y="101888"/>
                        <a:pt x="123877" y="101084"/>
                        <a:pt x="129321" y="100191"/>
                      </a:cubicBezTo>
                      <a:cubicBezTo>
                        <a:pt x="132445" y="99655"/>
                        <a:pt x="135479" y="99120"/>
                        <a:pt x="138692" y="98584"/>
                      </a:cubicBezTo>
                      <a:cubicBezTo>
                        <a:pt x="143691" y="97691"/>
                        <a:pt x="148689" y="96798"/>
                        <a:pt x="153687" y="95816"/>
                      </a:cubicBezTo>
                      <a:cubicBezTo>
                        <a:pt x="154133" y="93673"/>
                        <a:pt x="154490" y="91440"/>
                        <a:pt x="154758" y="89297"/>
                      </a:cubicBezTo>
                      <a:cubicBezTo>
                        <a:pt x="148778" y="90458"/>
                        <a:pt x="142976" y="91619"/>
                        <a:pt x="136997" y="92690"/>
                      </a:cubicBezTo>
                      <a:cubicBezTo>
                        <a:pt x="135034" y="93137"/>
                        <a:pt x="133069" y="93494"/>
                        <a:pt x="131106" y="93940"/>
                      </a:cubicBezTo>
                      <a:cubicBezTo>
                        <a:pt x="125751" y="94923"/>
                        <a:pt x="120485" y="95994"/>
                        <a:pt x="115129" y="97066"/>
                      </a:cubicBezTo>
                      <a:cubicBezTo>
                        <a:pt x="117004" y="91351"/>
                        <a:pt x="119057" y="85725"/>
                        <a:pt x="120931" y="80010"/>
                      </a:cubicBezTo>
                      <a:cubicBezTo>
                        <a:pt x="122091" y="76527"/>
                        <a:pt x="123341" y="73045"/>
                        <a:pt x="124412" y="69562"/>
                      </a:cubicBezTo>
                      <a:lnTo>
                        <a:pt x="124412" y="69473"/>
                      </a:lnTo>
                      <a:cubicBezTo>
                        <a:pt x="130482" y="50453"/>
                        <a:pt x="136105" y="31343"/>
                        <a:pt x="141370" y="12145"/>
                      </a:cubicBezTo>
                      <a:cubicBezTo>
                        <a:pt x="139674" y="10001"/>
                        <a:pt x="137800" y="7948"/>
                        <a:pt x="135747" y="5983"/>
                      </a:cubicBezTo>
                      <a:cubicBezTo>
                        <a:pt x="133427" y="3751"/>
                        <a:pt x="131106" y="1786"/>
                        <a:pt x="128875" y="0"/>
                      </a:cubicBezTo>
                      <a:cubicBezTo>
                        <a:pt x="123430" y="18574"/>
                        <a:pt x="117807" y="37148"/>
                        <a:pt x="111916" y="55453"/>
                      </a:cubicBezTo>
                      <a:cubicBezTo>
                        <a:pt x="110667" y="59472"/>
                        <a:pt x="109329" y="63490"/>
                        <a:pt x="107990" y="67508"/>
                      </a:cubicBezTo>
                      <a:cubicBezTo>
                        <a:pt x="98439" y="96530"/>
                        <a:pt x="88086" y="125194"/>
                        <a:pt x="76662" y="153412"/>
                      </a:cubicBezTo>
                      <a:cubicBezTo>
                        <a:pt x="65237" y="134303"/>
                        <a:pt x="53635" y="115372"/>
                        <a:pt x="42745" y="96084"/>
                      </a:cubicBezTo>
                      <a:cubicBezTo>
                        <a:pt x="41585" y="94119"/>
                        <a:pt x="40514" y="92065"/>
                        <a:pt x="39353" y="90101"/>
                      </a:cubicBezTo>
                      <a:cubicBezTo>
                        <a:pt x="37658" y="87154"/>
                        <a:pt x="36051" y="84207"/>
                        <a:pt x="34534" y="81260"/>
                      </a:cubicBezTo>
                      <a:cubicBezTo>
                        <a:pt x="33106" y="85279"/>
                        <a:pt x="31856" y="89386"/>
                        <a:pt x="30696" y="93583"/>
                      </a:cubicBezTo>
                      <a:cubicBezTo>
                        <a:pt x="32214" y="96351"/>
                        <a:pt x="33730" y="98941"/>
                        <a:pt x="35337" y="101620"/>
                      </a:cubicBezTo>
                      <a:lnTo>
                        <a:pt x="35337" y="101709"/>
                      </a:lnTo>
                      <a:cubicBezTo>
                        <a:pt x="35872" y="102602"/>
                        <a:pt x="36408" y="103495"/>
                        <a:pt x="36944" y="104477"/>
                      </a:cubicBezTo>
                      <a:cubicBezTo>
                        <a:pt x="37747" y="105906"/>
                        <a:pt x="38550" y="107335"/>
                        <a:pt x="39353" y="108764"/>
                      </a:cubicBezTo>
                      <a:cubicBezTo>
                        <a:pt x="49886" y="126980"/>
                        <a:pt x="60417" y="145286"/>
                        <a:pt x="73181" y="162074"/>
                      </a:cubicBezTo>
                      <a:cubicBezTo>
                        <a:pt x="56490" y="202079"/>
                        <a:pt x="37479" y="241191"/>
                        <a:pt x="14452" y="279142"/>
                      </a:cubicBezTo>
                      <a:cubicBezTo>
                        <a:pt x="11150" y="284500"/>
                        <a:pt x="7848" y="289858"/>
                        <a:pt x="4367" y="295215"/>
                      </a:cubicBezTo>
                      <a:cubicBezTo>
                        <a:pt x="3117" y="297180"/>
                        <a:pt x="1867" y="299145"/>
                        <a:pt x="528" y="301198"/>
                      </a:cubicBezTo>
                      <a:cubicBezTo>
                        <a:pt x="-988" y="302806"/>
                        <a:pt x="1064" y="305128"/>
                        <a:pt x="2849" y="30477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82" name="Google Shape;2482;p62"/>
                <p:cNvSpPr/>
                <p:nvPr/>
              </p:nvSpPr>
              <p:spPr>
                <a:xfrm>
                  <a:off x="11229938" y="3867804"/>
                  <a:ext cx="167593" cy="340555"/>
                </a:xfrm>
                <a:custGeom>
                  <a:avLst/>
                  <a:gdLst/>
                  <a:ahLst/>
                  <a:cxnLst/>
                  <a:rect l="l" t="t" r="r" b="b"/>
                  <a:pathLst>
                    <a:path w="167593" h="340555" extrusionOk="0">
                      <a:moveTo>
                        <a:pt x="26062" y="176718"/>
                      </a:moveTo>
                      <a:cubicBezTo>
                        <a:pt x="26865" y="178862"/>
                        <a:pt x="27580" y="180826"/>
                        <a:pt x="28115" y="182523"/>
                      </a:cubicBezTo>
                      <a:cubicBezTo>
                        <a:pt x="28383" y="183148"/>
                        <a:pt x="28562" y="183683"/>
                        <a:pt x="28829" y="184219"/>
                      </a:cubicBezTo>
                      <a:cubicBezTo>
                        <a:pt x="42485" y="184666"/>
                        <a:pt x="55873" y="185291"/>
                        <a:pt x="69439" y="185023"/>
                      </a:cubicBezTo>
                      <a:cubicBezTo>
                        <a:pt x="97554" y="239137"/>
                        <a:pt x="129775" y="291108"/>
                        <a:pt x="165923" y="340221"/>
                      </a:cubicBezTo>
                      <a:cubicBezTo>
                        <a:pt x="166636" y="341114"/>
                        <a:pt x="168065" y="340042"/>
                        <a:pt x="167439" y="339060"/>
                      </a:cubicBezTo>
                      <a:cubicBezTo>
                        <a:pt x="140574" y="295126"/>
                        <a:pt x="115494" y="250210"/>
                        <a:pt x="92734" y="204311"/>
                      </a:cubicBezTo>
                      <a:cubicBezTo>
                        <a:pt x="110496" y="189756"/>
                        <a:pt x="127633" y="172789"/>
                        <a:pt x="142716" y="155019"/>
                      </a:cubicBezTo>
                      <a:lnTo>
                        <a:pt x="142716" y="154930"/>
                      </a:lnTo>
                      <a:cubicBezTo>
                        <a:pt x="141824" y="152340"/>
                        <a:pt x="140931" y="149661"/>
                        <a:pt x="140039" y="146983"/>
                      </a:cubicBezTo>
                      <a:cubicBezTo>
                        <a:pt x="121742" y="162163"/>
                        <a:pt x="104516" y="179576"/>
                        <a:pt x="89521" y="197703"/>
                      </a:cubicBezTo>
                      <a:cubicBezTo>
                        <a:pt x="76580" y="171182"/>
                        <a:pt x="64442" y="144214"/>
                        <a:pt x="53106" y="116800"/>
                      </a:cubicBezTo>
                      <a:cubicBezTo>
                        <a:pt x="71403" y="100102"/>
                        <a:pt x="89700" y="80099"/>
                        <a:pt x="105409" y="59293"/>
                      </a:cubicBezTo>
                      <a:lnTo>
                        <a:pt x="105409" y="59204"/>
                      </a:lnTo>
                      <a:cubicBezTo>
                        <a:pt x="104070" y="56793"/>
                        <a:pt x="102909" y="54292"/>
                        <a:pt x="101570" y="51971"/>
                      </a:cubicBezTo>
                      <a:cubicBezTo>
                        <a:pt x="96305" y="58221"/>
                        <a:pt x="91128" y="64740"/>
                        <a:pt x="85684" y="70901"/>
                      </a:cubicBezTo>
                      <a:cubicBezTo>
                        <a:pt x="74081" y="84028"/>
                        <a:pt x="61764" y="96619"/>
                        <a:pt x="50250" y="109924"/>
                      </a:cubicBezTo>
                      <a:cubicBezTo>
                        <a:pt x="50071" y="109657"/>
                        <a:pt x="49893" y="109299"/>
                        <a:pt x="49893" y="109031"/>
                      </a:cubicBezTo>
                      <a:cubicBezTo>
                        <a:pt x="45073" y="97244"/>
                        <a:pt x="40611" y="85368"/>
                        <a:pt x="36505" y="73402"/>
                      </a:cubicBezTo>
                      <a:cubicBezTo>
                        <a:pt x="40879" y="55811"/>
                        <a:pt x="55248" y="41434"/>
                        <a:pt x="64619" y="26342"/>
                      </a:cubicBezTo>
                      <a:cubicBezTo>
                        <a:pt x="68100" y="20806"/>
                        <a:pt x="71313" y="15270"/>
                        <a:pt x="74259" y="9644"/>
                      </a:cubicBezTo>
                      <a:cubicBezTo>
                        <a:pt x="72384" y="7412"/>
                        <a:pt x="70421" y="5447"/>
                        <a:pt x="68547" y="3572"/>
                      </a:cubicBezTo>
                      <a:cubicBezTo>
                        <a:pt x="62299" y="14198"/>
                        <a:pt x="56230" y="25003"/>
                        <a:pt x="49536" y="35451"/>
                      </a:cubicBezTo>
                      <a:cubicBezTo>
                        <a:pt x="43556" y="44916"/>
                        <a:pt x="37130" y="53846"/>
                        <a:pt x="33291" y="63936"/>
                      </a:cubicBezTo>
                      <a:cubicBezTo>
                        <a:pt x="25973" y="42684"/>
                        <a:pt x="19547" y="21431"/>
                        <a:pt x="13299" y="0"/>
                      </a:cubicBezTo>
                      <a:cubicBezTo>
                        <a:pt x="6873" y="6251"/>
                        <a:pt x="2589" y="14377"/>
                        <a:pt x="0" y="23753"/>
                      </a:cubicBezTo>
                      <a:cubicBezTo>
                        <a:pt x="0" y="23842"/>
                        <a:pt x="0" y="23842"/>
                        <a:pt x="0" y="23931"/>
                      </a:cubicBezTo>
                      <a:cubicBezTo>
                        <a:pt x="9461" y="50095"/>
                        <a:pt x="19726" y="75724"/>
                        <a:pt x="30168" y="100727"/>
                      </a:cubicBezTo>
                      <a:cubicBezTo>
                        <a:pt x="41324" y="127605"/>
                        <a:pt x="53552" y="153858"/>
                        <a:pt x="66761" y="179665"/>
                      </a:cubicBezTo>
                      <a:cubicBezTo>
                        <a:pt x="53909" y="178326"/>
                        <a:pt x="41146" y="177611"/>
                        <a:pt x="28294" y="176897"/>
                      </a:cubicBezTo>
                      <a:cubicBezTo>
                        <a:pt x="27580" y="176897"/>
                        <a:pt x="26865" y="176808"/>
                        <a:pt x="26062" y="17671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83" name="Google Shape;2483;p62"/>
                <p:cNvSpPr/>
                <p:nvPr/>
              </p:nvSpPr>
              <p:spPr>
                <a:xfrm>
                  <a:off x="11368906" y="3588037"/>
                  <a:ext cx="172794" cy="362317"/>
                </a:xfrm>
                <a:custGeom>
                  <a:avLst/>
                  <a:gdLst/>
                  <a:ahLst/>
                  <a:cxnLst/>
                  <a:rect l="l" t="t" r="r" b="b"/>
                  <a:pathLst>
                    <a:path w="172794" h="362317" extrusionOk="0">
                      <a:moveTo>
                        <a:pt x="54355" y="359598"/>
                      </a:moveTo>
                      <a:cubicBezTo>
                        <a:pt x="54979" y="363617"/>
                        <a:pt x="61496" y="362992"/>
                        <a:pt x="61317" y="358974"/>
                      </a:cubicBezTo>
                      <a:cubicBezTo>
                        <a:pt x="59978" y="312003"/>
                        <a:pt x="61852" y="266373"/>
                        <a:pt x="66761" y="221813"/>
                      </a:cubicBezTo>
                      <a:cubicBezTo>
                        <a:pt x="77382" y="218777"/>
                        <a:pt x="87914" y="215920"/>
                        <a:pt x="98535" y="212973"/>
                      </a:cubicBezTo>
                      <a:cubicBezTo>
                        <a:pt x="118082" y="207437"/>
                        <a:pt x="137539" y="201989"/>
                        <a:pt x="156907" y="196007"/>
                      </a:cubicBezTo>
                      <a:cubicBezTo>
                        <a:pt x="157443" y="193953"/>
                        <a:pt x="157978" y="191988"/>
                        <a:pt x="158425" y="189934"/>
                      </a:cubicBezTo>
                      <a:cubicBezTo>
                        <a:pt x="138611" y="195024"/>
                        <a:pt x="118885" y="200561"/>
                        <a:pt x="99160" y="206097"/>
                      </a:cubicBezTo>
                      <a:cubicBezTo>
                        <a:pt x="88628" y="209133"/>
                        <a:pt x="78097" y="212169"/>
                        <a:pt x="67654" y="215206"/>
                      </a:cubicBezTo>
                      <a:cubicBezTo>
                        <a:pt x="69261" y="201543"/>
                        <a:pt x="71135" y="187970"/>
                        <a:pt x="73455" y="174397"/>
                      </a:cubicBezTo>
                      <a:cubicBezTo>
                        <a:pt x="74794" y="166092"/>
                        <a:pt x="76222" y="157877"/>
                        <a:pt x="77829" y="149572"/>
                      </a:cubicBezTo>
                      <a:cubicBezTo>
                        <a:pt x="108889" y="137339"/>
                        <a:pt x="140395" y="126712"/>
                        <a:pt x="171902" y="116354"/>
                      </a:cubicBezTo>
                      <a:cubicBezTo>
                        <a:pt x="172258" y="112693"/>
                        <a:pt x="172616" y="109121"/>
                        <a:pt x="172794" y="105549"/>
                      </a:cubicBezTo>
                      <a:cubicBezTo>
                        <a:pt x="141377" y="114657"/>
                        <a:pt x="110496" y="125998"/>
                        <a:pt x="80060" y="138142"/>
                      </a:cubicBezTo>
                      <a:cubicBezTo>
                        <a:pt x="89878" y="91976"/>
                        <a:pt x="103623" y="46791"/>
                        <a:pt x="121831" y="1875"/>
                      </a:cubicBezTo>
                      <a:cubicBezTo>
                        <a:pt x="117100" y="804"/>
                        <a:pt x="111835" y="89"/>
                        <a:pt x="106212" y="0"/>
                      </a:cubicBezTo>
                      <a:cubicBezTo>
                        <a:pt x="81845" y="54382"/>
                        <a:pt x="64441" y="112782"/>
                        <a:pt x="55247" y="172164"/>
                      </a:cubicBezTo>
                      <a:cubicBezTo>
                        <a:pt x="37933" y="149215"/>
                        <a:pt x="19367" y="127427"/>
                        <a:pt x="2231" y="104388"/>
                      </a:cubicBezTo>
                      <a:cubicBezTo>
                        <a:pt x="1339" y="109121"/>
                        <a:pt x="624" y="113854"/>
                        <a:pt x="0" y="118854"/>
                      </a:cubicBezTo>
                      <a:cubicBezTo>
                        <a:pt x="15619" y="141982"/>
                        <a:pt x="33470" y="164038"/>
                        <a:pt x="53908" y="181005"/>
                      </a:cubicBezTo>
                      <a:cubicBezTo>
                        <a:pt x="47572" y="225832"/>
                        <a:pt x="45698" y="270927"/>
                        <a:pt x="49089" y="315397"/>
                      </a:cubicBezTo>
                      <a:lnTo>
                        <a:pt x="49179" y="315665"/>
                      </a:lnTo>
                      <a:cubicBezTo>
                        <a:pt x="50428" y="330398"/>
                        <a:pt x="52124" y="345132"/>
                        <a:pt x="54355" y="35959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84" name="Google Shape;2484;p62"/>
                <p:cNvSpPr/>
                <p:nvPr/>
              </p:nvSpPr>
              <p:spPr>
                <a:xfrm>
                  <a:off x="11174065" y="4974728"/>
                  <a:ext cx="389344" cy="412965"/>
                </a:xfrm>
                <a:custGeom>
                  <a:avLst/>
                  <a:gdLst/>
                  <a:ahLst/>
                  <a:cxnLst/>
                  <a:rect l="l" t="t" r="r" b="b"/>
                  <a:pathLst>
                    <a:path w="389344" h="412965" extrusionOk="0">
                      <a:moveTo>
                        <a:pt x="126472" y="159395"/>
                      </a:moveTo>
                      <a:cubicBezTo>
                        <a:pt x="137005" y="170825"/>
                        <a:pt x="147715" y="182166"/>
                        <a:pt x="158335" y="193507"/>
                      </a:cubicBezTo>
                      <a:cubicBezTo>
                        <a:pt x="145037" y="194846"/>
                        <a:pt x="131471" y="195917"/>
                        <a:pt x="117904" y="196989"/>
                      </a:cubicBezTo>
                      <a:cubicBezTo>
                        <a:pt x="109693" y="197525"/>
                        <a:pt x="101481" y="198329"/>
                        <a:pt x="93181" y="199043"/>
                      </a:cubicBezTo>
                      <a:cubicBezTo>
                        <a:pt x="82827" y="200115"/>
                        <a:pt x="72385" y="201276"/>
                        <a:pt x="62121" y="202883"/>
                      </a:cubicBezTo>
                      <a:cubicBezTo>
                        <a:pt x="64798" y="205919"/>
                        <a:pt x="67476" y="209134"/>
                        <a:pt x="70332" y="212080"/>
                      </a:cubicBezTo>
                      <a:cubicBezTo>
                        <a:pt x="79168" y="210830"/>
                        <a:pt x="88182" y="209312"/>
                        <a:pt x="97018" y="207705"/>
                      </a:cubicBezTo>
                      <a:lnTo>
                        <a:pt x="97108" y="207705"/>
                      </a:lnTo>
                      <a:cubicBezTo>
                        <a:pt x="103624" y="206544"/>
                        <a:pt x="109871" y="205205"/>
                        <a:pt x="116297" y="203954"/>
                      </a:cubicBezTo>
                      <a:cubicBezTo>
                        <a:pt x="131024" y="201097"/>
                        <a:pt x="145573" y="198061"/>
                        <a:pt x="160121" y="195382"/>
                      </a:cubicBezTo>
                      <a:cubicBezTo>
                        <a:pt x="192609" y="230118"/>
                        <a:pt x="225454" y="264676"/>
                        <a:pt x="258745" y="298788"/>
                      </a:cubicBezTo>
                      <a:cubicBezTo>
                        <a:pt x="269456" y="309771"/>
                        <a:pt x="280077" y="321022"/>
                        <a:pt x="290967" y="332184"/>
                      </a:cubicBezTo>
                      <a:cubicBezTo>
                        <a:pt x="282934" y="333256"/>
                        <a:pt x="274811" y="334328"/>
                        <a:pt x="266689" y="335667"/>
                      </a:cubicBezTo>
                      <a:cubicBezTo>
                        <a:pt x="258924" y="336828"/>
                        <a:pt x="251248" y="338167"/>
                        <a:pt x="243573" y="339596"/>
                      </a:cubicBezTo>
                      <a:cubicBezTo>
                        <a:pt x="234826" y="341204"/>
                        <a:pt x="225990" y="343168"/>
                        <a:pt x="217422" y="345311"/>
                      </a:cubicBezTo>
                      <a:cubicBezTo>
                        <a:pt x="221795" y="348883"/>
                        <a:pt x="226347" y="352366"/>
                        <a:pt x="230721" y="355938"/>
                      </a:cubicBezTo>
                      <a:cubicBezTo>
                        <a:pt x="239199" y="353973"/>
                        <a:pt x="247589" y="351741"/>
                        <a:pt x="255979" y="349329"/>
                      </a:cubicBezTo>
                      <a:cubicBezTo>
                        <a:pt x="262584" y="347454"/>
                        <a:pt x="269188" y="345490"/>
                        <a:pt x="275704" y="343436"/>
                      </a:cubicBezTo>
                      <a:cubicBezTo>
                        <a:pt x="282487" y="341293"/>
                        <a:pt x="289002" y="339150"/>
                        <a:pt x="295607" y="336917"/>
                      </a:cubicBezTo>
                      <a:cubicBezTo>
                        <a:pt x="320063" y="361921"/>
                        <a:pt x="345411" y="386209"/>
                        <a:pt x="374329" y="405140"/>
                      </a:cubicBezTo>
                      <a:cubicBezTo>
                        <a:pt x="378345" y="407819"/>
                        <a:pt x="382362" y="410319"/>
                        <a:pt x="386467" y="412730"/>
                      </a:cubicBezTo>
                      <a:cubicBezTo>
                        <a:pt x="388163" y="413713"/>
                        <a:pt x="390306" y="411391"/>
                        <a:pt x="388877" y="409962"/>
                      </a:cubicBezTo>
                      <a:cubicBezTo>
                        <a:pt x="376739" y="398086"/>
                        <a:pt x="364690" y="386120"/>
                        <a:pt x="352640" y="374065"/>
                      </a:cubicBezTo>
                      <a:cubicBezTo>
                        <a:pt x="322651" y="344240"/>
                        <a:pt x="293019" y="314236"/>
                        <a:pt x="263565" y="284053"/>
                      </a:cubicBezTo>
                      <a:cubicBezTo>
                        <a:pt x="266600" y="277178"/>
                        <a:pt x="268653" y="269855"/>
                        <a:pt x="271152" y="262622"/>
                      </a:cubicBezTo>
                      <a:cubicBezTo>
                        <a:pt x="272401" y="259140"/>
                        <a:pt x="273830" y="255925"/>
                        <a:pt x="275525" y="252799"/>
                      </a:cubicBezTo>
                      <a:cubicBezTo>
                        <a:pt x="279274" y="245209"/>
                        <a:pt x="283647" y="238245"/>
                        <a:pt x="287575" y="230386"/>
                      </a:cubicBezTo>
                      <a:cubicBezTo>
                        <a:pt x="288378" y="228690"/>
                        <a:pt x="289270" y="226993"/>
                        <a:pt x="289896" y="225296"/>
                      </a:cubicBezTo>
                      <a:cubicBezTo>
                        <a:pt x="292305" y="220296"/>
                        <a:pt x="294358" y="215206"/>
                        <a:pt x="296322" y="210026"/>
                      </a:cubicBezTo>
                      <a:cubicBezTo>
                        <a:pt x="294893" y="207705"/>
                        <a:pt x="293376" y="205383"/>
                        <a:pt x="291859" y="203150"/>
                      </a:cubicBezTo>
                      <a:cubicBezTo>
                        <a:pt x="289717" y="208598"/>
                        <a:pt x="287396" y="214045"/>
                        <a:pt x="284808" y="219492"/>
                      </a:cubicBezTo>
                      <a:cubicBezTo>
                        <a:pt x="282308" y="225296"/>
                        <a:pt x="279363" y="230922"/>
                        <a:pt x="276061" y="236369"/>
                      </a:cubicBezTo>
                      <a:cubicBezTo>
                        <a:pt x="274276" y="239405"/>
                        <a:pt x="272580" y="242441"/>
                        <a:pt x="270974" y="245656"/>
                      </a:cubicBezTo>
                      <a:cubicBezTo>
                        <a:pt x="265529" y="256015"/>
                        <a:pt x="261155" y="267177"/>
                        <a:pt x="258478" y="278785"/>
                      </a:cubicBezTo>
                      <a:cubicBezTo>
                        <a:pt x="221170" y="240298"/>
                        <a:pt x="184308" y="201276"/>
                        <a:pt x="147983" y="161628"/>
                      </a:cubicBezTo>
                      <a:cubicBezTo>
                        <a:pt x="158425" y="147608"/>
                        <a:pt x="164137" y="129480"/>
                        <a:pt x="170028" y="113497"/>
                      </a:cubicBezTo>
                      <a:cubicBezTo>
                        <a:pt x="171367" y="109836"/>
                        <a:pt x="172795" y="106085"/>
                        <a:pt x="174044" y="102424"/>
                      </a:cubicBezTo>
                      <a:cubicBezTo>
                        <a:pt x="175115" y="99745"/>
                        <a:pt x="176186" y="96977"/>
                        <a:pt x="177169" y="94209"/>
                      </a:cubicBezTo>
                      <a:cubicBezTo>
                        <a:pt x="180827" y="84564"/>
                        <a:pt x="184398" y="74653"/>
                        <a:pt x="187521" y="64830"/>
                      </a:cubicBezTo>
                      <a:cubicBezTo>
                        <a:pt x="185647" y="62597"/>
                        <a:pt x="183595" y="60454"/>
                        <a:pt x="181631" y="58401"/>
                      </a:cubicBezTo>
                      <a:cubicBezTo>
                        <a:pt x="176722" y="67062"/>
                        <a:pt x="173152" y="76349"/>
                        <a:pt x="169760" y="85636"/>
                      </a:cubicBezTo>
                      <a:cubicBezTo>
                        <a:pt x="168689" y="88315"/>
                        <a:pt x="167797" y="90994"/>
                        <a:pt x="166815" y="93673"/>
                      </a:cubicBezTo>
                      <a:cubicBezTo>
                        <a:pt x="166458" y="94923"/>
                        <a:pt x="165923" y="96084"/>
                        <a:pt x="165565" y="97155"/>
                      </a:cubicBezTo>
                      <a:cubicBezTo>
                        <a:pt x="158425" y="116443"/>
                        <a:pt x="148875" y="135642"/>
                        <a:pt x="141913" y="155109"/>
                      </a:cubicBezTo>
                      <a:cubicBezTo>
                        <a:pt x="138165" y="151001"/>
                        <a:pt x="134327" y="146715"/>
                        <a:pt x="130578" y="142607"/>
                      </a:cubicBezTo>
                      <a:cubicBezTo>
                        <a:pt x="126204" y="137786"/>
                        <a:pt x="121831" y="133053"/>
                        <a:pt x="117458" y="128141"/>
                      </a:cubicBezTo>
                      <a:cubicBezTo>
                        <a:pt x="114155" y="124480"/>
                        <a:pt x="110942" y="120908"/>
                        <a:pt x="107640" y="117247"/>
                      </a:cubicBezTo>
                      <a:cubicBezTo>
                        <a:pt x="113352" y="95637"/>
                        <a:pt x="118618" y="73849"/>
                        <a:pt x="124062" y="52150"/>
                      </a:cubicBezTo>
                      <a:cubicBezTo>
                        <a:pt x="127186" y="39291"/>
                        <a:pt x="131203" y="26253"/>
                        <a:pt x="133880" y="13127"/>
                      </a:cubicBezTo>
                      <a:cubicBezTo>
                        <a:pt x="131559" y="11251"/>
                        <a:pt x="129150" y="9377"/>
                        <a:pt x="126830" y="7680"/>
                      </a:cubicBezTo>
                      <a:cubicBezTo>
                        <a:pt x="115940" y="40809"/>
                        <a:pt x="107640" y="74831"/>
                        <a:pt x="100321" y="108853"/>
                      </a:cubicBezTo>
                      <a:cubicBezTo>
                        <a:pt x="69082" y="73492"/>
                        <a:pt x="39182" y="37862"/>
                        <a:pt x="12228" y="0"/>
                      </a:cubicBezTo>
                      <a:cubicBezTo>
                        <a:pt x="7319" y="5358"/>
                        <a:pt x="3214" y="10805"/>
                        <a:pt x="0" y="16431"/>
                      </a:cubicBezTo>
                      <a:cubicBezTo>
                        <a:pt x="34988" y="62151"/>
                        <a:pt x="75688" y="104299"/>
                        <a:pt x="112013" y="143679"/>
                      </a:cubicBezTo>
                      <a:cubicBezTo>
                        <a:pt x="82649" y="145376"/>
                        <a:pt x="52749" y="148948"/>
                        <a:pt x="23474" y="152698"/>
                      </a:cubicBezTo>
                      <a:cubicBezTo>
                        <a:pt x="25081" y="155377"/>
                        <a:pt x="26955" y="158056"/>
                        <a:pt x="28918" y="160734"/>
                      </a:cubicBezTo>
                      <a:cubicBezTo>
                        <a:pt x="55873" y="160199"/>
                        <a:pt x="83809" y="157252"/>
                        <a:pt x="109693" y="151269"/>
                      </a:cubicBezTo>
                      <a:cubicBezTo>
                        <a:pt x="112281" y="150644"/>
                        <a:pt x="114781" y="150108"/>
                        <a:pt x="117368" y="149394"/>
                      </a:cubicBezTo>
                      <a:cubicBezTo>
                        <a:pt x="118171" y="150287"/>
                        <a:pt x="118975" y="151091"/>
                        <a:pt x="119778" y="151983"/>
                      </a:cubicBezTo>
                      <a:cubicBezTo>
                        <a:pt x="121742" y="154395"/>
                        <a:pt x="124062" y="156895"/>
                        <a:pt x="126472" y="15939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85" name="Google Shape;2485;p62"/>
                <p:cNvSpPr/>
                <p:nvPr/>
              </p:nvSpPr>
              <p:spPr>
                <a:xfrm>
                  <a:off x="11152288" y="5320575"/>
                  <a:ext cx="518588" cy="486392"/>
                </a:xfrm>
                <a:custGeom>
                  <a:avLst/>
                  <a:gdLst/>
                  <a:ahLst/>
                  <a:cxnLst/>
                  <a:rect l="l" t="t" r="r" b="b"/>
                  <a:pathLst>
                    <a:path w="518588" h="486392" extrusionOk="0">
                      <a:moveTo>
                        <a:pt x="100945" y="111710"/>
                      </a:moveTo>
                      <a:cubicBezTo>
                        <a:pt x="115940" y="134213"/>
                        <a:pt x="131827" y="156180"/>
                        <a:pt x="148518" y="177611"/>
                      </a:cubicBezTo>
                      <a:cubicBezTo>
                        <a:pt x="113530" y="170557"/>
                        <a:pt x="73902" y="168681"/>
                        <a:pt x="37665" y="172700"/>
                      </a:cubicBezTo>
                      <a:cubicBezTo>
                        <a:pt x="40788" y="176897"/>
                        <a:pt x="43913" y="181004"/>
                        <a:pt x="47215" y="185112"/>
                      </a:cubicBezTo>
                      <a:lnTo>
                        <a:pt x="47305" y="185112"/>
                      </a:lnTo>
                      <a:cubicBezTo>
                        <a:pt x="82559" y="186630"/>
                        <a:pt x="119421" y="186005"/>
                        <a:pt x="153605" y="183862"/>
                      </a:cubicBezTo>
                      <a:cubicBezTo>
                        <a:pt x="184575" y="223063"/>
                        <a:pt x="218224" y="260211"/>
                        <a:pt x="253925" y="294947"/>
                      </a:cubicBezTo>
                      <a:cubicBezTo>
                        <a:pt x="227507" y="296019"/>
                        <a:pt x="198767" y="299859"/>
                        <a:pt x="171277" y="306109"/>
                      </a:cubicBezTo>
                      <a:cubicBezTo>
                        <a:pt x="177078" y="311021"/>
                        <a:pt x="182969" y="315843"/>
                        <a:pt x="189038" y="320575"/>
                      </a:cubicBezTo>
                      <a:cubicBezTo>
                        <a:pt x="212958" y="314772"/>
                        <a:pt x="236700" y="307717"/>
                        <a:pt x="258745" y="300216"/>
                      </a:cubicBezTo>
                      <a:cubicBezTo>
                        <a:pt x="258924" y="300216"/>
                        <a:pt x="259013" y="300037"/>
                        <a:pt x="259192" y="299948"/>
                      </a:cubicBezTo>
                      <a:cubicBezTo>
                        <a:pt x="337021" y="374868"/>
                        <a:pt x="424577" y="438447"/>
                        <a:pt x="515795" y="486132"/>
                      </a:cubicBezTo>
                      <a:cubicBezTo>
                        <a:pt x="517848" y="487293"/>
                        <a:pt x="519722" y="484257"/>
                        <a:pt x="517758" y="483096"/>
                      </a:cubicBezTo>
                      <a:cubicBezTo>
                        <a:pt x="448051" y="440144"/>
                        <a:pt x="382005" y="392460"/>
                        <a:pt x="320865" y="338882"/>
                      </a:cubicBezTo>
                      <a:cubicBezTo>
                        <a:pt x="333093" y="324326"/>
                        <a:pt x="340412" y="304949"/>
                        <a:pt x="349159" y="288429"/>
                      </a:cubicBezTo>
                      <a:cubicBezTo>
                        <a:pt x="355229" y="276820"/>
                        <a:pt x="361208" y="265212"/>
                        <a:pt x="367099" y="253603"/>
                      </a:cubicBezTo>
                      <a:cubicBezTo>
                        <a:pt x="365313" y="251639"/>
                        <a:pt x="363439" y="249674"/>
                        <a:pt x="361655" y="247709"/>
                      </a:cubicBezTo>
                      <a:cubicBezTo>
                        <a:pt x="353711" y="260389"/>
                        <a:pt x="346125" y="273159"/>
                        <a:pt x="338805" y="286286"/>
                      </a:cubicBezTo>
                      <a:cubicBezTo>
                        <a:pt x="330416" y="301555"/>
                        <a:pt x="319973" y="317182"/>
                        <a:pt x="315242" y="334149"/>
                      </a:cubicBezTo>
                      <a:cubicBezTo>
                        <a:pt x="277043" y="300216"/>
                        <a:pt x="240895" y="263962"/>
                        <a:pt x="207157" y="224939"/>
                      </a:cubicBezTo>
                      <a:cubicBezTo>
                        <a:pt x="204747" y="222081"/>
                        <a:pt x="202338" y="219224"/>
                        <a:pt x="200017" y="216456"/>
                      </a:cubicBezTo>
                      <a:cubicBezTo>
                        <a:pt x="203944" y="210294"/>
                        <a:pt x="206532" y="203597"/>
                        <a:pt x="209656" y="196543"/>
                      </a:cubicBezTo>
                      <a:cubicBezTo>
                        <a:pt x="215547" y="183505"/>
                        <a:pt x="223580" y="173504"/>
                        <a:pt x="230630" y="161538"/>
                      </a:cubicBezTo>
                      <a:cubicBezTo>
                        <a:pt x="237056" y="150644"/>
                        <a:pt x="240359" y="137696"/>
                        <a:pt x="245625" y="125998"/>
                      </a:cubicBezTo>
                      <a:cubicBezTo>
                        <a:pt x="243929" y="124301"/>
                        <a:pt x="242323" y="122515"/>
                        <a:pt x="240627" y="120818"/>
                      </a:cubicBezTo>
                      <a:cubicBezTo>
                        <a:pt x="237324" y="127337"/>
                        <a:pt x="234201" y="133945"/>
                        <a:pt x="231166" y="140553"/>
                      </a:cubicBezTo>
                      <a:cubicBezTo>
                        <a:pt x="225097" y="153680"/>
                        <a:pt x="216797" y="164485"/>
                        <a:pt x="209835" y="176897"/>
                      </a:cubicBezTo>
                      <a:cubicBezTo>
                        <a:pt x="204033" y="187166"/>
                        <a:pt x="200731" y="199578"/>
                        <a:pt x="194305" y="209758"/>
                      </a:cubicBezTo>
                      <a:cubicBezTo>
                        <a:pt x="140038" y="144304"/>
                        <a:pt x="95234" y="73848"/>
                        <a:pt x="55337" y="0"/>
                      </a:cubicBezTo>
                      <a:cubicBezTo>
                        <a:pt x="49179" y="178"/>
                        <a:pt x="43198" y="1250"/>
                        <a:pt x="37575" y="3393"/>
                      </a:cubicBezTo>
                      <a:cubicBezTo>
                        <a:pt x="55158" y="38308"/>
                        <a:pt x="74884" y="72151"/>
                        <a:pt x="96572" y="105281"/>
                      </a:cubicBezTo>
                      <a:cubicBezTo>
                        <a:pt x="77115" y="103048"/>
                        <a:pt x="57657" y="103227"/>
                        <a:pt x="37933" y="103227"/>
                      </a:cubicBezTo>
                      <a:cubicBezTo>
                        <a:pt x="25437" y="103227"/>
                        <a:pt x="12763" y="102513"/>
                        <a:pt x="0" y="102066"/>
                      </a:cubicBezTo>
                      <a:cubicBezTo>
                        <a:pt x="1160" y="106174"/>
                        <a:pt x="2499" y="110281"/>
                        <a:pt x="4195" y="114389"/>
                      </a:cubicBezTo>
                      <a:cubicBezTo>
                        <a:pt x="13567" y="114389"/>
                        <a:pt x="23027" y="113854"/>
                        <a:pt x="32220" y="113407"/>
                      </a:cubicBezTo>
                      <a:cubicBezTo>
                        <a:pt x="55247" y="112603"/>
                        <a:pt x="78007" y="112246"/>
                        <a:pt x="100945" y="11171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86" name="Google Shape;2486;p62"/>
                <p:cNvSpPr/>
                <p:nvPr/>
              </p:nvSpPr>
              <p:spPr>
                <a:xfrm>
                  <a:off x="11619857" y="4850338"/>
                  <a:ext cx="151759" cy="373623"/>
                </a:xfrm>
                <a:custGeom>
                  <a:avLst/>
                  <a:gdLst/>
                  <a:ahLst/>
                  <a:cxnLst/>
                  <a:rect l="l" t="t" r="r" b="b"/>
                  <a:pathLst>
                    <a:path w="151759" h="373623" extrusionOk="0">
                      <a:moveTo>
                        <a:pt x="6455" y="371922"/>
                      </a:moveTo>
                      <a:cubicBezTo>
                        <a:pt x="20735" y="348704"/>
                        <a:pt x="35730" y="323791"/>
                        <a:pt x="50546" y="297716"/>
                      </a:cubicBezTo>
                      <a:cubicBezTo>
                        <a:pt x="59649" y="297270"/>
                        <a:pt x="68843" y="296287"/>
                        <a:pt x="78036" y="294948"/>
                      </a:cubicBezTo>
                      <a:cubicBezTo>
                        <a:pt x="84194" y="294144"/>
                        <a:pt x="90264" y="293072"/>
                        <a:pt x="96244" y="292001"/>
                      </a:cubicBezTo>
                      <a:cubicBezTo>
                        <a:pt x="96868" y="291822"/>
                        <a:pt x="97493" y="291822"/>
                        <a:pt x="98029" y="291644"/>
                      </a:cubicBezTo>
                      <a:cubicBezTo>
                        <a:pt x="98118" y="291644"/>
                        <a:pt x="98118" y="291644"/>
                        <a:pt x="98118" y="291644"/>
                      </a:cubicBezTo>
                      <a:cubicBezTo>
                        <a:pt x="99992" y="287179"/>
                        <a:pt x="101867" y="282804"/>
                        <a:pt x="103741" y="278339"/>
                      </a:cubicBezTo>
                      <a:cubicBezTo>
                        <a:pt x="102849" y="278517"/>
                        <a:pt x="102045" y="278606"/>
                        <a:pt x="101242" y="278785"/>
                      </a:cubicBezTo>
                      <a:cubicBezTo>
                        <a:pt x="95261" y="279857"/>
                        <a:pt x="89371" y="281018"/>
                        <a:pt x="83480" y="282357"/>
                      </a:cubicBezTo>
                      <a:cubicBezTo>
                        <a:pt x="73037" y="284857"/>
                        <a:pt x="62862" y="288072"/>
                        <a:pt x="53134" y="292983"/>
                      </a:cubicBezTo>
                      <a:cubicBezTo>
                        <a:pt x="75805" y="252621"/>
                        <a:pt x="97761" y="209758"/>
                        <a:pt x="115255" y="165646"/>
                      </a:cubicBezTo>
                      <a:cubicBezTo>
                        <a:pt x="119895" y="164842"/>
                        <a:pt x="124358" y="163681"/>
                        <a:pt x="128821" y="162074"/>
                      </a:cubicBezTo>
                      <a:cubicBezTo>
                        <a:pt x="134177" y="160377"/>
                        <a:pt x="139442" y="158324"/>
                        <a:pt x="144529" y="156002"/>
                      </a:cubicBezTo>
                      <a:cubicBezTo>
                        <a:pt x="145244" y="155734"/>
                        <a:pt x="145958" y="155466"/>
                        <a:pt x="146671" y="155109"/>
                      </a:cubicBezTo>
                      <a:cubicBezTo>
                        <a:pt x="147832" y="150733"/>
                        <a:pt x="148992" y="146179"/>
                        <a:pt x="150063" y="141893"/>
                      </a:cubicBezTo>
                      <a:cubicBezTo>
                        <a:pt x="148368" y="142607"/>
                        <a:pt x="146582" y="143233"/>
                        <a:pt x="144976" y="144036"/>
                      </a:cubicBezTo>
                      <a:cubicBezTo>
                        <a:pt x="140513" y="145822"/>
                        <a:pt x="135961" y="147608"/>
                        <a:pt x="131677" y="149572"/>
                      </a:cubicBezTo>
                      <a:cubicBezTo>
                        <a:pt x="127483" y="151269"/>
                        <a:pt x="123376" y="153055"/>
                        <a:pt x="119271" y="155109"/>
                      </a:cubicBezTo>
                      <a:cubicBezTo>
                        <a:pt x="126233" y="136892"/>
                        <a:pt x="132302" y="118497"/>
                        <a:pt x="137300" y="100102"/>
                      </a:cubicBezTo>
                      <a:cubicBezTo>
                        <a:pt x="137300" y="100013"/>
                        <a:pt x="137300" y="100013"/>
                        <a:pt x="137300" y="100013"/>
                      </a:cubicBezTo>
                      <a:cubicBezTo>
                        <a:pt x="141406" y="85190"/>
                        <a:pt x="144797" y="70545"/>
                        <a:pt x="147297" y="55721"/>
                      </a:cubicBezTo>
                      <a:cubicBezTo>
                        <a:pt x="149349" y="44381"/>
                        <a:pt x="150867" y="33040"/>
                        <a:pt x="151759" y="21699"/>
                      </a:cubicBezTo>
                      <a:cubicBezTo>
                        <a:pt x="147565" y="12681"/>
                        <a:pt x="141495" y="5269"/>
                        <a:pt x="133551" y="0"/>
                      </a:cubicBezTo>
                      <a:cubicBezTo>
                        <a:pt x="131677" y="13305"/>
                        <a:pt x="129625" y="26611"/>
                        <a:pt x="127393" y="39827"/>
                      </a:cubicBezTo>
                      <a:cubicBezTo>
                        <a:pt x="126679" y="44023"/>
                        <a:pt x="125876" y="48399"/>
                        <a:pt x="125162" y="52596"/>
                      </a:cubicBezTo>
                      <a:cubicBezTo>
                        <a:pt x="118289" y="90190"/>
                        <a:pt x="109275" y="127159"/>
                        <a:pt x="95173" y="164396"/>
                      </a:cubicBezTo>
                      <a:cubicBezTo>
                        <a:pt x="93030" y="169932"/>
                        <a:pt x="90710" y="175469"/>
                        <a:pt x="88479" y="181005"/>
                      </a:cubicBezTo>
                      <a:cubicBezTo>
                        <a:pt x="79731" y="169396"/>
                        <a:pt x="69556" y="158502"/>
                        <a:pt x="61167" y="146626"/>
                      </a:cubicBezTo>
                      <a:cubicBezTo>
                        <a:pt x="54294" y="136982"/>
                        <a:pt x="47422" y="127248"/>
                        <a:pt x="40906" y="117426"/>
                      </a:cubicBezTo>
                      <a:cubicBezTo>
                        <a:pt x="39300" y="114836"/>
                        <a:pt x="37604" y="112336"/>
                        <a:pt x="35998" y="109835"/>
                      </a:cubicBezTo>
                      <a:cubicBezTo>
                        <a:pt x="32070" y="103763"/>
                        <a:pt x="28233" y="97691"/>
                        <a:pt x="24573" y="91440"/>
                      </a:cubicBezTo>
                      <a:cubicBezTo>
                        <a:pt x="24216" y="90726"/>
                        <a:pt x="23502" y="90815"/>
                        <a:pt x="23145" y="91172"/>
                      </a:cubicBezTo>
                      <a:cubicBezTo>
                        <a:pt x="22788" y="91440"/>
                        <a:pt x="22698" y="91708"/>
                        <a:pt x="22877" y="92154"/>
                      </a:cubicBezTo>
                      <a:lnTo>
                        <a:pt x="22877" y="92244"/>
                      </a:lnTo>
                      <a:cubicBezTo>
                        <a:pt x="26269" y="100013"/>
                        <a:pt x="29839" y="108139"/>
                        <a:pt x="33855" y="116265"/>
                      </a:cubicBezTo>
                      <a:cubicBezTo>
                        <a:pt x="35194" y="119301"/>
                        <a:pt x="36801" y="122426"/>
                        <a:pt x="38407" y="125373"/>
                      </a:cubicBezTo>
                      <a:cubicBezTo>
                        <a:pt x="50546" y="149394"/>
                        <a:pt x="65630" y="173236"/>
                        <a:pt x="84641" y="190739"/>
                      </a:cubicBezTo>
                      <a:cubicBezTo>
                        <a:pt x="80357" y="201276"/>
                        <a:pt x="75805" y="211723"/>
                        <a:pt x="71163" y="221992"/>
                      </a:cubicBezTo>
                      <a:cubicBezTo>
                        <a:pt x="56080" y="205026"/>
                        <a:pt x="40103" y="188863"/>
                        <a:pt x="26983" y="170200"/>
                      </a:cubicBezTo>
                      <a:cubicBezTo>
                        <a:pt x="26983" y="170200"/>
                        <a:pt x="26983" y="170200"/>
                        <a:pt x="26983" y="170110"/>
                      </a:cubicBezTo>
                      <a:cubicBezTo>
                        <a:pt x="25734" y="168503"/>
                        <a:pt x="24752" y="166896"/>
                        <a:pt x="23592" y="165199"/>
                      </a:cubicBezTo>
                      <a:cubicBezTo>
                        <a:pt x="22253" y="163146"/>
                        <a:pt x="20824" y="161003"/>
                        <a:pt x="19485" y="158859"/>
                      </a:cubicBezTo>
                      <a:cubicBezTo>
                        <a:pt x="16719" y="154395"/>
                        <a:pt x="13952" y="149840"/>
                        <a:pt x="11096" y="145465"/>
                      </a:cubicBezTo>
                      <a:cubicBezTo>
                        <a:pt x="10560" y="148144"/>
                        <a:pt x="10025" y="150733"/>
                        <a:pt x="9668" y="153055"/>
                      </a:cubicBezTo>
                      <a:cubicBezTo>
                        <a:pt x="12346" y="156895"/>
                        <a:pt x="15023" y="160556"/>
                        <a:pt x="17701" y="164396"/>
                      </a:cubicBezTo>
                      <a:cubicBezTo>
                        <a:pt x="20467" y="168236"/>
                        <a:pt x="23056" y="171896"/>
                        <a:pt x="25823" y="175736"/>
                      </a:cubicBezTo>
                      <a:cubicBezTo>
                        <a:pt x="38943" y="194131"/>
                        <a:pt x="52420" y="212259"/>
                        <a:pt x="67861" y="229404"/>
                      </a:cubicBezTo>
                      <a:cubicBezTo>
                        <a:pt x="46440" y="276106"/>
                        <a:pt x="22610" y="321737"/>
                        <a:pt x="385" y="368082"/>
                      </a:cubicBezTo>
                      <a:cubicBezTo>
                        <a:pt x="-1489" y="372100"/>
                        <a:pt x="3955" y="375940"/>
                        <a:pt x="6455" y="37192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87" name="Google Shape;2487;p62"/>
                <p:cNvSpPr/>
                <p:nvPr/>
              </p:nvSpPr>
              <p:spPr>
                <a:xfrm>
                  <a:off x="11314372" y="5850641"/>
                  <a:ext cx="559788" cy="322663"/>
                </a:xfrm>
                <a:custGeom>
                  <a:avLst/>
                  <a:gdLst/>
                  <a:ahLst/>
                  <a:cxnLst/>
                  <a:rect l="l" t="t" r="r" b="b"/>
                  <a:pathLst>
                    <a:path w="559788" h="322663" extrusionOk="0">
                      <a:moveTo>
                        <a:pt x="6337" y="106352"/>
                      </a:moveTo>
                      <a:cubicBezTo>
                        <a:pt x="51856" y="115640"/>
                        <a:pt x="97197" y="126712"/>
                        <a:pt x="142448" y="140374"/>
                      </a:cubicBezTo>
                      <a:cubicBezTo>
                        <a:pt x="125847" y="149126"/>
                        <a:pt x="111567" y="162967"/>
                        <a:pt x="97375" y="175022"/>
                      </a:cubicBezTo>
                      <a:cubicBezTo>
                        <a:pt x="93001" y="178773"/>
                        <a:pt x="88896" y="182702"/>
                        <a:pt x="84968" y="186898"/>
                      </a:cubicBezTo>
                      <a:cubicBezTo>
                        <a:pt x="88985" y="189756"/>
                        <a:pt x="93091" y="192435"/>
                        <a:pt x="97285" y="195203"/>
                      </a:cubicBezTo>
                      <a:cubicBezTo>
                        <a:pt x="99695" y="192613"/>
                        <a:pt x="102105" y="190023"/>
                        <a:pt x="104694" y="187791"/>
                      </a:cubicBezTo>
                      <a:cubicBezTo>
                        <a:pt x="120224" y="173772"/>
                        <a:pt x="138343" y="160377"/>
                        <a:pt x="150034" y="142786"/>
                      </a:cubicBezTo>
                      <a:cubicBezTo>
                        <a:pt x="151820" y="143321"/>
                        <a:pt x="153694" y="143857"/>
                        <a:pt x="155479" y="144393"/>
                      </a:cubicBezTo>
                      <a:cubicBezTo>
                        <a:pt x="200105" y="158502"/>
                        <a:pt x="243840" y="174575"/>
                        <a:pt x="287038" y="191988"/>
                      </a:cubicBezTo>
                      <a:cubicBezTo>
                        <a:pt x="264368" y="205204"/>
                        <a:pt x="241698" y="218420"/>
                        <a:pt x="219474" y="232351"/>
                      </a:cubicBezTo>
                      <a:cubicBezTo>
                        <a:pt x="211083" y="237441"/>
                        <a:pt x="202426" y="242441"/>
                        <a:pt x="194126" y="247978"/>
                      </a:cubicBezTo>
                      <a:cubicBezTo>
                        <a:pt x="198766" y="250210"/>
                        <a:pt x="203408" y="252353"/>
                        <a:pt x="208138" y="254585"/>
                      </a:cubicBezTo>
                      <a:cubicBezTo>
                        <a:pt x="215458" y="249942"/>
                        <a:pt x="222597" y="244941"/>
                        <a:pt x="229827" y="240566"/>
                      </a:cubicBezTo>
                      <a:cubicBezTo>
                        <a:pt x="252497" y="226636"/>
                        <a:pt x="275168" y="212616"/>
                        <a:pt x="298017" y="198864"/>
                      </a:cubicBezTo>
                      <a:cubicBezTo>
                        <a:pt x="298731" y="198417"/>
                        <a:pt x="299355" y="197793"/>
                        <a:pt x="299802" y="197257"/>
                      </a:cubicBezTo>
                      <a:cubicBezTo>
                        <a:pt x="387805" y="233690"/>
                        <a:pt x="473132" y="276285"/>
                        <a:pt x="557029" y="322362"/>
                      </a:cubicBezTo>
                      <a:cubicBezTo>
                        <a:pt x="557565" y="322630"/>
                        <a:pt x="558011" y="322719"/>
                        <a:pt x="558457" y="322630"/>
                      </a:cubicBezTo>
                      <a:cubicBezTo>
                        <a:pt x="559796" y="322273"/>
                        <a:pt x="560421" y="320308"/>
                        <a:pt x="558904" y="319326"/>
                      </a:cubicBezTo>
                      <a:cubicBezTo>
                        <a:pt x="557922" y="318701"/>
                        <a:pt x="557029" y="318075"/>
                        <a:pt x="556047" y="317450"/>
                      </a:cubicBezTo>
                      <a:cubicBezTo>
                        <a:pt x="494730" y="276999"/>
                        <a:pt x="429932" y="241994"/>
                        <a:pt x="363171" y="211276"/>
                      </a:cubicBezTo>
                      <a:cubicBezTo>
                        <a:pt x="363260" y="185112"/>
                        <a:pt x="364331" y="159038"/>
                        <a:pt x="367010" y="132963"/>
                      </a:cubicBezTo>
                      <a:cubicBezTo>
                        <a:pt x="367723" y="126891"/>
                        <a:pt x="368615" y="120818"/>
                        <a:pt x="369686" y="114657"/>
                      </a:cubicBezTo>
                      <a:cubicBezTo>
                        <a:pt x="367099" y="112961"/>
                        <a:pt x="364689" y="111264"/>
                        <a:pt x="362100" y="109746"/>
                      </a:cubicBezTo>
                      <a:cubicBezTo>
                        <a:pt x="360494" y="119122"/>
                        <a:pt x="358887" y="128498"/>
                        <a:pt x="357816" y="137785"/>
                      </a:cubicBezTo>
                      <a:cubicBezTo>
                        <a:pt x="355406" y="160824"/>
                        <a:pt x="354335" y="184041"/>
                        <a:pt x="354067" y="207347"/>
                      </a:cubicBezTo>
                      <a:cubicBezTo>
                        <a:pt x="300336" y="182969"/>
                        <a:pt x="245268" y="161270"/>
                        <a:pt x="189663" y="142250"/>
                      </a:cubicBezTo>
                      <a:cubicBezTo>
                        <a:pt x="188324" y="100727"/>
                        <a:pt x="188235" y="59025"/>
                        <a:pt x="188682" y="17502"/>
                      </a:cubicBezTo>
                      <a:cubicBezTo>
                        <a:pt x="186896" y="16788"/>
                        <a:pt x="185022" y="16073"/>
                        <a:pt x="183236" y="15448"/>
                      </a:cubicBezTo>
                      <a:cubicBezTo>
                        <a:pt x="179756" y="56703"/>
                        <a:pt x="179310" y="97601"/>
                        <a:pt x="180827" y="139303"/>
                      </a:cubicBezTo>
                      <a:cubicBezTo>
                        <a:pt x="173597" y="136892"/>
                        <a:pt x="166546" y="134392"/>
                        <a:pt x="159317" y="131981"/>
                      </a:cubicBezTo>
                      <a:cubicBezTo>
                        <a:pt x="146821" y="127963"/>
                        <a:pt x="134058" y="124033"/>
                        <a:pt x="121295" y="120015"/>
                      </a:cubicBezTo>
                      <a:cubicBezTo>
                        <a:pt x="130042" y="81617"/>
                        <a:pt x="134147" y="41523"/>
                        <a:pt x="137449" y="1786"/>
                      </a:cubicBezTo>
                      <a:cubicBezTo>
                        <a:pt x="134415" y="1161"/>
                        <a:pt x="131202" y="536"/>
                        <a:pt x="128168" y="0"/>
                      </a:cubicBezTo>
                      <a:cubicBezTo>
                        <a:pt x="121474" y="38933"/>
                        <a:pt x="114958" y="78314"/>
                        <a:pt x="112638" y="117336"/>
                      </a:cubicBezTo>
                      <a:cubicBezTo>
                        <a:pt x="75865" y="106174"/>
                        <a:pt x="38110" y="95637"/>
                        <a:pt x="0" y="86261"/>
                      </a:cubicBezTo>
                      <a:cubicBezTo>
                        <a:pt x="1071" y="92869"/>
                        <a:pt x="3213" y="99566"/>
                        <a:pt x="6337" y="10635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88" name="Google Shape;2488;p62"/>
                <p:cNvSpPr/>
                <p:nvPr/>
              </p:nvSpPr>
              <p:spPr>
                <a:xfrm>
                  <a:off x="11413354" y="6261764"/>
                  <a:ext cx="623848" cy="304361"/>
                </a:xfrm>
                <a:custGeom>
                  <a:avLst/>
                  <a:gdLst/>
                  <a:ahLst/>
                  <a:cxnLst/>
                  <a:rect l="l" t="t" r="r" b="b"/>
                  <a:pathLst>
                    <a:path w="623848" h="304361" extrusionOk="0">
                      <a:moveTo>
                        <a:pt x="0" y="86975"/>
                      </a:moveTo>
                      <a:cubicBezTo>
                        <a:pt x="2589" y="94209"/>
                        <a:pt x="6605" y="101263"/>
                        <a:pt x="11870" y="108407"/>
                      </a:cubicBezTo>
                      <a:lnTo>
                        <a:pt x="11870" y="108496"/>
                      </a:lnTo>
                      <a:cubicBezTo>
                        <a:pt x="67119" y="119569"/>
                        <a:pt x="122187" y="132427"/>
                        <a:pt x="176722" y="146983"/>
                      </a:cubicBezTo>
                      <a:cubicBezTo>
                        <a:pt x="151017" y="153859"/>
                        <a:pt x="124865" y="163949"/>
                        <a:pt x="100231" y="175022"/>
                      </a:cubicBezTo>
                      <a:cubicBezTo>
                        <a:pt x="104247" y="177255"/>
                        <a:pt x="108264" y="179308"/>
                        <a:pt x="112459" y="181362"/>
                      </a:cubicBezTo>
                      <a:cubicBezTo>
                        <a:pt x="136736" y="171004"/>
                        <a:pt x="161816" y="162074"/>
                        <a:pt x="184933" y="149037"/>
                      </a:cubicBezTo>
                      <a:cubicBezTo>
                        <a:pt x="188056" y="149930"/>
                        <a:pt x="191269" y="150733"/>
                        <a:pt x="194483" y="151537"/>
                      </a:cubicBezTo>
                      <a:cubicBezTo>
                        <a:pt x="229024" y="161003"/>
                        <a:pt x="263208" y="171271"/>
                        <a:pt x="297125" y="182166"/>
                      </a:cubicBezTo>
                      <a:cubicBezTo>
                        <a:pt x="265261" y="193864"/>
                        <a:pt x="232505" y="205740"/>
                        <a:pt x="200909" y="219402"/>
                      </a:cubicBezTo>
                      <a:cubicBezTo>
                        <a:pt x="204657" y="220832"/>
                        <a:pt x="208406" y="222171"/>
                        <a:pt x="212334" y="223689"/>
                      </a:cubicBezTo>
                      <a:cubicBezTo>
                        <a:pt x="241073" y="210830"/>
                        <a:pt x="269634" y="197346"/>
                        <a:pt x="298641" y="185291"/>
                      </a:cubicBezTo>
                      <a:cubicBezTo>
                        <a:pt x="299802" y="184845"/>
                        <a:pt x="299712" y="183684"/>
                        <a:pt x="299088" y="182791"/>
                      </a:cubicBezTo>
                      <a:cubicBezTo>
                        <a:pt x="407976" y="217885"/>
                        <a:pt x="514009" y="259854"/>
                        <a:pt x="619953" y="304145"/>
                      </a:cubicBezTo>
                      <a:cubicBezTo>
                        <a:pt x="623077" y="305485"/>
                        <a:pt x="625487" y="300216"/>
                        <a:pt x="622452" y="298698"/>
                      </a:cubicBezTo>
                      <a:cubicBezTo>
                        <a:pt x="534806" y="253693"/>
                        <a:pt x="442875" y="216188"/>
                        <a:pt x="349338" y="183773"/>
                      </a:cubicBezTo>
                      <a:cubicBezTo>
                        <a:pt x="348445" y="150197"/>
                        <a:pt x="347374" y="117693"/>
                        <a:pt x="349427" y="84029"/>
                      </a:cubicBezTo>
                      <a:cubicBezTo>
                        <a:pt x="349516" y="82421"/>
                        <a:pt x="349606" y="80725"/>
                        <a:pt x="349694" y="79028"/>
                      </a:cubicBezTo>
                      <a:cubicBezTo>
                        <a:pt x="346928" y="77599"/>
                        <a:pt x="344072" y="76170"/>
                        <a:pt x="341215" y="74831"/>
                      </a:cubicBezTo>
                      <a:cubicBezTo>
                        <a:pt x="339697" y="110193"/>
                        <a:pt x="334611" y="146001"/>
                        <a:pt x="341841" y="181184"/>
                      </a:cubicBezTo>
                      <a:cubicBezTo>
                        <a:pt x="309352" y="170022"/>
                        <a:pt x="276685" y="159573"/>
                        <a:pt x="243929" y="149572"/>
                      </a:cubicBezTo>
                      <a:cubicBezTo>
                        <a:pt x="245715" y="111889"/>
                        <a:pt x="250444" y="74563"/>
                        <a:pt x="253836" y="37148"/>
                      </a:cubicBezTo>
                      <a:cubicBezTo>
                        <a:pt x="251159" y="36166"/>
                        <a:pt x="248392" y="35094"/>
                        <a:pt x="245625" y="34111"/>
                      </a:cubicBezTo>
                      <a:cubicBezTo>
                        <a:pt x="237950" y="70724"/>
                        <a:pt x="234647" y="108853"/>
                        <a:pt x="231880" y="145822"/>
                      </a:cubicBezTo>
                      <a:cubicBezTo>
                        <a:pt x="225633" y="143947"/>
                        <a:pt x="219563" y="142072"/>
                        <a:pt x="213316" y="140196"/>
                      </a:cubicBezTo>
                      <a:cubicBezTo>
                        <a:pt x="216886" y="101531"/>
                        <a:pt x="218581" y="63490"/>
                        <a:pt x="219117" y="24914"/>
                      </a:cubicBezTo>
                      <a:cubicBezTo>
                        <a:pt x="217242" y="24289"/>
                        <a:pt x="215368" y="23753"/>
                        <a:pt x="213494" y="23128"/>
                      </a:cubicBezTo>
                      <a:cubicBezTo>
                        <a:pt x="210548" y="61169"/>
                        <a:pt x="206800" y="99387"/>
                        <a:pt x="203141" y="137249"/>
                      </a:cubicBezTo>
                      <a:cubicBezTo>
                        <a:pt x="201802" y="136892"/>
                        <a:pt x="200641" y="136535"/>
                        <a:pt x="199302" y="136178"/>
                      </a:cubicBezTo>
                      <a:cubicBezTo>
                        <a:pt x="171723" y="128231"/>
                        <a:pt x="143966" y="120819"/>
                        <a:pt x="116029" y="113764"/>
                      </a:cubicBezTo>
                      <a:cubicBezTo>
                        <a:pt x="118885" y="88672"/>
                        <a:pt x="113709" y="62418"/>
                        <a:pt x="111924" y="37237"/>
                      </a:cubicBezTo>
                      <a:cubicBezTo>
                        <a:pt x="111031" y="25004"/>
                        <a:pt x="109960" y="12681"/>
                        <a:pt x="108978" y="536"/>
                      </a:cubicBezTo>
                      <a:cubicBezTo>
                        <a:pt x="106925" y="358"/>
                        <a:pt x="104962" y="179"/>
                        <a:pt x="102909" y="0"/>
                      </a:cubicBezTo>
                      <a:cubicBezTo>
                        <a:pt x="103266" y="12234"/>
                        <a:pt x="103802" y="24557"/>
                        <a:pt x="104337" y="36880"/>
                      </a:cubicBezTo>
                      <a:cubicBezTo>
                        <a:pt x="105497" y="61258"/>
                        <a:pt x="103712" y="87779"/>
                        <a:pt x="108978" y="111979"/>
                      </a:cubicBezTo>
                      <a:cubicBezTo>
                        <a:pt x="72831" y="103049"/>
                        <a:pt x="36415" y="94566"/>
                        <a:pt x="0" y="8697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89" name="Google Shape;2489;p62"/>
                <p:cNvSpPr/>
                <p:nvPr/>
              </p:nvSpPr>
              <p:spPr>
                <a:xfrm>
                  <a:off x="11552152" y="6721576"/>
                  <a:ext cx="672771" cy="170539"/>
                </a:xfrm>
                <a:custGeom>
                  <a:avLst/>
                  <a:gdLst/>
                  <a:ahLst/>
                  <a:cxnLst/>
                  <a:rect l="l" t="t" r="r" b="b"/>
                  <a:pathLst>
                    <a:path w="672771" h="170539" extrusionOk="0">
                      <a:moveTo>
                        <a:pt x="186708" y="97668"/>
                      </a:moveTo>
                      <a:cubicBezTo>
                        <a:pt x="199650" y="98383"/>
                        <a:pt x="212592" y="99276"/>
                        <a:pt x="225444" y="100080"/>
                      </a:cubicBezTo>
                      <a:cubicBezTo>
                        <a:pt x="189297" y="118028"/>
                        <a:pt x="152970" y="136513"/>
                        <a:pt x="117894" y="156783"/>
                      </a:cubicBezTo>
                      <a:cubicBezTo>
                        <a:pt x="121464" y="157766"/>
                        <a:pt x="125212" y="158569"/>
                        <a:pt x="128872" y="159552"/>
                      </a:cubicBezTo>
                      <a:cubicBezTo>
                        <a:pt x="165020" y="139817"/>
                        <a:pt x="201078" y="119636"/>
                        <a:pt x="237850" y="100884"/>
                      </a:cubicBezTo>
                      <a:cubicBezTo>
                        <a:pt x="255522" y="102133"/>
                        <a:pt x="273284" y="103562"/>
                        <a:pt x="290867" y="105259"/>
                      </a:cubicBezTo>
                      <a:cubicBezTo>
                        <a:pt x="244188" y="121511"/>
                        <a:pt x="199114" y="141157"/>
                        <a:pt x="156630" y="165802"/>
                      </a:cubicBezTo>
                      <a:cubicBezTo>
                        <a:pt x="160468" y="166606"/>
                        <a:pt x="164305" y="167409"/>
                        <a:pt x="168322" y="168213"/>
                      </a:cubicBezTo>
                      <a:cubicBezTo>
                        <a:pt x="211610" y="144996"/>
                        <a:pt x="255701" y="123922"/>
                        <a:pt x="301934" y="106331"/>
                      </a:cubicBezTo>
                      <a:cubicBezTo>
                        <a:pt x="424836" y="118207"/>
                        <a:pt x="547202" y="139013"/>
                        <a:pt x="670283" y="170446"/>
                      </a:cubicBezTo>
                      <a:cubicBezTo>
                        <a:pt x="672693" y="171160"/>
                        <a:pt x="673853" y="167588"/>
                        <a:pt x="671443" y="166785"/>
                      </a:cubicBezTo>
                      <a:cubicBezTo>
                        <a:pt x="570408" y="135084"/>
                        <a:pt x="465000" y="110617"/>
                        <a:pt x="358163" y="94097"/>
                      </a:cubicBezTo>
                      <a:cubicBezTo>
                        <a:pt x="356825" y="71148"/>
                        <a:pt x="350845" y="48555"/>
                        <a:pt x="345043" y="26410"/>
                      </a:cubicBezTo>
                      <a:lnTo>
                        <a:pt x="344954" y="26142"/>
                      </a:lnTo>
                      <a:cubicBezTo>
                        <a:pt x="341830" y="25428"/>
                        <a:pt x="338617" y="24802"/>
                        <a:pt x="335494" y="24177"/>
                      </a:cubicBezTo>
                      <a:cubicBezTo>
                        <a:pt x="339064" y="47305"/>
                        <a:pt x="341741" y="70879"/>
                        <a:pt x="348703" y="92757"/>
                      </a:cubicBezTo>
                      <a:cubicBezTo>
                        <a:pt x="291938" y="84185"/>
                        <a:pt x="234905" y="77755"/>
                        <a:pt x="177693" y="73826"/>
                      </a:cubicBezTo>
                      <a:cubicBezTo>
                        <a:pt x="168322" y="49627"/>
                        <a:pt x="161985" y="24534"/>
                        <a:pt x="153774" y="67"/>
                      </a:cubicBezTo>
                      <a:cubicBezTo>
                        <a:pt x="150382" y="-22"/>
                        <a:pt x="146991" y="-22"/>
                        <a:pt x="143599" y="67"/>
                      </a:cubicBezTo>
                      <a:cubicBezTo>
                        <a:pt x="149222" y="14087"/>
                        <a:pt x="154756" y="28285"/>
                        <a:pt x="159397" y="42930"/>
                      </a:cubicBezTo>
                      <a:cubicBezTo>
                        <a:pt x="162789" y="53378"/>
                        <a:pt x="165644" y="63646"/>
                        <a:pt x="169750" y="73380"/>
                      </a:cubicBezTo>
                      <a:cubicBezTo>
                        <a:pt x="150917" y="72219"/>
                        <a:pt x="132085" y="71148"/>
                        <a:pt x="113253" y="70433"/>
                      </a:cubicBezTo>
                      <a:cubicBezTo>
                        <a:pt x="103881" y="48734"/>
                        <a:pt x="95581" y="26945"/>
                        <a:pt x="87726" y="5068"/>
                      </a:cubicBezTo>
                      <a:cubicBezTo>
                        <a:pt x="83264" y="5961"/>
                        <a:pt x="78712" y="6943"/>
                        <a:pt x="74517" y="8104"/>
                      </a:cubicBezTo>
                      <a:cubicBezTo>
                        <a:pt x="83264" y="30518"/>
                        <a:pt x="95223" y="51860"/>
                        <a:pt x="108969" y="70344"/>
                      </a:cubicBezTo>
                      <a:cubicBezTo>
                        <a:pt x="72910" y="69183"/>
                        <a:pt x="36851" y="68826"/>
                        <a:pt x="972" y="69630"/>
                      </a:cubicBezTo>
                      <a:cubicBezTo>
                        <a:pt x="-992" y="78470"/>
                        <a:pt x="79" y="86775"/>
                        <a:pt x="3649" y="94543"/>
                      </a:cubicBezTo>
                      <a:cubicBezTo>
                        <a:pt x="64342" y="93561"/>
                        <a:pt x="124588" y="94543"/>
                        <a:pt x="184566" y="97668"/>
                      </a:cubicBezTo>
                      <a:cubicBezTo>
                        <a:pt x="185280" y="98294"/>
                        <a:pt x="186173" y="98204"/>
                        <a:pt x="186708" y="9766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90" name="Google Shape;2490;p62"/>
                <p:cNvSpPr/>
                <p:nvPr/>
              </p:nvSpPr>
              <p:spPr>
                <a:xfrm>
                  <a:off x="12066063" y="5886003"/>
                  <a:ext cx="262583" cy="556104"/>
                </a:xfrm>
                <a:custGeom>
                  <a:avLst/>
                  <a:gdLst/>
                  <a:ahLst/>
                  <a:cxnLst/>
                  <a:rect l="l" t="t" r="r" b="b"/>
                  <a:pathLst>
                    <a:path w="262583" h="556104" extrusionOk="0">
                      <a:moveTo>
                        <a:pt x="41056" y="553998"/>
                      </a:moveTo>
                      <a:cubicBezTo>
                        <a:pt x="60960" y="464701"/>
                        <a:pt x="84433" y="375850"/>
                        <a:pt x="113619" y="288965"/>
                      </a:cubicBezTo>
                      <a:cubicBezTo>
                        <a:pt x="156728" y="290125"/>
                        <a:pt x="205640" y="282535"/>
                        <a:pt x="250355" y="272087"/>
                      </a:cubicBezTo>
                      <a:cubicBezTo>
                        <a:pt x="250891" y="269052"/>
                        <a:pt x="251515" y="265926"/>
                        <a:pt x="252051" y="262890"/>
                      </a:cubicBezTo>
                      <a:cubicBezTo>
                        <a:pt x="234647" y="265926"/>
                        <a:pt x="217332" y="269230"/>
                        <a:pt x="199928" y="272177"/>
                      </a:cubicBezTo>
                      <a:cubicBezTo>
                        <a:pt x="171813" y="276909"/>
                        <a:pt x="142269" y="278695"/>
                        <a:pt x="114780" y="285750"/>
                      </a:cubicBezTo>
                      <a:cubicBezTo>
                        <a:pt x="123348" y="260300"/>
                        <a:pt x="132362" y="235118"/>
                        <a:pt x="142002" y="210115"/>
                      </a:cubicBezTo>
                      <a:cubicBezTo>
                        <a:pt x="181898" y="207526"/>
                        <a:pt x="222152" y="202346"/>
                        <a:pt x="261423" y="193506"/>
                      </a:cubicBezTo>
                      <a:cubicBezTo>
                        <a:pt x="261869" y="189131"/>
                        <a:pt x="262226" y="184755"/>
                        <a:pt x="262584" y="180201"/>
                      </a:cubicBezTo>
                      <a:cubicBezTo>
                        <a:pt x="222865" y="187612"/>
                        <a:pt x="183148" y="194488"/>
                        <a:pt x="144144" y="204311"/>
                      </a:cubicBezTo>
                      <a:cubicBezTo>
                        <a:pt x="150928" y="186898"/>
                        <a:pt x="157978" y="169664"/>
                        <a:pt x="165208" y="152519"/>
                      </a:cubicBezTo>
                      <a:cubicBezTo>
                        <a:pt x="184843" y="106709"/>
                        <a:pt x="203319" y="57418"/>
                        <a:pt x="224115" y="8930"/>
                      </a:cubicBezTo>
                      <a:cubicBezTo>
                        <a:pt x="220099" y="5536"/>
                        <a:pt x="215903" y="2500"/>
                        <a:pt x="211174" y="0"/>
                      </a:cubicBezTo>
                      <a:cubicBezTo>
                        <a:pt x="192876" y="41433"/>
                        <a:pt x="176810" y="83761"/>
                        <a:pt x="161370" y="125283"/>
                      </a:cubicBezTo>
                      <a:cubicBezTo>
                        <a:pt x="159228" y="131088"/>
                        <a:pt x="156996" y="136714"/>
                        <a:pt x="154854" y="142517"/>
                      </a:cubicBezTo>
                      <a:cubicBezTo>
                        <a:pt x="129417" y="108317"/>
                        <a:pt x="109157" y="71438"/>
                        <a:pt x="88272" y="34558"/>
                      </a:cubicBezTo>
                      <a:cubicBezTo>
                        <a:pt x="86933" y="36255"/>
                        <a:pt x="85772" y="37862"/>
                        <a:pt x="84433" y="39558"/>
                      </a:cubicBezTo>
                      <a:cubicBezTo>
                        <a:pt x="102909" y="79206"/>
                        <a:pt x="124865" y="116800"/>
                        <a:pt x="151463" y="151805"/>
                      </a:cubicBezTo>
                      <a:cubicBezTo>
                        <a:pt x="121206" y="231189"/>
                        <a:pt x="89611" y="310039"/>
                        <a:pt x="66583" y="391388"/>
                      </a:cubicBezTo>
                      <a:cubicBezTo>
                        <a:pt x="52302" y="369868"/>
                        <a:pt x="34005" y="351383"/>
                        <a:pt x="20885" y="329238"/>
                      </a:cubicBezTo>
                      <a:cubicBezTo>
                        <a:pt x="13477" y="316736"/>
                        <a:pt x="8033" y="303520"/>
                        <a:pt x="1874" y="290751"/>
                      </a:cubicBezTo>
                      <a:cubicBezTo>
                        <a:pt x="1160" y="294858"/>
                        <a:pt x="446" y="298966"/>
                        <a:pt x="0" y="303162"/>
                      </a:cubicBezTo>
                      <a:cubicBezTo>
                        <a:pt x="0" y="303252"/>
                        <a:pt x="0" y="303252"/>
                        <a:pt x="0" y="303341"/>
                      </a:cubicBezTo>
                      <a:cubicBezTo>
                        <a:pt x="4998" y="316468"/>
                        <a:pt x="9907" y="329416"/>
                        <a:pt x="17583" y="341203"/>
                      </a:cubicBezTo>
                      <a:cubicBezTo>
                        <a:pt x="30613" y="361384"/>
                        <a:pt x="47393" y="380673"/>
                        <a:pt x="64351" y="397549"/>
                      </a:cubicBezTo>
                      <a:cubicBezTo>
                        <a:pt x="64441" y="397639"/>
                        <a:pt x="64530" y="397639"/>
                        <a:pt x="64798" y="397728"/>
                      </a:cubicBezTo>
                      <a:cubicBezTo>
                        <a:pt x="50695" y="448359"/>
                        <a:pt x="39985" y="499884"/>
                        <a:pt x="35255" y="553016"/>
                      </a:cubicBezTo>
                      <a:cubicBezTo>
                        <a:pt x="34898" y="556409"/>
                        <a:pt x="40343" y="557391"/>
                        <a:pt x="41056" y="55399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91" name="Google Shape;2491;p62"/>
                <p:cNvSpPr/>
                <p:nvPr/>
              </p:nvSpPr>
              <p:spPr>
                <a:xfrm>
                  <a:off x="11860602" y="5591412"/>
                  <a:ext cx="250266" cy="506717"/>
                </a:xfrm>
                <a:custGeom>
                  <a:avLst/>
                  <a:gdLst/>
                  <a:ahLst/>
                  <a:cxnLst/>
                  <a:rect l="l" t="t" r="r" b="b"/>
                  <a:pathLst>
                    <a:path w="250266" h="506717" extrusionOk="0">
                      <a:moveTo>
                        <a:pt x="0" y="307360"/>
                      </a:moveTo>
                      <a:cubicBezTo>
                        <a:pt x="20261" y="330398"/>
                        <a:pt x="44805" y="349419"/>
                        <a:pt x="67297" y="371832"/>
                      </a:cubicBezTo>
                      <a:cubicBezTo>
                        <a:pt x="59622" y="415230"/>
                        <a:pt x="55070" y="458807"/>
                        <a:pt x="54266" y="501938"/>
                      </a:cubicBezTo>
                      <a:cubicBezTo>
                        <a:pt x="54088" y="508189"/>
                        <a:pt x="62745" y="508278"/>
                        <a:pt x="63727" y="502384"/>
                      </a:cubicBezTo>
                      <a:cubicBezTo>
                        <a:pt x="76490" y="414963"/>
                        <a:pt x="89878" y="329684"/>
                        <a:pt x="115672" y="246906"/>
                      </a:cubicBezTo>
                      <a:cubicBezTo>
                        <a:pt x="139056" y="244763"/>
                        <a:pt x="202962" y="238869"/>
                        <a:pt x="244376" y="230565"/>
                      </a:cubicBezTo>
                      <a:cubicBezTo>
                        <a:pt x="244912" y="227261"/>
                        <a:pt x="245447" y="223778"/>
                        <a:pt x="245893" y="220385"/>
                      </a:cubicBezTo>
                      <a:cubicBezTo>
                        <a:pt x="241431" y="220653"/>
                        <a:pt x="238128" y="220921"/>
                        <a:pt x="237235" y="221010"/>
                      </a:cubicBezTo>
                      <a:cubicBezTo>
                        <a:pt x="224204" y="222618"/>
                        <a:pt x="211352" y="224492"/>
                        <a:pt x="198499" y="226368"/>
                      </a:cubicBezTo>
                      <a:cubicBezTo>
                        <a:pt x="171813" y="230297"/>
                        <a:pt x="144858" y="233690"/>
                        <a:pt x="118261" y="238691"/>
                      </a:cubicBezTo>
                      <a:cubicBezTo>
                        <a:pt x="123170" y="223510"/>
                        <a:pt x="128525" y="208330"/>
                        <a:pt x="134327" y="193239"/>
                      </a:cubicBezTo>
                      <a:cubicBezTo>
                        <a:pt x="171634" y="194221"/>
                        <a:pt x="211798" y="189220"/>
                        <a:pt x="249820" y="182523"/>
                      </a:cubicBezTo>
                      <a:cubicBezTo>
                        <a:pt x="250088" y="179487"/>
                        <a:pt x="250177" y="176272"/>
                        <a:pt x="250267" y="173326"/>
                      </a:cubicBezTo>
                      <a:cubicBezTo>
                        <a:pt x="211887" y="176719"/>
                        <a:pt x="172259" y="181184"/>
                        <a:pt x="135576" y="190113"/>
                      </a:cubicBezTo>
                      <a:cubicBezTo>
                        <a:pt x="141556" y="174933"/>
                        <a:pt x="148071" y="159752"/>
                        <a:pt x="155122" y="144750"/>
                      </a:cubicBezTo>
                      <a:cubicBezTo>
                        <a:pt x="173330" y="106532"/>
                        <a:pt x="194573" y="69830"/>
                        <a:pt x="218671" y="35272"/>
                      </a:cubicBezTo>
                      <a:cubicBezTo>
                        <a:pt x="216529" y="31879"/>
                        <a:pt x="213940" y="28754"/>
                        <a:pt x="211352" y="25539"/>
                      </a:cubicBezTo>
                      <a:cubicBezTo>
                        <a:pt x="187968" y="57954"/>
                        <a:pt x="167171" y="92423"/>
                        <a:pt x="148786" y="128320"/>
                      </a:cubicBezTo>
                      <a:cubicBezTo>
                        <a:pt x="137985" y="85636"/>
                        <a:pt x="127454" y="35630"/>
                        <a:pt x="101392" y="0"/>
                      </a:cubicBezTo>
                      <a:cubicBezTo>
                        <a:pt x="100589" y="536"/>
                        <a:pt x="99786" y="1250"/>
                        <a:pt x="99071" y="1875"/>
                      </a:cubicBezTo>
                      <a:cubicBezTo>
                        <a:pt x="118707" y="45095"/>
                        <a:pt x="127989" y="93583"/>
                        <a:pt x="143698" y="138321"/>
                      </a:cubicBezTo>
                      <a:cubicBezTo>
                        <a:pt x="108978" y="208509"/>
                        <a:pt x="83898" y="283875"/>
                        <a:pt x="69261" y="360134"/>
                      </a:cubicBezTo>
                      <a:cubicBezTo>
                        <a:pt x="54176" y="345043"/>
                        <a:pt x="35880" y="333167"/>
                        <a:pt x="20885" y="317897"/>
                      </a:cubicBezTo>
                      <a:cubicBezTo>
                        <a:pt x="13835" y="310754"/>
                        <a:pt x="7230" y="303163"/>
                        <a:pt x="1071" y="295394"/>
                      </a:cubicBezTo>
                      <a:cubicBezTo>
                        <a:pt x="714" y="299502"/>
                        <a:pt x="357" y="303342"/>
                        <a:pt x="0" y="307360"/>
                      </a:cubicBezTo>
                      <a:cubicBezTo>
                        <a:pt x="0" y="307360"/>
                        <a:pt x="0" y="307360"/>
                        <a:pt x="0" y="30736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92" name="Google Shape;2492;p62"/>
                <p:cNvSpPr/>
                <p:nvPr/>
              </p:nvSpPr>
              <p:spPr>
                <a:xfrm>
                  <a:off x="11687272" y="5232350"/>
                  <a:ext cx="188502" cy="448180"/>
                </a:xfrm>
                <a:custGeom>
                  <a:avLst/>
                  <a:gdLst/>
                  <a:ahLst/>
                  <a:cxnLst/>
                  <a:rect l="l" t="t" r="r" b="b"/>
                  <a:pathLst>
                    <a:path w="188502" h="448180" extrusionOk="0">
                      <a:moveTo>
                        <a:pt x="37219" y="443627"/>
                      </a:moveTo>
                      <a:cubicBezTo>
                        <a:pt x="37576" y="449253"/>
                        <a:pt x="46055" y="449967"/>
                        <a:pt x="46144" y="444073"/>
                      </a:cubicBezTo>
                      <a:cubicBezTo>
                        <a:pt x="46412" y="437912"/>
                        <a:pt x="46769" y="431750"/>
                        <a:pt x="47037" y="425678"/>
                      </a:cubicBezTo>
                      <a:cubicBezTo>
                        <a:pt x="84345" y="422553"/>
                        <a:pt x="121742" y="416302"/>
                        <a:pt x="158603" y="408711"/>
                      </a:cubicBezTo>
                      <a:cubicBezTo>
                        <a:pt x="159050" y="406658"/>
                        <a:pt x="159496" y="404515"/>
                        <a:pt x="160032" y="402461"/>
                      </a:cubicBezTo>
                      <a:cubicBezTo>
                        <a:pt x="122456" y="408711"/>
                        <a:pt x="84701" y="413891"/>
                        <a:pt x="47215" y="420231"/>
                      </a:cubicBezTo>
                      <a:cubicBezTo>
                        <a:pt x="49179" y="378083"/>
                        <a:pt x="51767" y="336202"/>
                        <a:pt x="56051" y="294680"/>
                      </a:cubicBezTo>
                      <a:cubicBezTo>
                        <a:pt x="98536" y="288518"/>
                        <a:pt x="141021" y="279410"/>
                        <a:pt x="183059" y="269409"/>
                      </a:cubicBezTo>
                      <a:cubicBezTo>
                        <a:pt x="183505" y="266373"/>
                        <a:pt x="183863" y="263336"/>
                        <a:pt x="184219" y="260300"/>
                      </a:cubicBezTo>
                      <a:cubicBezTo>
                        <a:pt x="141378" y="267622"/>
                        <a:pt x="98536" y="275838"/>
                        <a:pt x="56944" y="286732"/>
                      </a:cubicBezTo>
                      <a:cubicBezTo>
                        <a:pt x="58819" y="269409"/>
                        <a:pt x="61050" y="252264"/>
                        <a:pt x="63460" y="235029"/>
                      </a:cubicBezTo>
                      <a:cubicBezTo>
                        <a:pt x="94520" y="234940"/>
                        <a:pt x="125580" y="225206"/>
                        <a:pt x="155658" y="218331"/>
                      </a:cubicBezTo>
                      <a:cubicBezTo>
                        <a:pt x="166458" y="215830"/>
                        <a:pt x="177346" y="213419"/>
                        <a:pt x="188057" y="210740"/>
                      </a:cubicBezTo>
                      <a:cubicBezTo>
                        <a:pt x="188236" y="207526"/>
                        <a:pt x="188503" y="204311"/>
                        <a:pt x="188503" y="201096"/>
                      </a:cubicBezTo>
                      <a:cubicBezTo>
                        <a:pt x="174491" y="204401"/>
                        <a:pt x="160389" y="207793"/>
                        <a:pt x="146286" y="210919"/>
                      </a:cubicBezTo>
                      <a:cubicBezTo>
                        <a:pt x="119154" y="216813"/>
                        <a:pt x="90324" y="220116"/>
                        <a:pt x="64263" y="230029"/>
                      </a:cubicBezTo>
                      <a:cubicBezTo>
                        <a:pt x="69886" y="192970"/>
                        <a:pt x="77294" y="155912"/>
                        <a:pt x="87290" y="118854"/>
                      </a:cubicBezTo>
                      <a:cubicBezTo>
                        <a:pt x="97644" y="80814"/>
                        <a:pt x="109158" y="41523"/>
                        <a:pt x="124330" y="4018"/>
                      </a:cubicBezTo>
                      <a:cubicBezTo>
                        <a:pt x="121652" y="2500"/>
                        <a:pt x="118797" y="1161"/>
                        <a:pt x="115762" y="0"/>
                      </a:cubicBezTo>
                      <a:cubicBezTo>
                        <a:pt x="102999" y="30182"/>
                        <a:pt x="92734" y="61526"/>
                        <a:pt x="83453" y="92244"/>
                      </a:cubicBezTo>
                      <a:cubicBezTo>
                        <a:pt x="77472" y="112424"/>
                        <a:pt x="71849" y="132963"/>
                        <a:pt x="66673" y="153680"/>
                      </a:cubicBezTo>
                      <a:cubicBezTo>
                        <a:pt x="56854" y="120729"/>
                        <a:pt x="46412" y="87779"/>
                        <a:pt x="35166" y="55185"/>
                      </a:cubicBezTo>
                      <a:cubicBezTo>
                        <a:pt x="34185" y="57954"/>
                        <a:pt x="33203" y="60722"/>
                        <a:pt x="32310" y="63579"/>
                      </a:cubicBezTo>
                      <a:cubicBezTo>
                        <a:pt x="41414" y="97601"/>
                        <a:pt x="52214" y="131267"/>
                        <a:pt x="64174" y="164306"/>
                      </a:cubicBezTo>
                      <a:cubicBezTo>
                        <a:pt x="53196" y="210562"/>
                        <a:pt x="44716" y="257800"/>
                        <a:pt x="39986" y="305217"/>
                      </a:cubicBezTo>
                      <a:cubicBezTo>
                        <a:pt x="29811" y="293162"/>
                        <a:pt x="19458" y="281106"/>
                        <a:pt x="9104" y="269052"/>
                      </a:cubicBezTo>
                      <a:cubicBezTo>
                        <a:pt x="6427" y="265926"/>
                        <a:pt x="3749" y="262533"/>
                        <a:pt x="1160" y="259050"/>
                      </a:cubicBezTo>
                      <a:cubicBezTo>
                        <a:pt x="804" y="262890"/>
                        <a:pt x="357" y="266730"/>
                        <a:pt x="0" y="270569"/>
                      </a:cubicBezTo>
                      <a:cubicBezTo>
                        <a:pt x="625" y="271195"/>
                        <a:pt x="1160" y="271730"/>
                        <a:pt x="1696" y="272266"/>
                      </a:cubicBezTo>
                      <a:cubicBezTo>
                        <a:pt x="13924" y="284768"/>
                        <a:pt x="26598" y="297002"/>
                        <a:pt x="39093" y="309235"/>
                      </a:cubicBezTo>
                      <a:cubicBezTo>
                        <a:pt x="39182" y="309413"/>
                        <a:pt x="39361" y="309325"/>
                        <a:pt x="39540" y="309413"/>
                      </a:cubicBezTo>
                      <a:cubicBezTo>
                        <a:pt x="35256" y="354598"/>
                        <a:pt x="34095" y="399514"/>
                        <a:pt x="37219" y="44362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nvGrpSpPr>
            <p:cNvPr id="2493" name="Google Shape;2493;p62"/>
            <p:cNvGrpSpPr/>
            <p:nvPr/>
          </p:nvGrpSpPr>
          <p:grpSpPr>
            <a:xfrm>
              <a:off x="7267427" y="4254297"/>
              <a:ext cx="622308" cy="627804"/>
              <a:chOff x="10208946" y="6047833"/>
              <a:chExt cx="835761" cy="843142"/>
            </a:xfrm>
          </p:grpSpPr>
          <p:sp>
            <p:nvSpPr>
              <p:cNvPr id="2494" name="Google Shape;2494;p62"/>
              <p:cNvSpPr/>
              <p:nvPr/>
            </p:nvSpPr>
            <p:spPr>
              <a:xfrm>
                <a:off x="10208946" y="6047833"/>
                <a:ext cx="835761" cy="843142"/>
              </a:xfrm>
              <a:custGeom>
                <a:avLst/>
                <a:gdLst/>
                <a:ahLst/>
                <a:cxnLst/>
                <a:rect l="l" t="t" r="r" b="b"/>
                <a:pathLst>
                  <a:path w="835761" h="843142" extrusionOk="0">
                    <a:moveTo>
                      <a:pt x="503145" y="818561"/>
                    </a:moveTo>
                    <a:cubicBezTo>
                      <a:pt x="576422" y="743730"/>
                      <a:pt x="697449" y="729353"/>
                      <a:pt x="765817" y="649968"/>
                    </a:cubicBezTo>
                    <a:cubicBezTo>
                      <a:pt x="801608" y="608356"/>
                      <a:pt x="818298" y="553795"/>
                      <a:pt x="829455" y="499950"/>
                    </a:cubicBezTo>
                    <a:cubicBezTo>
                      <a:pt x="834810" y="474232"/>
                      <a:pt x="839005" y="447264"/>
                      <a:pt x="832311" y="421904"/>
                    </a:cubicBezTo>
                    <a:cubicBezTo>
                      <a:pt x="825529" y="396544"/>
                      <a:pt x="805000" y="373059"/>
                      <a:pt x="778759" y="370915"/>
                    </a:cubicBezTo>
                    <a:cubicBezTo>
                      <a:pt x="750734" y="368683"/>
                      <a:pt x="726903" y="390115"/>
                      <a:pt x="708160" y="411099"/>
                    </a:cubicBezTo>
                    <a:cubicBezTo>
                      <a:pt x="689417" y="432084"/>
                      <a:pt x="669423" y="455658"/>
                      <a:pt x="641577" y="459945"/>
                    </a:cubicBezTo>
                    <a:cubicBezTo>
                      <a:pt x="613819" y="464231"/>
                      <a:pt x="582135" y="433334"/>
                      <a:pt x="597397" y="409759"/>
                    </a:cubicBezTo>
                    <a:cubicBezTo>
                      <a:pt x="601681" y="403152"/>
                      <a:pt x="608643" y="398776"/>
                      <a:pt x="615337" y="394579"/>
                    </a:cubicBezTo>
                    <a:cubicBezTo>
                      <a:pt x="641310" y="378327"/>
                      <a:pt x="667281" y="362165"/>
                      <a:pt x="693255" y="345912"/>
                    </a:cubicBezTo>
                    <a:cubicBezTo>
                      <a:pt x="708695" y="336268"/>
                      <a:pt x="725119" y="325463"/>
                      <a:pt x="731366" y="308318"/>
                    </a:cubicBezTo>
                    <a:cubicBezTo>
                      <a:pt x="738863" y="287780"/>
                      <a:pt x="728777" y="264652"/>
                      <a:pt x="714318" y="248222"/>
                    </a:cubicBezTo>
                    <a:cubicBezTo>
                      <a:pt x="699859" y="231791"/>
                      <a:pt x="681295" y="219468"/>
                      <a:pt x="666657" y="203305"/>
                    </a:cubicBezTo>
                    <a:cubicBezTo>
                      <a:pt x="643184" y="177320"/>
                      <a:pt x="618996" y="137047"/>
                      <a:pt x="585526" y="147316"/>
                    </a:cubicBezTo>
                    <a:cubicBezTo>
                      <a:pt x="554912" y="156692"/>
                      <a:pt x="545897" y="204912"/>
                      <a:pt x="513945" y="207502"/>
                    </a:cubicBezTo>
                    <a:cubicBezTo>
                      <a:pt x="509304" y="207859"/>
                      <a:pt x="504484" y="207056"/>
                      <a:pt x="500736" y="204377"/>
                    </a:cubicBezTo>
                    <a:cubicBezTo>
                      <a:pt x="489490" y="196251"/>
                      <a:pt x="495380" y="177766"/>
                      <a:pt x="505733" y="168480"/>
                    </a:cubicBezTo>
                    <a:cubicBezTo>
                      <a:pt x="516087" y="159192"/>
                      <a:pt x="530010" y="153210"/>
                      <a:pt x="536526" y="140976"/>
                    </a:cubicBezTo>
                    <a:cubicBezTo>
                      <a:pt x="546165" y="122670"/>
                      <a:pt x="533402" y="99275"/>
                      <a:pt x="515640" y="88738"/>
                    </a:cubicBezTo>
                    <a:cubicBezTo>
                      <a:pt x="497879" y="78201"/>
                      <a:pt x="476458" y="76236"/>
                      <a:pt x="456287" y="71503"/>
                    </a:cubicBezTo>
                    <a:cubicBezTo>
                      <a:pt x="427815" y="64717"/>
                      <a:pt x="400861" y="51769"/>
                      <a:pt x="377834" y="33641"/>
                    </a:cubicBezTo>
                    <a:cubicBezTo>
                      <a:pt x="361143" y="20515"/>
                      <a:pt x="345167" y="4173"/>
                      <a:pt x="324282" y="690"/>
                    </a:cubicBezTo>
                    <a:cubicBezTo>
                      <a:pt x="293132" y="-4488"/>
                      <a:pt x="265820" y="20425"/>
                      <a:pt x="244132" y="43375"/>
                    </a:cubicBezTo>
                    <a:cubicBezTo>
                      <a:pt x="224050" y="64627"/>
                      <a:pt x="203432" y="86505"/>
                      <a:pt x="192454" y="113651"/>
                    </a:cubicBezTo>
                    <a:cubicBezTo>
                      <a:pt x="181476" y="140797"/>
                      <a:pt x="182101" y="174641"/>
                      <a:pt x="201737" y="196340"/>
                    </a:cubicBezTo>
                    <a:cubicBezTo>
                      <a:pt x="214054" y="209913"/>
                      <a:pt x="231905" y="216968"/>
                      <a:pt x="246541" y="228130"/>
                    </a:cubicBezTo>
                    <a:cubicBezTo>
                      <a:pt x="261179" y="239203"/>
                      <a:pt x="273140" y="258402"/>
                      <a:pt x="266178" y="275368"/>
                    </a:cubicBezTo>
                    <a:cubicBezTo>
                      <a:pt x="261179" y="287423"/>
                      <a:pt x="247970" y="294209"/>
                      <a:pt x="235028" y="296353"/>
                    </a:cubicBezTo>
                    <a:cubicBezTo>
                      <a:pt x="201112" y="301979"/>
                      <a:pt x="164697" y="279119"/>
                      <a:pt x="155146" y="246079"/>
                    </a:cubicBezTo>
                    <a:cubicBezTo>
                      <a:pt x="137206" y="245185"/>
                      <a:pt x="123104" y="262241"/>
                      <a:pt x="117839" y="279386"/>
                    </a:cubicBezTo>
                    <a:cubicBezTo>
                      <a:pt x="112573" y="296531"/>
                      <a:pt x="112929" y="315194"/>
                      <a:pt x="106950" y="332160"/>
                    </a:cubicBezTo>
                    <a:cubicBezTo>
                      <a:pt x="95793" y="363772"/>
                      <a:pt x="63484" y="389221"/>
                      <a:pt x="67142" y="422440"/>
                    </a:cubicBezTo>
                    <a:cubicBezTo>
                      <a:pt x="70355" y="451908"/>
                      <a:pt x="101416" y="470482"/>
                      <a:pt x="130601" y="475214"/>
                    </a:cubicBezTo>
                    <a:cubicBezTo>
                      <a:pt x="159787" y="479947"/>
                      <a:pt x="190134" y="475572"/>
                      <a:pt x="218962" y="482269"/>
                    </a:cubicBezTo>
                    <a:cubicBezTo>
                      <a:pt x="247791" y="488877"/>
                      <a:pt x="276709" y="512540"/>
                      <a:pt x="274032" y="542008"/>
                    </a:cubicBezTo>
                    <a:cubicBezTo>
                      <a:pt x="271890" y="565226"/>
                      <a:pt x="250826" y="582639"/>
                      <a:pt x="228602" y="589782"/>
                    </a:cubicBezTo>
                    <a:cubicBezTo>
                      <a:pt x="192097" y="601480"/>
                      <a:pt x="149345" y="590943"/>
                      <a:pt x="122480" y="563618"/>
                    </a:cubicBezTo>
                    <a:cubicBezTo>
                      <a:pt x="111055" y="551920"/>
                      <a:pt x="102398" y="537633"/>
                      <a:pt x="90081" y="526828"/>
                    </a:cubicBezTo>
                    <a:cubicBezTo>
                      <a:pt x="77764" y="516023"/>
                      <a:pt x="59735" y="509236"/>
                      <a:pt x="45008" y="516380"/>
                    </a:cubicBezTo>
                    <a:cubicBezTo>
                      <a:pt x="17250" y="529774"/>
                      <a:pt x="27871" y="571387"/>
                      <a:pt x="19303" y="601034"/>
                    </a:cubicBezTo>
                    <a:cubicBezTo>
                      <a:pt x="14661" y="617196"/>
                      <a:pt x="3148" y="631127"/>
                      <a:pt x="560" y="647825"/>
                    </a:cubicBezTo>
                    <a:cubicBezTo>
                      <a:pt x="-3368" y="673185"/>
                      <a:pt x="14037" y="696581"/>
                      <a:pt x="31977" y="714887"/>
                    </a:cubicBezTo>
                    <a:cubicBezTo>
                      <a:pt x="156129" y="841510"/>
                      <a:pt x="361857" y="879551"/>
                      <a:pt x="523049" y="805702"/>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2495" name="Google Shape;2495;p62"/>
              <p:cNvGrpSpPr/>
              <p:nvPr/>
            </p:nvGrpSpPr>
            <p:grpSpPr>
              <a:xfrm>
                <a:off x="10432938" y="6676902"/>
                <a:ext cx="312503" cy="166317"/>
                <a:chOff x="10432938" y="6676902"/>
                <a:chExt cx="312503" cy="166317"/>
              </a:xfrm>
            </p:grpSpPr>
            <p:sp>
              <p:nvSpPr>
                <p:cNvPr id="2496" name="Google Shape;2496;p62"/>
                <p:cNvSpPr/>
                <p:nvPr/>
              </p:nvSpPr>
              <p:spPr>
                <a:xfrm>
                  <a:off x="10626905" y="6767701"/>
                  <a:ext cx="43641" cy="40281"/>
                </a:xfrm>
                <a:custGeom>
                  <a:avLst/>
                  <a:gdLst/>
                  <a:ahLst/>
                  <a:cxnLst/>
                  <a:rect l="l" t="t" r="r" b="b"/>
                  <a:pathLst>
                    <a:path w="43641" h="40281" extrusionOk="0">
                      <a:moveTo>
                        <a:pt x="39220" y="17522"/>
                      </a:moveTo>
                      <a:cubicBezTo>
                        <a:pt x="44933" y="20112"/>
                        <a:pt x="45825" y="30292"/>
                        <a:pt x="37613" y="33327"/>
                      </a:cubicBezTo>
                      <a:cubicBezTo>
                        <a:pt x="34668" y="34399"/>
                        <a:pt x="31366" y="35381"/>
                        <a:pt x="27885" y="36006"/>
                      </a:cubicBezTo>
                      <a:cubicBezTo>
                        <a:pt x="21904" y="40114"/>
                        <a:pt x="14318" y="41364"/>
                        <a:pt x="8160" y="39310"/>
                      </a:cubicBezTo>
                      <a:cubicBezTo>
                        <a:pt x="4143" y="37971"/>
                        <a:pt x="2091" y="35024"/>
                        <a:pt x="1644" y="31452"/>
                      </a:cubicBezTo>
                      <a:cubicBezTo>
                        <a:pt x="-765" y="28595"/>
                        <a:pt x="-319" y="24308"/>
                        <a:pt x="1644" y="21004"/>
                      </a:cubicBezTo>
                      <a:cubicBezTo>
                        <a:pt x="1823" y="9039"/>
                        <a:pt x="14942" y="-2481"/>
                        <a:pt x="26457" y="466"/>
                      </a:cubicBezTo>
                      <a:cubicBezTo>
                        <a:pt x="31722" y="1806"/>
                        <a:pt x="35203" y="5377"/>
                        <a:pt x="36900" y="10021"/>
                      </a:cubicBezTo>
                      <a:cubicBezTo>
                        <a:pt x="38863" y="11539"/>
                        <a:pt x="39844" y="14665"/>
                        <a:pt x="39220" y="1752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97" name="Google Shape;2497;p62"/>
                <p:cNvSpPr/>
                <p:nvPr/>
              </p:nvSpPr>
              <p:spPr>
                <a:xfrm>
                  <a:off x="10531775" y="6746575"/>
                  <a:ext cx="47617" cy="36360"/>
                </a:xfrm>
                <a:custGeom>
                  <a:avLst/>
                  <a:gdLst/>
                  <a:ahLst/>
                  <a:cxnLst/>
                  <a:rect l="l" t="t" r="r" b="b"/>
                  <a:pathLst>
                    <a:path w="47617" h="36360" extrusionOk="0">
                      <a:moveTo>
                        <a:pt x="45543" y="24629"/>
                      </a:moveTo>
                      <a:cubicBezTo>
                        <a:pt x="41437" y="31950"/>
                        <a:pt x="33136" y="34272"/>
                        <a:pt x="26086" y="35701"/>
                      </a:cubicBezTo>
                      <a:cubicBezTo>
                        <a:pt x="19213" y="37040"/>
                        <a:pt x="12073" y="36594"/>
                        <a:pt x="7254" y="31950"/>
                      </a:cubicBezTo>
                      <a:cubicBezTo>
                        <a:pt x="4040" y="28825"/>
                        <a:pt x="2344" y="23914"/>
                        <a:pt x="2880" y="18913"/>
                      </a:cubicBezTo>
                      <a:cubicBezTo>
                        <a:pt x="2344" y="18288"/>
                        <a:pt x="1808" y="17663"/>
                        <a:pt x="1273" y="16949"/>
                      </a:cubicBezTo>
                      <a:cubicBezTo>
                        <a:pt x="-2921" y="10876"/>
                        <a:pt x="4040" y="2929"/>
                        <a:pt x="10645" y="3018"/>
                      </a:cubicBezTo>
                      <a:cubicBezTo>
                        <a:pt x="17517" y="3108"/>
                        <a:pt x="24568" y="-553"/>
                        <a:pt x="31530" y="72"/>
                      </a:cubicBezTo>
                      <a:cubicBezTo>
                        <a:pt x="37153" y="608"/>
                        <a:pt x="42240" y="3643"/>
                        <a:pt x="45186" y="8287"/>
                      </a:cubicBezTo>
                      <a:cubicBezTo>
                        <a:pt x="48131" y="12930"/>
                        <a:pt x="48578" y="19092"/>
                        <a:pt x="45543" y="2462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98" name="Google Shape;2498;p62"/>
                <p:cNvSpPr/>
                <p:nvPr/>
              </p:nvSpPr>
              <p:spPr>
                <a:xfrm>
                  <a:off x="10690859" y="6703788"/>
                  <a:ext cx="54582" cy="41900"/>
                </a:xfrm>
                <a:custGeom>
                  <a:avLst/>
                  <a:gdLst/>
                  <a:ahLst/>
                  <a:cxnLst/>
                  <a:rect l="l" t="t" r="r" b="b"/>
                  <a:pathLst>
                    <a:path w="54582" h="41900" extrusionOk="0">
                      <a:moveTo>
                        <a:pt x="52114" y="5532"/>
                      </a:moveTo>
                      <a:cubicBezTo>
                        <a:pt x="55059" y="7318"/>
                        <a:pt x="55148" y="12319"/>
                        <a:pt x="53542" y="15533"/>
                      </a:cubicBezTo>
                      <a:cubicBezTo>
                        <a:pt x="53185" y="16158"/>
                        <a:pt x="52827" y="16784"/>
                        <a:pt x="52470" y="17409"/>
                      </a:cubicBezTo>
                      <a:cubicBezTo>
                        <a:pt x="53185" y="23213"/>
                        <a:pt x="51132" y="30000"/>
                        <a:pt x="46223" y="34554"/>
                      </a:cubicBezTo>
                      <a:cubicBezTo>
                        <a:pt x="40242" y="40090"/>
                        <a:pt x="33192" y="40179"/>
                        <a:pt x="27837" y="37143"/>
                      </a:cubicBezTo>
                      <a:cubicBezTo>
                        <a:pt x="26944" y="37411"/>
                        <a:pt x="26051" y="37590"/>
                        <a:pt x="25159" y="37769"/>
                      </a:cubicBezTo>
                      <a:cubicBezTo>
                        <a:pt x="22838" y="40894"/>
                        <a:pt x="19000" y="42947"/>
                        <a:pt x="14895" y="41340"/>
                      </a:cubicBezTo>
                      <a:cubicBezTo>
                        <a:pt x="3649" y="36786"/>
                        <a:pt x="-1617" y="25177"/>
                        <a:pt x="436" y="12229"/>
                      </a:cubicBezTo>
                      <a:cubicBezTo>
                        <a:pt x="972" y="9104"/>
                        <a:pt x="3649" y="6425"/>
                        <a:pt x="6416" y="5175"/>
                      </a:cubicBezTo>
                      <a:cubicBezTo>
                        <a:pt x="14092" y="1603"/>
                        <a:pt x="22481" y="-1522"/>
                        <a:pt x="30157" y="800"/>
                      </a:cubicBezTo>
                      <a:cubicBezTo>
                        <a:pt x="31853" y="1335"/>
                        <a:pt x="33460" y="2139"/>
                        <a:pt x="34977" y="3121"/>
                      </a:cubicBezTo>
                      <a:cubicBezTo>
                        <a:pt x="41136" y="1246"/>
                        <a:pt x="47026" y="2317"/>
                        <a:pt x="52114" y="553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99" name="Google Shape;2499;p62"/>
                <p:cNvSpPr/>
                <p:nvPr/>
              </p:nvSpPr>
              <p:spPr>
                <a:xfrm>
                  <a:off x="10617928" y="6695005"/>
                  <a:ext cx="44680" cy="28629"/>
                </a:xfrm>
                <a:custGeom>
                  <a:avLst/>
                  <a:gdLst/>
                  <a:ahLst/>
                  <a:cxnLst/>
                  <a:rect l="l" t="t" r="r" b="b"/>
                  <a:pathLst>
                    <a:path w="44680" h="28629" extrusionOk="0">
                      <a:moveTo>
                        <a:pt x="41860" y="4314"/>
                      </a:moveTo>
                      <a:cubicBezTo>
                        <a:pt x="37308" y="-240"/>
                        <a:pt x="28205" y="296"/>
                        <a:pt x="21778" y="28"/>
                      </a:cubicBezTo>
                      <a:cubicBezTo>
                        <a:pt x="15620" y="-240"/>
                        <a:pt x="8390" y="1368"/>
                        <a:pt x="3571" y="6725"/>
                      </a:cubicBezTo>
                      <a:cubicBezTo>
                        <a:pt x="536" y="10119"/>
                        <a:pt x="-446" y="14137"/>
                        <a:pt x="179" y="17709"/>
                      </a:cubicBezTo>
                      <a:cubicBezTo>
                        <a:pt x="179" y="17798"/>
                        <a:pt x="179" y="17887"/>
                        <a:pt x="179" y="17887"/>
                      </a:cubicBezTo>
                      <a:cubicBezTo>
                        <a:pt x="269" y="25210"/>
                        <a:pt x="7052" y="27174"/>
                        <a:pt x="13299" y="27621"/>
                      </a:cubicBezTo>
                      <a:cubicBezTo>
                        <a:pt x="18744" y="28424"/>
                        <a:pt x="24813" y="28157"/>
                        <a:pt x="29900" y="28603"/>
                      </a:cubicBezTo>
                      <a:cubicBezTo>
                        <a:pt x="34720" y="28960"/>
                        <a:pt x="38201" y="25656"/>
                        <a:pt x="39539" y="21817"/>
                      </a:cubicBezTo>
                      <a:cubicBezTo>
                        <a:pt x="44806" y="16905"/>
                        <a:pt x="46769" y="9137"/>
                        <a:pt x="41860" y="4314"/>
                      </a:cubicBezTo>
                      <a:close/>
                      <a:moveTo>
                        <a:pt x="29990" y="9315"/>
                      </a:moveTo>
                      <a:cubicBezTo>
                        <a:pt x="28919" y="9672"/>
                        <a:pt x="28561" y="9851"/>
                        <a:pt x="29008" y="9762"/>
                      </a:cubicBezTo>
                      <a:cubicBezTo>
                        <a:pt x="28829" y="9762"/>
                        <a:pt x="28651" y="9762"/>
                        <a:pt x="28383" y="9762"/>
                      </a:cubicBezTo>
                      <a:cubicBezTo>
                        <a:pt x="28829" y="8958"/>
                        <a:pt x="29365" y="8779"/>
                        <a:pt x="29990" y="93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00" name="Google Shape;2500;p62"/>
                <p:cNvSpPr/>
                <p:nvPr/>
              </p:nvSpPr>
              <p:spPr>
                <a:xfrm>
                  <a:off x="10544110" y="6803970"/>
                  <a:ext cx="41721" cy="39249"/>
                </a:xfrm>
                <a:custGeom>
                  <a:avLst/>
                  <a:gdLst/>
                  <a:ahLst/>
                  <a:cxnLst/>
                  <a:rect l="l" t="t" r="r" b="b"/>
                  <a:pathLst>
                    <a:path w="41721" h="39249" extrusionOk="0">
                      <a:moveTo>
                        <a:pt x="29637" y="541"/>
                      </a:moveTo>
                      <a:cubicBezTo>
                        <a:pt x="39188" y="3041"/>
                        <a:pt x="43472" y="13578"/>
                        <a:pt x="41062" y="22955"/>
                      </a:cubicBezTo>
                      <a:cubicBezTo>
                        <a:pt x="41241" y="25544"/>
                        <a:pt x="40170" y="28312"/>
                        <a:pt x="37314" y="30455"/>
                      </a:cubicBezTo>
                      <a:cubicBezTo>
                        <a:pt x="35439" y="32777"/>
                        <a:pt x="33029" y="34742"/>
                        <a:pt x="29905" y="36260"/>
                      </a:cubicBezTo>
                      <a:cubicBezTo>
                        <a:pt x="27139" y="37599"/>
                        <a:pt x="24193" y="38224"/>
                        <a:pt x="21248" y="38224"/>
                      </a:cubicBezTo>
                      <a:cubicBezTo>
                        <a:pt x="12055" y="40635"/>
                        <a:pt x="2951" y="39296"/>
                        <a:pt x="452" y="28759"/>
                      </a:cubicBezTo>
                      <a:cubicBezTo>
                        <a:pt x="-3118" y="13221"/>
                        <a:pt x="15178" y="-3209"/>
                        <a:pt x="29637" y="54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01" name="Google Shape;2501;p62"/>
                <p:cNvSpPr/>
                <p:nvPr/>
              </p:nvSpPr>
              <p:spPr>
                <a:xfrm>
                  <a:off x="10446440" y="6763730"/>
                  <a:ext cx="33247" cy="33513"/>
                </a:xfrm>
                <a:custGeom>
                  <a:avLst/>
                  <a:gdLst/>
                  <a:ahLst/>
                  <a:cxnLst/>
                  <a:rect l="l" t="t" r="r" b="b"/>
                  <a:pathLst>
                    <a:path w="33247" h="33513" extrusionOk="0">
                      <a:moveTo>
                        <a:pt x="20650" y="151"/>
                      </a:moveTo>
                      <a:cubicBezTo>
                        <a:pt x="10296" y="-1278"/>
                        <a:pt x="-682" y="7651"/>
                        <a:pt x="33" y="18903"/>
                      </a:cubicBezTo>
                      <a:cubicBezTo>
                        <a:pt x="121" y="20331"/>
                        <a:pt x="389" y="21671"/>
                        <a:pt x="836" y="23011"/>
                      </a:cubicBezTo>
                      <a:cubicBezTo>
                        <a:pt x="657" y="24618"/>
                        <a:pt x="1015" y="26225"/>
                        <a:pt x="1996" y="27475"/>
                      </a:cubicBezTo>
                      <a:cubicBezTo>
                        <a:pt x="4496" y="30601"/>
                        <a:pt x="7709" y="32565"/>
                        <a:pt x="11635" y="33101"/>
                      </a:cubicBezTo>
                      <a:cubicBezTo>
                        <a:pt x="14581" y="33815"/>
                        <a:pt x="17794" y="33637"/>
                        <a:pt x="21097" y="32297"/>
                      </a:cubicBezTo>
                      <a:cubicBezTo>
                        <a:pt x="23149" y="31493"/>
                        <a:pt x="24578" y="30244"/>
                        <a:pt x="25559" y="28815"/>
                      </a:cubicBezTo>
                      <a:cubicBezTo>
                        <a:pt x="27076" y="27654"/>
                        <a:pt x="28415" y="26404"/>
                        <a:pt x="29486" y="24885"/>
                      </a:cubicBezTo>
                      <a:cubicBezTo>
                        <a:pt x="37519" y="14259"/>
                        <a:pt x="31807" y="1758"/>
                        <a:pt x="20650" y="151"/>
                      </a:cubicBezTo>
                      <a:close/>
                      <a:moveTo>
                        <a:pt x="17794" y="16492"/>
                      </a:moveTo>
                      <a:cubicBezTo>
                        <a:pt x="17884" y="16581"/>
                        <a:pt x="17884" y="16581"/>
                        <a:pt x="17972" y="16581"/>
                      </a:cubicBezTo>
                      <a:cubicBezTo>
                        <a:pt x="17972" y="16670"/>
                        <a:pt x="17884" y="16670"/>
                        <a:pt x="17794" y="16492"/>
                      </a:cubicBezTo>
                      <a:cubicBezTo>
                        <a:pt x="17705" y="16492"/>
                        <a:pt x="17616" y="16403"/>
                        <a:pt x="17526" y="16403"/>
                      </a:cubicBezTo>
                      <a:cubicBezTo>
                        <a:pt x="17526" y="16403"/>
                        <a:pt x="17616" y="16403"/>
                        <a:pt x="17616" y="16403"/>
                      </a:cubicBezTo>
                      <a:cubicBezTo>
                        <a:pt x="17705" y="16403"/>
                        <a:pt x="17705" y="16492"/>
                        <a:pt x="17794" y="16492"/>
                      </a:cubicBezTo>
                      <a:close/>
                      <a:moveTo>
                        <a:pt x="17526" y="16224"/>
                      </a:moveTo>
                      <a:cubicBezTo>
                        <a:pt x="17526" y="16224"/>
                        <a:pt x="17437" y="16224"/>
                        <a:pt x="17437" y="16224"/>
                      </a:cubicBezTo>
                      <a:cubicBezTo>
                        <a:pt x="17258" y="16135"/>
                        <a:pt x="17348" y="16135"/>
                        <a:pt x="17526" y="16224"/>
                      </a:cubicBezTo>
                      <a:close/>
                      <a:moveTo>
                        <a:pt x="16277" y="15866"/>
                      </a:moveTo>
                      <a:cubicBezTo>
                        <a:pt x="16187" y="15866"/>
                        <a:pt x="16187" y="15866"/>
                        <a:pt x="16277" y="15866"/>
                      </a:cubicBezTo>
                      <a:cubicBezTo>
                        <a:pt x="16187" y="15866"/>
                        <a:pt x="16187" y="15866"/>
                        <a:pt x="16277" y="15866"/>
                      </a:cubicBezTo>
                      <a:cubicBezTo>
                        <a:pt x="16187" y="15866"/>
                        <a:pt x="16098" y="15866"/>
                        <a:pt x="16009" y="15866"/>
                      </a:cubicBezTo>
                      <a:cubicBezTo>
                        <a:pt x="16009" y="15778"/>
                        <a:pt x="16187" y="15778"/>
                        <a:pt x="16277" y="15866"/>
                      </a:cubicBezTo>
                      <a:close/>
                      <a:moveTo>
                        <a:pt x="17348" y="15152"/>
                      </a:moveTo>
                      <a:cubicBezTo>
                        <a:pt x="17169" y="15242"/>
                        <a:pt x="17080" y="15331"/>
                        <a:pt x="16901" y="15420"/>
                      </a:cubicBezTo>
                      <a:cubicBezTo>
                        <a:pt x="16901" y="15420"/>
                        <a:pt x="16901" y="15420"/>
                        <a:pt x="16901" y="15420"/>
                      </a:cubicBezTo>
                      <a:cubicBezTo>
                        <a:pt x="17080" y="15331"/>
                        <a:pt x="17169" y="15242"/>
                        <a:pt x="17348" y="1515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02" name="Google Shape;2502;p62"/>
                <p:cNvSpPr/>
                <p:nvPr/>
              </p:nvSpPr>
              <p:spPr>
                <a:xfrm>
                  <a:off x="10517152" y="6676902"/>
                  <a:ext cx="33505" cy="31541"/>
                </a:xfrm>
                <a:custGeom>
                  <a:avLst/>
                  <a:gdLst/>
                  <a:ahLst/>
                  <a:cxnLst/>
                  <a:rect l="l" t="t" r="r" b="b"/>
                  <a:pathLst>
                    <a:path w="33505" h="31541" extrusionOk="0">
                      <a:moveTo>
                        <a:pt x="29908" y="8308"/>
                      </a:moveTo>
                      <a:cubicBezTo>
                        <a:pt x="30979" y="10183"/>
                        <a:pt x="31426" y="12415"/>
                        <a:pt x="31426" y="14737"/>
                      </a:cubicBezTo>
                      <a:cubicBezTo>
                        <a:pt x="35531" y="18755"/>
                        <a:pt x="33568" y="28757"/>
                        <a:pt x="25446" y="30364"/>
                      </a:cubicBezTo>
                      <a:cubicBezTo>
                        <a:pt x="23037" y="30810"/>
                        <a:pt x="20627" y="30900"/>
                        <a:pt x="18395" y="30721"/>
                      </a:cubicBezTo>
                      <a:cubicBezTo>
                        <a:pt x="16164" y="31346"/>
                        <a:pt x="13843" y="31614"/>
                        <a:pt x="11701" y="31525"/>
                      </a:cubicBezTo>
                      <a:cubicBezTo>
                        <a:pt x="-526" y="30632"/>
                        <a:pt x="-4007" y="15898"/>
                        <a:pt x="5274" y="6254"/>
                      </a:cubicBezTo>
                      <a:cubicBezTo>
                        <a:pt x="10184" y="1164"/>
                        <a:pt x="17324" y="-1426"/>
                        <a:pt x="23304" y="807"/>
                      </a:cubicBezTo>
                      <a:cubicBezTo>
                        <a:pt x="25803" y="1699"/>
                        <a:pt x="27321" y="3664"/>
                        <a:pt x="28034" y="5897"/>
                      </a:cubicBezTo>
                      <a:cubicBezTo>
                        <a:pt x="28748" y="6522"/>
                        <a:pt x="29373" y="7415"/>
                        <a:pt x="29908" y="830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03" name="Google Shape;2503;p62"/>
                <p:cNvSpPr/>
                <p:nvPr/>
              </p:nvSpPr>
              <p:spPr>
                <a:xfrm>
                  <a:off x="10432938" y="6691996"/>
                  <a:ext cx="33976" cy="29647"/>
                </a:xfrm>
                <a:custGeom>
                  <a:avLst/>
                  <a:gdLst/>
                  <a:ahLst/>
                  <a:cxnLst/>
                  <a:rect l="l" t="t" r="r" b="b"/>
                  <a:pathLst>
                    <a:path w="33976" h="29647" extrusionOk="0">
                      <a:moveTo>
                        <a:pt x="23621" y="29647"/>
                      </a:moveTo>
                      <a:cubicBezTo>
                        <a:pt x="17819" y="29468"/>
                        <a:pt x="12107" y="29379"/>
                        <a:pt x="6305" y="29200"/>
                      </a:cubicBezTo>
                      <a:cubicBezTo>
                        <a:pt x="1843" y="29111"/>
                        <a:pt x="-835" y="24110"/>
                        <a:pt x="236" y="19735"/>
                      </a:cubicBezTo>
                      <a:cubicBezTo>
                        <a:pt x="1218" y="15806"/>
                        <a:pt x="4253" y="13216"/>
                        <a:pt x="7644" y="12412"/>
                      </a:cubicBezTo>
                      <a:cubicBezTo>
                        <a:pt x="7555" y="12323"/>
                        <a:pt x="7555" y="12145"/>
                        <a:pt x="7466" y="12055"/>
                      </a:cubicBezTo>
                      <a:cubicBezTo>
                        <a:pt x="5234" y="6430"/>
                        <a:pt x="12018" y="-893"/>
                        <a:pt x="17641" y="89"/>
                      </a:cubicBezTo>
                      <a:cubicBezTo>
                        <a:pt x="27280" y="1608"/>
                        <a:pt x="34152" y="9465"/>
                        <a:pt x="33974" y="19824"/>
                      </a:cubicBezTo>
                      <a:cubicBezTo>
                        <a:pt x="34063" y="25629"/>
                        <a:pt x="29065" y="29736"/>
                        <a:pt x="23621" y="2964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04" name="Google Shape;2504;p62"/>
                <p:cNvSpPr/>
                <p:nvPr/>
              </p:nvSpPr>
              <p:spPr>
                <a:xfrm>
                  <a:off x="10479329" y="6816850"/>
                  <a:ext cx="26948" cy="25331"/>
                </a:xfrm>
                <a:custGeom>
                  <a:avLst/>
                  <a:gdLst/>
                  <a:ahLst/>
                  <a:cxnLst/>
                  <a:rect l="l" t="t" r="r" b="b"/>
                  <a:pathLst>
                    <a:path w="26948" h="25331" extrusionOk="0">
                      <a:moveTo>
                        <a:pt x="8557" y="1234"/>
                      </a:moveTo>
                      <a:cubicBezTo>
                        <a:pt x="14002" y="-1713"/>
                        <a:pt x="20339" y="966"/>
                        <a:pt x="22838" y="5609"/>
                      </a:cubicBezTo>
                      <a:cubicBezTo>
                        <a:pt x="23462" y="6770"/>
                        <a:pt x="23820" y="8020"/>
                        <a:pt x="24088" y="9270"/>
                      </a:cubicBezTo>
                      <a:cubicBezTo>
                        <a:pt x="25872" y="10610"/>
                        <a:pt x="27033" y="12842"/>
                        <a:pt x="26943" y="15164"/>
                      </a:cubicBezTo>
                      <a:cubicBezTo>
                        <a:pt x="26765" y="20165"/>
                        <a:pt x="23284" y="23915"/>
                        <a:pt x="18553" y="24986"/>
                      </a:cubicBezTo>
                      <a:cubicBezTo>
                        <a:pt x="14090" y="26058"/>
                        <a:pt x="9539" y="24540"/>
                        <a:pt x="6504" y="21772"/>
                      </a:cubicBezTo>
                      <a:cubicBezTo>
                        <a:pt x="6237" y="21593"/>
                        <a:pt x="6058" y="21326"/>
                        <a:pt x="5880" y="21057"/>
                      </a:cubicBezTo>
                      <a:cubicBezTo>
                        <a:pt x="4719" y="20254"/>
                        <a:pt x="3559" y="19361"/>
                        <a:pt x="2488" y="18557"/>
                      </a:cubicBezTo>
                      <a:cubicBezTo>
                        <a:pt x="-814" y="16146"/>
                        <a:pt x="-814" y="9985"/>
                        <a:pt x="2399" y="6502"/>
                      </a:cubicBezTo>
                      <a:cubicBezTo>
                        <a:pt x="2845" y="5966"/>
                        <a:pt x="3380" y="5520"/>
                        <a:pt x="3916" y="5162"/>
                      </a:cubicBezTo>
                      <a:cubicBezTo>
                        <a:pt x="5077" y="3466"/>
                        <a:pt x="6861" y="2216"/>
                        <a:pt x="8557" y="12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nvGrpSpPr>
              <p:cNvPr id="2505" name="Google Shape;2505;p62"/>
              <p:cNvGrpSpPr/>
              <p:nvPr/>
            </p:nvGrpSpPr>
            <p:grpSpPr>
              <a:xfrm>
                <a:off x="10449644" y="6145067"/>
                <a:ext cx="229105" cy="159063"/>
                <a:chOff x="10449644" y="6145067"/>
                <a:chExt cx="229105" cy="159063"/>
              </a:xfrm>
            </p:grpSpPr>
            <p:sp>
              <p:nvSpPr>
                <p:cNvPr id="2506" name="Google Shape;2506;p62"/>
                <p:cNvSpPr/>
                <p:nvPr/>
              </p:nvSpPr>
              <p:spPr>
                <a:xfrm>
                  <a:off x="10529633" y="6145067"/>
                  <a:ext cx="32974" cy="30236"/>
                </a:xfrm>
                <a:custGeom>
                  <a:avLst/>
                  <a:gdLst/>
                  <a:ahLst/>
                  <a:cxnLst/>
                  <a:rect l="l" t="t" r="r" b="b"/>
                  <a:pathLst>
                    <a:path w="32974" h="30236" extrusionOk="0">
                      <a:moveTo>
                        <a:pt x="1719" y="9988"/>
                      </a:moveTo>
                      <a:cubicBezTo>
                        <a:pt x="-1047" y="5969"/>
                        <a:pt x="2344" y="-1174"/>
                        <a:pt x="9128" y="165"/>
                      </a:cubicBezTo>
                      <a:cubicBezTo>
                        <a:pt x="11538" y="611"/>
                        <a:pt x="14125" y="1326"/>
                        <a:pt x="16625" y="2218"/>
                      </a:cubicBezTo>
                      <a:cubicBezTo>
                        <a:pt x="22248" y="1861"/>
                        <a:pt x="27781" y="4094"/>
                        <a:pt x="31084" y="7844"/>
                      </a:cubicBezTo>
                      <a:cubicBezTo>
                        <a:pt x="33226" y="10345"/>
                        <a:pt x="33404" y="13113"/>
                        <a:pt x="32333" y="15702"/>
                      </a:cubicBezTo>
                      <a:cubicBezTo>
                        <a:pt x="32780" y="18560"/>
                        <a:pt x="30816" y="21239"/>
                        <a:pt x="28139" y="22668"/>
                      </a:cubicBezTo>
                      <a:cubicBezTo>
                        <a:pt x="23229" y="30526"/>
                        <a:pt x="10020" y="33026"/>
                        <a:pt x="3415" y="26507"/>
                      </a:cubicBezTo>
                      <a:cubicBezTo>
                        <a:pt x="381" y="23561"/>
                        <a:pt x="-423" y="19721"/>
                        <a:pt x="202" y="15971"/>
                      </a:cubicBezTo>
                      <a:cubicBezTo>
                        <a:pt x="-334" y="14095"/>
                        <a:pt x="202" y="11684"/>
                        <a:pt x="1719" y="998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07" name="Google Shape;2507;p62"/>
                <p:cNvSpPr/>
                <p:nvPr/>
              </p:nvSpPr>
              <p:spPr>
                <a:xfrm>
                  <a:off x="10578744" y="6197861"/>
                  <a:ext cx="35076" cy="31225"/>
                </a:xfrm>
                <a:custGeom>
                  <a:avLst/>
                  <a:gdLst/>
                  <a:ahLst/>
                  <a:cxnLst/>
                  <a:rect l="l" t="t" r="r" b="b"/>
                  <a:pathLst>
                    <a:path w="35076" h="31225" extrusionOk="0">
                      <a:moveTo>
                        <a:pt x="6250" y="1842"/>
                      </a:moveTo>
                      <a:cubicBezTo>
                        <a:pt x="11873" y="-1462"/>
                        <a:pt x="18300" y="324"/>
                        <a:pt x="23655" y="2199"/>
                      </a:cubicBezTo>
                      <a:cubicBezTo>
                        <a:pt x="28742" y="4075"/>
                        <a:pt x="33383" y="7200"/>
                        <a:pt x="34722" y="12200"/>
                      </a:cubicBezTo>
                      <a:cubicBezTo>
                        <a:pt x="35615" y="15594"/>
                        <a:pt x="34812" y="19523"/>
                        <a:pt x="32402" y="22648"/>
                      </a:cubicBezTo>
                      <a:cubicBezTo>
                        <a:pt x="32491" y="23273"/>
                        <a:pt x="32580" y="23898"/>
                        <a:pt x="32670" y="24613"/>
                      </a:cubicBezTo>
                      <a:cubicBezTo>
                        <a:pt x="33115" y="30327"/>
                        <a:pt x="25261" y="32828"/>
                        <a:pt x="20888" y="30149"/>
                      </a:cubicBezTo>
                      <a:cubicBezTo>
                        <a:pt x="16336" y="27292"/>
                        <a:pt x="10178" y="26935"/>
                        <a:pt x="5804" y="23809"/>
                      </a:cubicBezTo>
                      <a:cubicBezTo>
                        <a:pt x="2234" y="21220"/>
                        <a:pt x="92" y="17201"/>
                        <a:pt x="3" y="12915"/>
                      </a:cubicBezTo>
                      <a:cubicBezTo>
                        <a:pt x="-87" y="8628"/>
                        <a:pt x="2055" y="4342"/>
                        <a:pt x="6250" y="184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08" name="Google Shape;2508;p62"/>
                <p:cNvSpPr/>
                <p:nvPr/>
              </p:nvSpPr>
              <p:spPr>
                <a:xfrm>
                  <a:off x="10449644" y="6157782"/>
                  <a:ext cx="43080" cy="35699"/>
                </a:xfrm>
                <a:custGeom>
                  <a:avLst/>
                  <a:gdLst/>
                  <a:ahLst/>
                  <a:cxnLst/>
                  <a:rect l="l" t="t" r="r" b="b"/>
                  <a:pathLst>
                    <a:path w="43080" h="35699" extrusionOk="0">
                      <a:moveTo>
                        <a:pt x="399" y="17275"/>
                      </a:moveTo>
                      <a:cubicBezTo>
                        <a:pt x="-851" y="14864"/>
                        <a:pt x="1024" y="11560"/>
                        <a:pt x="3434" y="10042"/>
                      </a:cubicBezTo>
                      <a:cubicBezTo>
                        <a:pt x="3880" y="9774"/>
                        <a:pt x="4416" y="9507"/>
                        <a:pt x="4861" y="9239"/>
                      </a:cubicBezTo>
                      <a:cubicBezTo>
                        <a:pt x="6736" y="5042"/>
                        <a:pt x="10752" y="1380"/>
                        <a:pt x="15840" y="309"/>
                      </a:cubicBezTo>
                      <a:cubicBezTo>
                        <a:pt x="21998" y="-941"/>
                        <a:pt x="26729" y="1738"/>
                        <a:pt x="29139" y="5935"/>
                      </a:cubicBezTo>
                      <a:cubicBezTo>
                        <a:pt x="29853" y="6113"/>
                        <a:pt x="30566" y="6292"/>
                        <a:pt x="31192" y="6560"/>
                      </a:cubicBezTo>
                      <a:cubicBezTo>
                        <a:pt x="33958" y="5399"/>
                        <a:pt x="37350" y="5578"/>
                        <a:pt x="39402" y="8256"/>
                      </a:cubicBezTo>
                      <a:cubicBezTo>
                        <a:pt x="45115" y="15757"/>
                        <a:pt x="43954" y="25580"/>
                        <a:pt x="37439" y="33349"/>
                      </a:cubicBezTo>
                      <a:cubicBezTo>
                        <a:pt x="35922" y="35224"/>
                        <a:pt x="32976" y="35849"/>
                        <a:pt x="30656" y="35671"/>
                      </a:cubicBezTo>
                      <a:cubicBezTo>
                        <a:pt x="24140" y="34956"/>
                        <a:pt x="17357" y="33706"/>
                        <a:pt x="13073" y="29152"/>
                      </a:cubicBezTo>
                      <a:cubicBezTo>
                        <a:pt x="12091" y="28080"/>
                        <a:pt x="11378" y="26919"/>
                        <a:pt x="10842" y="25669"/>
                      </a:cubicBezTo>
                      <a:cubicBezTo>
                        <a:pt x="6022" y="24419"/>
                        <a:pt x="2541" y="21383"/>
                        <a:pt x="399" y="1727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09" name="Google Shape;2509;p62"/>
                <p:cNvSpPr/>
                <p:nvPr/>
              </p:nvSpPr>
              <p:spPr>
                <a:xfrm>
                  <a:off x="10501213" y="6202187"/>
                  <a:ext cx="34446" cy="26919"/>
                </a:xfrm>
                <a:custGeom>
                  <a:avLst/>
                  <a:gdLst/>
                  <a:ahLst/>
                  <a:cxnLst/>
                  <a:rect l="l" t="t" r="r" b="b"/>
                  <a:pathLst>
                    <a:path w="34446" h="26919" extrusionOk="0">
                      <a:moveTo>
                        <a:pt x="240" y="12607"/>
                      </a:moveTo>
                      <a:cubicBezTo>
                        <a:pt x="1489" y="17430"/>
                        <a:pt x="7738" y="20734"/>
                        <a:pt x="11932" y="23502"/>
                      </a:cubicBezTo>
                      <a:cubicBezTo>
                        <a:pt x="15948" y="26091"/>
                        <a:pt x="21393" y="27967"/>
                        <a:pt x="26749" y="26270"/>
                      </a:cubicBezTo>
                      <a:cubicBezTo>
                        <a:pt x="30139" y="25198"/>
                        <a:pt x="32371" y="22966"/>
                        <a:pt x="33353" y="20287"/>
                      </a:cubicBezTo>
                      <a:cubicBezTo>
                        <a:pt x="33353" y="20198"/>
                        <a:pt x="33443" y="20198"/>
                        <a:pt x="33443" y="20198"/>
                      </a:cubicBezTo>
                      <a:cubicBezTo>
                        <a:pt x="36298" y="15287"/>
                        <a:pt x="32549" y="11268"/>
                        <a:pt x="28623" y="8500"/>
                      </a:cubicBezTo>
                      <a:cubicBezTo>
                        <a:pt x="25320" y="5821"/>
                        <a:pt x="21214" y="3499"/>
                        <a:pt x="17912" y="1267"/>
                      </a:cubicBezTo>
                      <a:cubicBezTo>
                        <a:pt x="14877" y="-876"/>
                        <a:pt x="11218" y="-73"/>
                        <a:pt x="8809" y="1982"/>
                      </a:cubicBezTo>
                      <a:cubicBezTo>
                        <a:pt x="3363" y="3053"/>
                        <a:pt x="-1099" y="7428"/>
                        <a:pt x="240" y="12607"/>
                      </a:cubicBezTo>
                      <a:close/>
                      <a:moveTo>
                        <a:pt x="10147" y="13947"/>
                      </a:moveTo>
                      <a:cubicBezTo>
                        <a:pt x="11040" y="14126"/>
                        <a:pt x="11307" y="14126"/>
                        <a:pt x="10951" y="14036"/>
                      </a:cubicBezTo>
                      <a:cubicBezTo>
                        <a:pt x="11040" y="14126"/>
                        <a:pt x="11218" y="14215"/>
                        <a:pt x="11307" y="14304"/>
                      </a:cubicBezTo>
                      <a:cubicBezTo>
                        <a:pt x="10772" y="14751"/>
                        <a:pt x="10415" y="14572"/>
                        <a:pt x="10147" y="1394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10" name="Google Shape;2510;p62"/>
                <p:cNvSpPr/>
                <p:nvPr/>
              </p:nvSpPr>
              <p:spPr>
                <a:xfrm>
                  <a:off x="10597204" y="6154967"/>
                  <a:ext cx="34639" cy="28473"/>
                </a:xfrm>
                <a:custGeom>
                  <a:avLst/>
                  <a:gdLst/>
                  <a:ahLst/>
                  <a:cxnLst/>
                  <a:rect l="l" t="t" r="r" b="b"/>
                  <a:pathLst>
                    <a:path w="34639" h="28473" extrusionOk="0">
                      <a:moveTo>
                        <a:pt x="3409" y="24020"/>
                      </a:moveTo>
                      <a:cubicBezTo>
                        <a:pt x="-1946" y="18572"/>
                        <a:pt x="-607" y="9821"/>
                        <a:pt x="4748" y="4553"/>
                      </a:cubicBezTo>
                      <a:cubicBezTo>
                        <a:pt x="5640" y="2767"/>
                        <a:pt x="7515" y="1338"/>
                        <a:pt x="10192" y="981"/>
                      </a:cubicBezTo>
                      <a:cubicBezTo>
                        <a:pt x="12334" y="177"/>
                        <a:pt x="14744" y="-180"/>
                        <a:pt x="17422" y="88"/>
                      </a:cubicBezTo>
                      <a:cubicBezTo>
                        <a:pt x="19743" y="356"/>
                        <a:pt x="22064" y="1070"/>
                        <a:pt x="23938" y="2231"/>
                      </a:cubicBezTo>
                      <a:cubicBezTo>
                        <a:pt x="31078" y="4285"/>
                        <a:pt x="36523" y="8750"/>
                        <a:pt x="34023" y="16787"/>
                      </a:cubicBezTo>
                      <a:cubicBezTo>
                        <a:pt x="30274" y="28663"/>
                        <a:pt x="11531" y="32235"/>
                        <a:pt x="3409" y="2402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11" name="Google Shape;2511;p62"/>
                <p:cNvSpPr/>
                <p:nvPr/>
              </p:nvSpPr>
              <p:spPr>
                <a:xfrm>
                  <a:off x="10651187" y="6226923"/>
                  <a:ext cx="27562" cy="24467"/>
                </a:xfrm>
                <a:custGeom>
                  <a:avLst/>
                  <a:gdLst/>
                  <a:ahLst/>
                  <a:cxnLst/>
                  <a:rect l="l" t="t" r="r" b="b"/>
                  <a:pathLst>
                    <a:path w="27562" h="24467" extrusionOk="0">
                      <a:moveTo>
                        <a:pt x="4317" y="21536"/>
                      </a:moveTo>
                      <a:cubicBezTo>
                        <a:pt x="10655" y="26626"/>
                        <a:pt x="21454" y="25019"/>
                        <a:pt x="25470" y="17250"/>
                      </a:cubicBezTo>
                      <a:cubicBezTo>
                        <a:pt x="26006" y="16268"/>
                        <a:pt x="26362" y="15196"/>
                        <a:pt x="26541" y="14214"/>
                      </a:cubicBezTo>
                      <a:cubicBezTo>
                        <a:pt x="27256" y="13142"/>
                        <a:pt x="27701" y="11981"/>
                        <a:pt x="27523" y="10820"/>
                      </a:cubicBezTo>
                      <a:cubicBezTo>
                        <a:pt x="27166" y="7695"/>
                        <a:pt x="25738" y="5106"/>
                        <a:pt x="23328" y="3320"/>
                      </a:cubicBezTo>
                      <a:cubicBezTo>
                        <a:pt x="21633" y="1712"/>
                        <a:pt x="19401" y="552"/>
                        <a:pt x="16723" y="105"/>
                      </a:cubicBezTo>
                      <a:cubicBezTo>
                        <a:pt x="15028" y="-163"/>
                        <a:pt x="13600" y="105"/>
                        <a:pt x="12350" y="641"/>
                      </a:cubicBezTo>
                      <a:cubicBezTo>
                        <a:pt x="10922" y="819"/>
                        <a:pt x="9494" y="1177"/>
                        <a:pt x="8155" y="1712"/>
                      </a:cubicBezTo>
                      <a:cubicBezTo>
                        <a:pt x="-1306" y="5463"/>
                        <a:pt x="-2466" y="16089"/>
                        <a:pt x="4317" y="21536"/>
                      </a:cubicBezTo>
                      <a:close/>
                      <a:moveTo>
                        <a:pt x="12707" y="11803"/>
                      </a:moveTo>
                      <a:cubicBezTo>
                        <a:pt x="12707" y="11714"/>
                        <a:pt x="12707" y="11714"/>
                        <a:pt x="12618" y="11624"/>
                      </a:cubicBezTo>
                      <a:cubicBezTo>
                        <a:pt x="12618" y="11624"/>
                        <a:pt x="12707" y="11714"/>
                        <a:pt x="12707" y="11803"/>
                      </a:cubicBezTo>
                      <a:cubicBezTo>
                        <a:pt x="12797" y="11803"/>
                        <a:pt x="12797" y="11892"/>
                        <a:pt x="12797" y="11981"/>
                      </a:cubicBezTo>
                      <a:cubicBezTo>
                        <a:pt x="12797" y="11981"/>
                        <a:pt x="12707" y="11981"/>
                        <a:pt x="12707" y="11981"/>
                      </a:cubicBezTo>
                      <a:cubicBezTo>
                        <a:pt x="12707" y="11892"/>
                        <a:pt x="12707" y="11892"/>
                        <a:pt x="12707" y="11803"/>
                      </a:cubicBezTo>
                      <a:close/>
                      <a:moveTo>
                        <a:pt x="12797" y="12071"/>
                      </a:moveTo>
                      <a:cubicBezTo>
                        <a:pt x="12797" y="12071"/>
                        <a:pt x="12886" y="12071"/>
                        <a:pt x="12886" y="12071"/>
                      </a:cubicBezTo>
                      <a:cubicBezTo>
                        <a:pt x="12886" y="12339"/>
                        <a:pt x="12886" y="12249"/>
                        <a:pt x="12797" y="12071"/>
                      </a:cubicBezTo>
                      <a:close/>
                      <a:moveTo>
                        <a:pt x="13510" y="12875"/>
                      </a:moveTo>
                      <a:cubicBezTo>
                        <a:pt x="13510" y="12875"/>
                        <a:pt x="13510" y="12875"/>
                        <a:pt x="13510" y="12875"/>
                      </a:cubicBezTo>
                      <a:cubicBezTo>
                        <a:pt x="13510" y="12875"/>
                        <a:pt x="13510" y="12875"/>
                        <a:pt x="13510" y="12875"/>
                      </a:cubicBezTo>
                      <a:cubicBezTo>
                        <a:pt x="13600" y="12964"/>
                        <a:pt x="13600" y="12964"/>
                        <a:pt x="13689" y="12964"/>
                      </a:cubicBezTo>
                      <a:cubicBezTo>
                        <a:pt x="13600" y="12964"/>
                        <a:pt x="13510" y="12964"/>
                        <a:pt x="13510" y="12875"/>
                      </a:cubicBezTo>
                      <a:close/>
                      <a:moveTo>
                        <a:pt x="12439" y="12875"/>
                      </a:moveTo>
                      <a:cubicBezTo>
                        <a:pt x="12529" y="12875"/>
                        <a:pt x="12707" y="12875"/>
                        <a:pt x="12797" y="12875"/>
                      </a:cubicBezTo>
                      <a:cubicBezTo>
                        <a:pt x="12797" y="12875"/>
                        <a:pt x="12797" y="12875"/>
                        <a:pt x="12797" y="12875"/>
                      </a:cubicBezTo>
                      <a:cubicBezTo>
                        <a:pt x="12707" y="12875"/>
                        <a:pt x="12618" y="12875"/>
                        <a:pt x="12439" y="1287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12" name="Google Shape;2512;p62"/>
                <p:cNvSpPr/>
                <p:nvPr/>
              </p:nvSpPr>
              <p:spPr>
                <a:xfrm>
                  <a:off x="10570957" y="6255684"/>
                  <a:ext cx="25483" cy="25171"/>
                </a:xfrm>
                <a:custGeom>
                  <a:avLst/>
                  <a:gdLst/>
                  <a:ahLst/>
                  <a:cxnLst/>
                  <a:rect l="l" t="t" r="r" b="b"/>
                  <a:pathLst>
                    <a:path w="25483" h="25171" extrusionOk="0">
                      <a:moveTo>
                        <a:pt x="24" y="13313"/>
                      </a:moveTo>
                      <a:cubicBezTo>
                        <a:pt x="114" y="11617"/>
                        <a:pt x="649" y="9920"/>
                        <a:pt x="1542" y="8492"/>
                      </a:cubicBezTo>
                      <a:cubicBezTo>
                        <a:pt x="382" y="4206"/>
                        <a:pt x="5647" y="-1688"/>
                        <a:pt x="11716" y="455"/>
                      </a:cubicBezTo>
                      <a:cubicBezTo>
                        <a:pt x="13502" y="1080"/>
                        <a:pt x="15108" y="1973"/>
                        <a:pt x="16536" y="3045"/>
                      </a:cubicBezTo>
                      <a:cubicBezTo>
                        <a:pt x="18322" y="3491"/>
                        <a:pt x="19928" y="4206"/>
                        <a:pt x="21267" y="5188"/>
                      </a:cubicBezTo>
                      <a:cubicBezTo>
                        <a:pt x="29032" y="10635"/>
                        <a:pt x="25461" y="21886"/>
                        <a:pt x="15554" y="24565"/>
                      </a:cubicBezTo>
                      <a:cubicBezTo>
                        <a:pt x="10289" y="25994"/>
                        <a:pt x="4487" y="24923"/>
                        <a:pt x="1363" y="21082"/>
                      </a:cubicBezTo>
                      <a:cubicBezTo>
                        <a:pt x="24" y="19475"/>
                        <a:pt x="-244" y="17600"/>
                        <a:pt x="203" y="15814"/>
                      </a:cubicBezTo>
                      <a:cubicBezTo>
                        <a:pt x="114" y="15010"/>
                        <a:pt x="-65" y="14207"/>
                        <a:pt x="24" y="1331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13" name="Google Shape;2513;p62"/>
                <p:cNvSpPr/>
                <p:nvPr/>
              </p:nvSpPr>
              <p:spPr>
                <a:xfrm>
                  <a:off x="10632342" y="6279553"/>
                  <a:ext cx="26821" cy="24577"/>
                </a:xfrm>
                <a:custGeom>
                  <a:avLst/>
                  <a:gdLst/>
                  <a:ahLst/>
                  <a:cxnLst/>
                  <a:rect l="l" t="t" r="r" b="b"/>
                  <a:pathLst>
                    <a:path w="26821" h="24577" extrusionOk="0">
                      <a:moveTo>
                        <a:pt x="13344" y="1231"/>
                      </a:moveTo>
                      <a:cubicBezTo>
                        <a:pt x="17093" y="3642"/>
                        <a:pt x="20930" y="6053"/>
                        <a:pt x="24679" y="8375"/>
                      </a:cubicBezTo>
                      <a:cubicBezTo>
                        <a:pt x="27624" y="10250"/>
                        <a:pt x="27356" y="14626"/>
                        <a:pt x="24947" y="17126"/>
                      </a:cubicBezTo>
                      <a:cubicBezTo>
                        <a:pt x="22716" y="19359"/>
                        <a:pt x="19681" y="19894"/>
                        <a:pt x="17093" y="19090"/>
                      </a:cubicBezTo>
                      <a:cubicBezTo>
                        <a:pt x="17093" y="19180"/>
                        <a:pt x="17093" y="19269"/>
                        <a:pt x="17093" y="19359"/>
                      </a:cubicBezTo>
                      <a:cubicBezTo>
                        <a:pt x="16378" y="24002"/>
                        <a:pt x="8971" y="26145"/>
                        <a:pt x="5490" y="23288"/>
                      </a:cubicBezTo>
                      <a:cubicBezTo>
                        <a:pt x="-312" y="18465"/>
                        <a:pt x="-1829" y="10518"/>
                        <a:pt x="2455" y="3642"/>
                      </a:cubicBezTo>
                      <a:cubicBezTo>
                        <a:pt x="4776" y="-197"/>
                        <a:pt x="9774" y="-1001"/>
                        <a:pt x="13344" y="123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514" name="Google Shape;2514;p62"/>
                <p:cNvSpPr/>
                <p:nvPr/>
              </p:nvSpPr>
              <p:spPr>
                <a:xfrm>
                  <a:off x="10655407" y="6183815"/>
                  <a:ext cx="19076" cy="20285"/>
                </a:xfrm>
                <a:custGeom>
                  <a:avLst/>
                  <a:gdLst/>
                  <a:ahLst/>
                  <a:cxnLst/>
                  <a:rect l="l" t="t" r="r" b="b"/>
                  <a:pathLst>
                    <a:path w="19076" h="20285" extrusionOk="0">
                      <a:moveTo>
                        <a:pt x="7772" y="20264"/>
                      </a:moveTo>
                      <a:cubicBezTo>
                        <a:pt x="2953" y="19996"/>
                        <a:pt x="-171" y="15799"/>
                        <a:pt x="7" y="11691"/>
                      </a:cubicBezTo>
                      <a:cubicBezTo>
                        <a:pt x="97" y="10620"/>
                        <a:pt x="275" y="9637"/>
                        <a:pt x="633" y="8744"/>
                      </a:cubicBezTo>
                      <a:cubicBezTo>
                        <a:pt x="7" y="7137"/>
                        <a:pt x="97" y="5173"/>
                        <a:pt x="1078" y="3654"/>
                      </a:cubicBezTo>
                      <a:cubicBezTo>
                        <a:pt x="3131" y="440"/>
                        <a:pt x="6969" y="-721"/>
                        <a:pt x="10540" y="440"/>
                      </a:cubicBezTo>
                      <a:cubicBezTo>
                        <a:pt x="13931" y="1511"/>
                        <a:pt x="16431" y="4279"/>
                        <a:pt x="17323" y="7405"/>
                      </a:cubicBezTo>
                      <a:cubicBezTo>
                        <a:pt x="17412" y="7673"/>
                        <a:pt x="17412" y="7851"/>
                        <a:pt x="17502" y="8119"/>
                      </a:cubicBezTo>
                      <a:cubicBezTo>
                        <a:pt x="17947" y="9102"/>
                        <a:pt x="18394" y="10173"/>
                        <a:pt x="18750" y="11155"/>
                      </a:cubicBezTo>
                      <a:cubicBezTo>
                        <a:pt x="20000" y="14102"/>
                        <a:pt x="17502" y="18210"/>
                        <a:pt x="14021" y="19192"/>
                      </a:cubicBezTo>
                      <a:cubicBezTo>
                        <a:pt x="13485" y="19371"/>
                        <a:pt x="12950" y="19460"/>
                        <a:pt x="12414" y="19549"/>
                      </a:cubicBezTo>
                      <a:cubicBezTo>
                        <a:pt x="10985" y="20174"/>
                        <a:pt x="9290" y="20353"/>
                        <a:pt x="7772" y="2026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31"/>
        <p:cNvGrpSpPr/>
        <p:nvPr/>
      </p:nvGrpSpPr>
      <p:grpSpPr>
        <a:xfrm>
          <a:off x="0" y="0"/>
          <a:ext cx="0" cy="0"/>
          <a:chOff x="0" y="0"/>
          <a:chExt cx="0" cy="0"/>
        </a:xfrm>
      </p:grpSpPr>
      <p:sp>
        <p:nvSpPr>
          <p:cNvPr id="3432" name="Google Shape;3432;p88"/>
          <p:cNvSpPr txBox="1">
            <a:spLocks noGrp="1"/>
          </p:cNvSpPr>
          <p:nvPr>
            <p:ph type="title"/>
          </p:nvPr>
        </p:nvSpPr>
        <p:spPr>
          <a:xfrm>
            <a:off x="484203" y="1268587"/>
            <a:ext cx="3990900" cy="4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Liesel Meminger</a:t>
            </a:r>
          </a:p>
        </p:txBody>
      </p:sp>
      <p:sp>
        <p:nvSpPr>
          <p:cNvPr id="3433" name="Google Shape;3433;p88"/>
          <p:cNvSpPr txBox="1">
            <a:spLocks noGrp="1"/>
          </p:cNvSpPr>
          <p:nvPr>
            <p:ph type="subTitle" idx="1"/>
          </p:nvPr>
        </p:nvSpPr>
        <p:spPr>
          <a:xfrm>
            <a:off x="255181" y="1768387"/>
            <a:ext cx="4448944" cy="2676021"/>
          </a:xfrm>
          <a:prstGeom prst="rect">
            <a:avLst/>
          </a:prstGeom>
        </p:spPr>
        <p:txBody>
          <a:bodyPr spcFirstLastPara="1" wrap="square" lIns="91425" tIns="91425" rIns="91425" bIns="91425" anchor="t" anchorCtr="0">
            <a:noAutofit/>
          </a:bodyPr>
          <a:lstStyle/>
          <a:p>
            <a:pPr marL="139700" lvl="0" indent="0" algn="l" rtl="0">
              <a:lnSpc>
                <a:spcPct val="90000"/>
              </a:lnSpc>
              <a:spcBef>
                <a:spcPts val="1000"/>
              </a:spcBef>
              <a:spcAft>
                <a:spcPts val="0"/>
              </a:spcAft>
              <a:buClr>
                <a:schemeClr val="dk1"/>
              </a:buClr>
              <a:buSzPts val="1400"/>
            </a:pPr>
            <a:r>
              <a:rPr lang="en-US" sz="1400" dirty="0"/>
              <a:t>The Book Thief was published as a novel for adults in Australia and as a young adult novel in the United States, but Zusak doesn’t draw such distinctions. “What I wanted to do… was write someone’s favorite book,” rather than write for a specific audience, Zusak revealed in an interview. Author John Green reviewed the book in the New York Times, hailing it as “brilliant” and “achingly sad,” and said of the heroine, “the hope we see in Liesel is unassailable, the kind you can hang on to in the midst of poverty and war and violence.”</a:t>
            </a:r>
            <a:endParaRPr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38"/>
        <p:cNvGrpSpPr/>
        <p:nvPr/>
      </p:nvGrpSpPr>
      <p:grpSpPr>
        <a:xfrm>
          <a:off x="0" y="0"/>
          <a:ext cx="0" cy="0"/>
          <a:chOff x="0" y="0"/>
          <a:chExt cx="0" cy="0"/>
        </a:xfrm>
      </p:grpSpPr>
      <p:sp>
        <p:nvSpPr>
          <p:cNvPr id="3640" name="Google Shape;3640;p92"/>
          <p:cNvSpPr/>
          <p:nvPr/>
        </p:nvSpPr>
        <p:spPr>
          <a:xfrm>
            <a:off x="712784" y="1152922"/>
            <a:ext cx="3158646" cy="3408446"/>
          </a:xfrm>
          <a:prstGeom prst="round1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92"/>
          <p:cNvSpPr/>
          <p:nvPr/>
        </p:nvSpPr>
        <p:spPr>
          <a:xfrm flipH="1">
            <a:off x="5491438" y="1152922"/>
            <a:ext cx="3157200" cy="3409200"/>
          </a:xfrm>
          <a:prstGeom prst="round1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92"/>
          <p:cNvSpPr/>
          <p:nvPr/>
        </p:nvSpPr>
        <p:spPr>
          <a:xfrm>
            <a:off x="176101" y="847738"/>
            <a:ext cx="1178564" cy="890836"/>
          </a:xfrm>
          <a:custGeom>
            <a:avLst/>
            <a:gdLst/>
            <a:ahLst/>
            <a:cxnLst/>
            <a:rect l="l" t="t" r="r" b="b"/>
            <a:pathLst>
              <a:path w="1369363" h="1068478" extrusionOk="0">
                <a:moveTo>
                  <a:pt x="1183486" y="1067739"/>
                </a:moveTo>
                <a:cubicBezTo>
                  <a:pt x="1066029" y="1076580"/>
                  <a:pt x="955533" y="1004964"/>
                  <a:pt x="899571" y="914685"/>
                </a:cubicBezTo>
                <a:cubicBezTo>
                  <a:pt x="866547" y="861464"/>
                  <a:pt x="838790" y="794044"/>
                  <a:pt x="771493" y="779310"/>
                </a:cubicBezTo>
                <a:cubicBezTo>
                  <a:pt x="720887" y="768148"/>
                  <a:pt x="669744" y="793151"/>
                  <a:pt x="617888" y="798152"/>
                </a:cubicBezTo>
                <a:cubicBezTo>
                  <a:pt x="569423" y="802796"/>
                  <a:pt x="520959" y="786722"/>
                  <a:pt x="484365" y="758772"/>
                </a:cubicBezTo>
                <a:lnTo>
                  <a:pt x="484722" y="759308"/>
                </a:lnTo>
                <a:cubicBezTo>
                  <a:pt x="408411" y="729483"/>
                  <a:pt x="322549" y="725911"/>
                  <a:pt x="240436" y="711981"/>
                </a:cubicBezTo>
                <a:cubicBezTo>
                  <a:pt x="158323" y="698050"/>
                  <a:pt x="72372" y="669118"/>
                  <a:pt x="28638" y="606968"/>
                </a:cubicBezTo>
                <a:cubicBezTo>
                  <a:pt x="-47138" y="499365"/>
                  <a:pt x="41133" y="362294"/>
                  <a:pt x="134582" y="265853"/>
                </a:cubicBezTo>
                <a:cubicBezTo>
                  <a:pt x="151450" y="248440"/>
                  <a:pt x="169658" y="230581"/>
                  <a:pt x="194292" y="222812"/>
                </a:cubicBezTo>
                <a:cubicBezTo>
                  <a:pt x="253556" y="204149"/>
                  <a:pt x="311482" y="251119"/>
                  <a:pt x="372709" y="263978"/>
                </a:cubicBezTo>
                <a:cubicBezTo>
                  <a:pt x="494183" y="289428"/>
                  <a:pt x="590755" y="182450"/>
                  <a:pt x="683400" y="109405"/>
                </a:cubicBezTo>
                <a:cubicBezTo>
                  <a:pt x="784702" y="29485"/>
                  <a:pt x="926793" y="-19986"/>
                  <a:pt x="1059781" y="7786"/>
                </a:cubicBezTo>
                <a:cubicBezTo>
                  <a:pt x="1170545" y="30913"/>
                  <a:pt x="1262029" y="105923"/>
                  <a:pt x="1308798" y="196291"/>
                </a:cubicBezTo>
                <a:cubicBezTo>
                  <a:pt x="1355567" y="286749"/>
                  <a:pt x="1360743" y="390780"/>
                  <a:pt x="1337983" y="487935"/>
                </a:cubicBezTo>
                <a:cubicBezTo>
                  <a:pt x="1315224" y="585268"/>
                  <a:pt x="1266313" y="689031"/>
                  <a:pt x="1314332" y="779132"/>
                </a:cubicBezTo>
                <a:cubicBezTo>
                  <a:pt x="1327541" y="803867"/>
                  <a:pt x="1347444" y="825656"/>
                  <a:pt x="1359048" y="851016"/>
                </a:cubicBezTo>
                <a:cubicBezTo>
                  <a:pt x="1402692" y="946296"/>
                  <a:pt x="1300944" y="1058810"/>
                  <a:pt x="1183486" y="106773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649" name="Google Shape;3649;p92"/>
          <p:cNvSpPr/>
          <p:nvPr/>
        </p:nvSpPr>
        <p:spPr>
          <a:xfrm>
            <a:off x="3357910" y="4329655"/>
            <a:ext cx="790261" cy="687812"/>
          </a:xfrm>
          <a:custGeom>
            <a:avLst/>
            <a:gdLst/>
            <a:ahLst/>
            <a:cxnLst/>
            <a:rect l="l" t="t" r="r" b="b"/>
            <a:pathLst>
              <a:path w="896320" h="729735" extrusionOk="0">
                <a:moveTo>
                  <a:pt x="93375" y="658046"/>
                </a:moveTo>
                <a:cubicBezTo>
                  <a:pt x="2515" y="599288"/>
                  <a:pt x="-28099" y="464182"/>
                  <a:pt x="28666" y="371939"/>
                </a:cubicBezTo>
                <a:cubicBezTo>
                  <a:pt x="44464" y="346310"/>
                  <a:pt x="65706" y="324076"/>
                  <a:pt x="78469" y="296840"/>
                </a:cubicBezTo>
                <a:cubicBezTo>
                  <a:pt x="109529" y="230492"/>
                  <a:pt x="85342" y="145571"/>
                  <a:pt x="125506" y="84313"/>
                </a:cubicBezTo>
                <a:cubicBezTo>
                  <a:pt x="149693" y="47434"/>
                  <a:pt x="193249" y="27074"/>
                  <a:pt x="236715" y="20109"/>
                </a:cubicBezTo>
                <a:cubicBezTo>
                  <a:pt x="280182" y="13054"/>
                  <a:pt x="324630" y="17519"/>
                  <a:pt x="368632" y="20109"/>
                </a:cubicBezTo>
                <a:cubicBezTo>
                  <a:pt x="439498" y="24217"/>
                  <a:pt x="510901" y="23145"/>
                  <a:pt x="580876" y="11358"/>
                </a:cubicBezTo>
                <a:cubicBezTo>
                  <a:pt x="623896" y="4125"/>
                  <a:pt x="668791" y="-7127"/>
                  <a:pt x="710383" y="6179"/>
                </a:cubicBezTo>
                <a:cubicBezTo>
                  <a:pt x="770807" y="25467"/>
                  <a:pt x="803831" y="88957"/>
                  <a:pt x="828554" y="147357"/>
                </a:cubicBezTo>
                <a:cubicBezTo>
                  <a:pt x="869611" y="244512"/>
                  <a:pt x="905847" y="348364"/>
                  <a:pt x="894066" y="453199"/>
                </a:cubicBezTo>
                <a:cubicBezTo>
                  <a:pt x="882285" y="558033"/>
                  <a:pt x="809365" y="662868"/>
                  <a:pt x="705116" y="678584"/>
                </a:cubicBezTo>
                <a:cubicBezTo>
                  <a:pt x="670130" y="683853"/>
                  <a:pt x="634339" y="679031"/>
                  <a:pt x="599262" y="683853"/>
                </a:cubicBezTo>
                <a:cubicBezTo>
                  <a:pt x="533214" y="692872"/>
                  <a:pt x="472255" y="735288"/>
                  <a:pt x="405940" y="729126"/>
                </a:cubicBezTo>
                <a:cubicBezTo>
                  <a:pt x="363456" y="725108"/>
                  <a:pt x="325612" y="701444"/>
                  <a:pt x="290893" y="676709"/>
                </a:cubicBezTo>
                <a:cubicBezTo>
                  <a:pt x="257155" y="652599"/>
                  <a:pt x="216009" y="625542"/>
                  <a:pt x="177630" y="641169"/>
                </a:cubicBezTo>
                <a:cubicBezTo>
                  <a:pt x="167633" y="645276"/>
                  <a:pt x="158708" y="652063"/>
                  <a:pt x="148177" y="654385"/>
                </a:cubicBezTo>
                <a:cubicBezTo>
                  <a:pt x="123632" y="659743"/>
                  <a:pt x="94446" y="639919"/>
                  <a:pt x="74810" y="655546"/>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3653" name="Google Shape;3653;p92"/>
          <p:cNvSpPr/>
          <p:nvPr/>
        </p:nvSpPr>
        <p:spPr>
          <a:xfrm>
            <a:off x="712784" y="932745"/>
            <a:ext cx="485372" cy="568674"/>
          </a:xfrm>
          <a:custGeom>
            <a:avLst/>
            <a:gdLst/>
            <a:ahLst/>
            <a:cxnLst/>
            <a:rect l="l" t="t" r="r" b="b"/>
            <a:pathLst>
              <a:path w="1122247" h="1314853" extrusionOk="0">
                <a:moveTo>
                  <a:pt x="1102987" y="335562"/>
                </a:moveTo>
                <a:cubicBezTo>
                  <a:pt x="1113624" y="335562"/>
                  <a:pt x="1122248" y="326941"/>
                  <a:pt x="1122248" y="316302"/>
                </a:cubicBezTo>
                <a:lnTo>
                  <a:pt x="1122248" y="96303"/>
                </a:lnTo>
                <a:cubicBezTo>
                  <a:pt x="1122248" y="85663"/>
                  <a:pt x="1113624" y="77042"/>
                  <a:pt x="1102987" y="77042"/>
                </a:cubicBezTo>
                <a:lnTo>
                  <a:pt x="968163" y="77042"/>
                </a:lnTo>
                <a:lnTo>
                  <a:pt x="968163" y="19261"/>
                </a:lnTo>
                <a:cubicBezTo>
                  <a:pt x="968163" y="8621"/>
                  <a:pt x="959540" y="0"/>
                  <a:pt x="948903" y="0"/>
                </a:cubicBezTo>
                <a:lnTo>
                  <a:pt x="134824" y="0"/>
                </a:lnTo>
                <a:cubicBezTo>
                  <a:pt x="60481" y="0"/>
                  <a:pt x="0" y="60483"/>
                  <a:pt x="0" y="134824"/>
                </a:cubicBezTo>
                <a:lnTo>
                  <a:pt x="0" y="1180029"/>
                </a:lnTo>
                <a:cubicBezTo>
                  <a:pt x="0" y="1254370"/>
                  <a:pt x="60481" y="1314853"/>
                  <a:pt x="134824" y="1314853"/>
                </a:cubicBezTo>
                <a:lnTo>
                  <a:pt x="948903" y="1314853"/>
                </a:lnTo>
                <a:cubicBezTo>
                  <a:pt x="959540" y="1314853"/>
                  <a:pt x="968163" y="1306232"/>
                  <a:pt x="968163" y="1295593"/>
                </a:cubicBezTo>
                <a:lnTo>
                  <a:pt x="968163" y="1218550"/>
                </a:lnTo>
                <a:cubicBezTo>
                  <a:pt x="968163" y="1213442"/>
                  <a:pt x="966134" y="1208545"/>
                  <a:pt x="962521" y="1204929"/>
                </a:cubicBezTo>
                <a:cubicBezTo>
                  <a:pt x="927549" y="1169960"/>
                  <a:pt x="927549" y="1113056"/>
                  <a:pt x="962521" y="1078085"/>
                </a:cubicBezTo>
                <a:cubicBezTo>
                  <a:pt x="966134" y="1074471"/>
                  <a:pt x="968163" y="1069574"/>
                  <a:pt x="968163" y="1064463"/>
                </a:cubicBezTo>
                <a:lnTo>
                  <a:pt x="968163" y="929642"/>
                </a:lnTo>
                <a:lnTo>
                  <a:pt x="1102987" y="929642"/>
                </a:lnTo>
                <a:cubicBezTo>
                  <a:pt x="1113624" y="929642"/>
                  <a:pt x="1122248" y="921021"/>
                  <a:pt x="1122248" y="910382"/>
                </a:cubicBezTo>
                <a:lnTo>
                  <a:pt x="1122248" y="690383"/>
                </a:lnTo>
                <a:cubicBezTo>
                  <a:pt x="1122248" y="679743"/>
                  <a:pt x="1113624" y="671122"/>
                  <a:pt x="1102987" y="671122"/>
                </a:cubicBezTo>
                <a:lnTo>
                  <a:pt x="968163" y="671122"/>
                </a:lnTo>
                <a:lnTo>
                  <a:pt x="968163" y="632601"/>
                </a:lnTo>
                <a:lnTo>
                  <a:pt x="1102987" y="632601"/>
                </a:lnTo>
                <a:cubicBezTo>
                  <a:pt x="1113624" y="632601"/>
                  <a:pt x="1122248" y="623980"/>
                  <a:pt x="1122248" y="613340"/>
                </a:cubicBezTo>
                <a:lnTo>
                  <a:pt x="1122248" y="393344"/>
                </a:lnTo>
                <a:cubicBezTo>
                  <a:pt x="1122248" y="382704"/>
                  <a:pt x="1113624" y="374083"/>
                  <a:pt x="1102987" y="374083"/>
                </a:cubicBezTo>
                <a:lnTo>
                  <a:pt x="968163" y="374083"/>
                </a:lnTo>
                <a:lnTo>
                  <a:pt x="968163" y="335562"/>
                </a:lnTo>
                <a:close/>
                <a:moveTo>
                  <a:pt x="1083727" y="115563"/>
                </a:moveTo>
                <a:lnTo>
                  <a:pt x="1083727" y="297041"/>
                </a:lnTo>
                <a:lnTo>
                  <a:pt x="968163" y="297041"/>
                </a:lnTo>
                <a:lnTo>
                  <a:pt x="968163" y="115563"/>
                </a:lnTo>
                <a:close/>
                <a:moveTo>
                  <a:pt x="929642" y="968163"/>
                </a:moveTo>
                <a:lnTo>
                  <a:pt x="814079" y="968163"/>
                </a:lnTo>
                <a:lnTo>
                  <a:pt x="814079" y="38521"/>
                </a:lnTo>
                <a:lnTo>
                  <a:pt x="929642" y="38521"/>
                </a:lnTo>
                <a:close/>
                <a:moveTo>
                  <a:pt x="659995" y="1122248"/>
                </a:moveTo>
                <a:lnTo>
                  <a:pt x="115563" y="1122248"/>
                </a:lnTo>
                <a:lnTo>
                  <a:pt x="115563" y="1102987"/>
                </a:lnTo>
                <a:cubicBezTo>
                  <a:pt x="115563" y="1092366"/>
                  <a:pt x="124202" y="1083727"/>
                  <a:pt x="134824" y="1083727"/>
                </a:cubicBezTo>
                <a:lnTo>
                  <a:pt x="659995" y="1083727"/>
                </a:lnTo>
                <a:close/>
                <a:moveTo>
                  <a:pt x="115563" y="1160769"/>
                </a:moveTo>
                <a:lnTo>
                  <a:pt x="659995" y="1160769"/>
                </a:lnTo>
                <a:lnTo>
                  <a:pt x="659995" y="1199290"/>
                </a:lnTo>
                <a:lnTo>
                  <a:pt x="134824" y="1199290"/>
                </a:lnTo>
                <a:cubicBezTo>
                  <a:pt x="124202" y="1199290"/>
                  <a:pt x="115563" y="1190651"/>
                  <a:pt x="115563" y="1180029"/>
                </a:cubicBezTo>
                <a:close/>
                <a:moveTo>
                  <a:pt x="698516" y="38521"/>
                </a:moveTo>
                <a:lnTo>
                  <a:pt x="775558" y="38521"/>
                </a:lnTo>
                <a:lnTo>
                  <a:pt x="775558" y="1276332"/>
                </a:lnTo>
                <a:lnTo>
                  <a:pt x="698516" y="1276332"/>
                </a:lnTo>
                <a:close/>
                <a:moveTo>
                  <a:pt x="814079" y="1160769"/>
                </a:moveTo>
                <a:lnTo>
                  <a:pt x="899162" y="1160769"/>
                </a:lnTo>
                <a:cubicBezTo>
                  <a:pt x="901185" y="1174264"/>
                  <a:pt x="905333" y="1187233"/>
                  <a:pt x="911437" y="1199290"/>
                </a:cubicBezTo>
                <a:lnTo>
                  <a:pt x="814079" y="1199290"/>
                </a:lnTo>
                <a:close/>
                <a:moveTo>
                  <a:pt x="899162" y="1122248"/>
                </a:moveTo>
                <a:lnTo>
                  <a:pt x="814079" y="1122248"/>
                </a:lnTo>
                <a:lnTo>
                  <a:pt x="814079" y="1083727"/>
                </a:lnTo>
                <a:lnTo>
                  <a:pt x="911440" y="1083727"/>
                </a:lnTo>
                <a:cubicBezTo>
                  <a:pt x="905333" y="1095784"/>
                  <a:pt x="901185" y="1108752"/>
                  <a:pt x="899162" y="1122248"/>
                </a:cubicBezTo>
                <a:close/>
                <a:moveTo>
                  <a:pt x="814079" y="1045205"/>
                </a:moveTo>
                <a:lnTo>
                  <a:pt x="814079" y="1006684"/>
                </a:lnTo>
                <a:lnTo>
                  <a:pt x="929642" y="1006684"/>
                </a:lnTo>
                <a:lnTo>
                  <a:pt x="929642" y="1045205"/>
                </a:lnTo>
                <a:close/>
                <a:moveTo>
                  <a:pt x="38521" y="134824"/>
                </a:moveTo>
                <a:cubicBezTo>
                  <a:pt x="38521" y="88319"/>
                  <a:pt x="71662" y="49405"/>
                  <a:pt x="115563" y="40455"/>
                </a:cubicBezTo>
                <a:lnTo>
                  <a:pt x="115563" y="969535"/>
                </a:lnTo>
                <a:cubicBezTo>
                  <a:pt x="85586" y="973841"/>
                  <a:pt x="58763" y="988045"/>
                  <a:pt x="38521" y="1008721"/>
                </a:cubicBezTo>
                <a:close/>
                <a:moveTo>
                  <a:pt x="38521" y="1180029"/>
                </a:moveTo>
                <a:lnTo>
                  <a:pt x="38521" y="1102987"/>
                </a:lnTo>
                <a:cubicBezTo>
                  <a:pt x="38521" y="1049884"/>
                  <a:pt x="81721" y="1006684"/>
                  <a:pt x="134824" y="1006684"/>
                </a:cubicBezTo>
                <a:cubicBezTo>
                  <a:pt x="145461" y="1006684"/>
                  <a:pt x="154084" y="998063"/>
                  <a:pt x="154084" y="987424"/>
                </a:cubicBezTo>
                <a:lnTo>
                  <a:pt x="154084" y="38521"/>
                </a:lnTo>
                <a:lnTo>
                  <a:pt x="659995" y="38521"/>
                </a:lnTo>
                <a:lnTo>
                  <a:pt x="659995" y="968163"/>
                </a:lnTo>
                <a:lnTo>
                  <a:pt x="211866" y="968163"/>
                </a:lnTo>
                <a:cubicBezTo>
                  <a:pt x="201229" y="968163"/>
                  <a:pt x="192605" y="976784"/>
                  <a:pt x="192605" y="987424"/>
                </a:cubicBezTo>
                <a:cubicBezTo>
                  <a:pt x="192605" y="998063"/>
                  <a:pt x="201229" y="1006684"/>
                  <a:pt x="211866" y="1006684"/>
                </a:cubicBezTo>
                <a:lnTo>
                  <a:pt x="659995" y="1006684"/>
                </a:lnTo>
                <a:lnTo>
                  <a:pt x="659995" y="1045205"/>
                </a:lnTo>
                <a:lnTo>
                  <a:pt x="134824" y="1045205"/>
                </a:lnTo>
                <a:cubicBezTo>
                  <a:pt x="102962" y="1045205"/>
                  <a:pt x="77042" y="1071128"/>
                  <a:pt x="77042" y="1102987"/>
                </a:cubicBezTo>
                <a:lnTo>
                  <a:pt x="77042" y="1180029"/>
                </a:lnTo>
                <a:cubicBezTo>
                  <a:pt x="77042" y="1211889"/>
                  <a:pt x="102962" y="1237811"/>
                  <a:pt x="134824" y="1237811"/>
                </a:cubicBezTo>
                <a:lnTo>
                  <a:pt x="659995" y="1237811"/>
                </a:lnTo>
                <a:lnTo>
                  <a:pt x="659995" y="1276332"/>
                </a:lnTo>
                <a:lnTo>
                  <a:pt x="134824" y="1276332"/>
                </a:lnTo>
                <a:cubicBezTo>
                  <a:pt x="81721" y="1276332"/>
                  <a:pt x="38521" y="1233132"/>
                  <a:pt x="38521" y="1180029"/>
                </a:cubicBezTo>
                <a:close/>
                <a:moveTo>
                  <a:pt x="814079" y="1276332"/>
                </a:moveTo>
                <a:lnTo>
                  <a:pt x="814079" y="1237811"/>
                </a:lnTo>
                <a:lnTo>
                  <a:pt x="929642" y="1237811"/>
                </a:lnTo>
                <a:lnTo>
                  <a:pt x="929642" y="1276332"/>
                </a:lnTo>
                <a:close/>
                <a:moveTo>
                  <a:pt x="1083727" y="709643"/>
                </a:moveTo>
                <a:lnTo>
                  <a:pt x="1083727" y="891121"/>
                </a:lnTo>
                <a:lnTo>
                  <a:pt x="968163" y="891121"/>
                </a:lnTo>
                <a:lnTo>
                  <a:pt x="968163" y="709643"/>
                </a:lnTo>
                <a:close/>
                <a:moveTo>
                  <a:pt x="1083727" y="412605"/>
                </a:moveTo>
                <a:lnTo>
                  <a:pt x="1083727" y="594080"/>
                </a:lnTo>
                <a:lnTo>
                  <a:pt x="968163" y="594080"/>
                </a:lnTo>
                <a:lnTo>
                  <a:pt x="968163" y="4126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654" name="Google Shape;3654;p92"/>
          <p:cNvSpPr txBox="1"/>
          <p:nvPr/>
        </p:nvSpPr>
        <p:spPr>
          <a:xfrm>
            <a:off x="12400" y="1611236"/>
            <a:ext cx="4412512" cy="109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dk1"/>
                </a:solidFill>
                <a:latin typeface="Barlow"/>
                <a:ea typeface="Barlow"/>
                <a:cs typeface="Barlow"/>
                <a:sym typeface="Barlow"/>
              </a:rPr>
              <a:t>PROLOGUE</a:t>
            </a:r>
          </a:p>
          <a:p>
            <a:pPr marL="0" lvl="0" indent="0" algn="ctr" rtl="0">
              <a:spcBef>
                <a:spcPts val="0"/>
              </a:spcBef>
              <a:spcAft>
                <a:spcPts val="0"/>
              </a:spcAft>
              <a:buNone/>
            </a:pPr>
            <a:r>
              <a:rPr lang="en-US" dirty="0">
                <a:solidFill>
                  <a:schemeClr val="dk1"/>
                </a:solidFill>
                <a:latin typeface="Barlow"/>
                <a:ea typeface="Barlow"/>
                <a:cs typeface="Barlow"/>
                <a:sym typeface="Barlow"/>
              </a:rPr>
              <a:t>A mountain range of rubble</a:t>
            </a:r>
          </a:p>
          <a:p>
            <a:pPr marL="0" lvl="0" indent="0" algn="ctr" rtl="0">
              <a:spcBef>
                <a:spcPts val="0"/>
              </a:spcBef>
              <a:spcAft>
                <a:spcPts val="0"/>
              </a:spcAft>
              <a:buNone/>
            </a:pPr>
            <a:r>
              <a:rPr lang="en-US" dirty="0">
                <a:solidFill>
                  <a:schemeClr val="dk1"/>
                </a:solidFill>
                <a:latin typeface="Barlow"/>
                <a:ea typeface="Barlow"/>
                <a:cs typeface="Barlow"/>
                <a:sym typeface="Barlow"/>
              </a:rPr>
              <a:t>in which our narrator introduces.</a:t>
            </a:r>
          </a:p>
          <a:p>
            <a:pPr marL="0" lvl="0" indent="0" algn="ctr" rtl="0">
              <a:spcBef>
                <a:spcPts val="0"/>
              </a:spcBef>
              <a:spcAft>
                <a:spcPts val="0"/>
              </a:spcAft>
              <a:buNone/>
            </a:pPr>
            <a:r>
              <a:rPr lang="en-US" dirty="0">
                <a:solidFill>
                  <a:schemeClr val="dk1"/>
                </a:solidFill>
                <a:latin typeface="Barlow"/>
                <a:ea typeface="Barlow"/>
                <a:cs typeface="Barlow"/>
                <a:sym typeface="Barlow"/>
              </a:rPr>
              <a:t>himself—the colors—and the book thief</a:t>
            </a:r>
          </a:p>
          <a:p>
            <a:pPr marL="0" lvl="0" indent="0" algn="ctr" rtl="0">
              <a:spcBef>
                <a:spcPts val="0"/>
              </a:spcBef>
              <a:spcAft>
                <a:spcPts val="0"/>
              </a:spcAft>
              <a:buNone/>
            </a:pPr>
            <a:endParaRPr lang="en-US" dirty="0">
              <a:solidFill>
                <a:schemeClr val="dk1"/>
              </a:solidFill>
              <a:latin typeface="Barlow"/>
              <a:ea typeface="Barlow"/>
              <a:cs typeface="Barlow"/>
              <a:sym typeface="Barlow"/>
            </a:endParaRPr>
          </a:p>
          <a:p>
            <a:pPr marL="0" lvl="0" indent="0" algn="ctr" rtl="0">
              <a:spcBef>
                <a:spcPts val="0"/>
              </a:spcBef>
              <a:spcAft>
                <a:spcPts val="0"/>
              </a:spcAft>
              <a:buNone/>
            </a:pPr>
            <a:r>
              <a:rPr lang="en-US" dirty="0">
                <a:solidFill>
                  <a:schemeClr val="dk1"/>
                </a:solidFill>
                <a:latin typeface="Barlow"/>
                <a:ea typeface="Barlow"/>
                <a:cs typeface="Barlow"/>
                <a:sym typeface="Barlow"/>
              </a:rPr>
              <a:t>DEATH AND CHOCOLATE</a:t>
            </a:r>
          </a:p>
          <a:p>
            <a:pPr marL="0" lvl="0" indent="0" algn="ctr" rtl="0">
              <a:spcBef>
                <a:spcPts val="0"/>
              </a:spcBef>
              <a:spcAft>
                <a:spcPts val="0"/>
              </a:spcAft>
              <a:buNone/>
            </a:pPr>
            <a:r>
              <a:rPr lang="en-US" dirty="0">
                <a:solidFill>
                  <a:schemeClr val="dk1"/>
                </a:solidFill>
                <a:latin typeface="Barlow"/>
                <a:ea typeface="Barlow"/>
                <a:cs typeface="Barlow"/>
                <a:sym typeface="Barlow"/>
              </a:rPr>
              <a:t>First the colors.</a:t>
            </a:r>
          </a:p>
          <a:p>
            <a:pPr marL="0" lvl="0" indent="0" algn="ctr" rtl="0">
              <a:spcBef>
                <a:spcPts val="0"/>
              </a:spcBef>
              <a:spcAft>
                <a:spcPts val="0"/>
              </a:spcAft>
              <a:buNone/>
            </a:pPr>
            <a:r>
              <a:rPr lang="en-US" dirty="0">
                <a:solidFill>
                  <a:schemeClr val="dk1"/>
                </a:solidFill>
                <a:latin typeface="Barlow"/>
                <a:ea typeface="Barlow"/>
                <a:cs typeface="Barlow"/>
                <a:sym typeface="Barlow"/>
              </a:rPr>
              <a:t>Then the humans.</a:t>
            </a:r>
          </a:p>
          <a:p>
            <a:pPr marL="0" lvl="0" indent="0" algn="ctr" rtl="0">
              <a:spcBef>
                <a:spcPts val="0"/>
              </a:spcBef>
              <a:spcAft>
                <a:spcPts val="0"/>
              </a:spcAft>
              <a:buNone/>
            </a:pPr>
            <a:r>
              <a:rPr lang="en-US" dirty="0">
                <a:solidFill>
                  <a:schemeClr val="dk1"/>
                </a:solidFill>
                <a:latin typeface="Barlow"/>
                <a:ea typeface="Barlow"/>
                <a:cs typeface="Barlow"/>
                <a:sym typeface="Barlow"/>
              </a:rPr>
              <a:t>That’s usually how I see things.</a:t>
            </a:r>
          </a:p>
          <a:p>
            <a:pPr marL="0" lvl="0" indent="0" algn="ctr" rtl="0">
              <a:spcBef>
                <a:spcPts val="0"/>
              </a:spcBef>
              <a:spcAft>
                <a:spcPts val="0"/>
              </a:spcAft>
              <a:buNone/>
            </a:pPr>
            <a:r>
              <a:rPr lang="en-US" dirty="0">
                <a:solidFill>
                  <a:schemeClr val="dk1"/>
                </a:solidFill>
                <a:latin typeface="Barlow"/>
                <a:ea typeface="Barlow"/>
                <a:cs typeface="Barlow"/>
                <a:sym typeface="Barlow"/>
              </a:rPr>
              <a:t>Or at least, how I try.</a:t>
            </a:r>
          </a:p>
          <a:p>
            <a:pPr marL="0" lvl="0" indent="0" algn="ctr" rtl="0">
              <a:spcBef>
                <a:spcPts val="0"/>
              </a:spcBef>
              <a:spcAft>
                <a:spcPts val="0"/>
              </a:spcAft>
              <a:buNone/>
            </a:pPr>
            <a:r>
              <a:rPr lang="en-US" dirty="0">
                <a:solidFill>
                  <a:schemeClr val="dk1"/>
                </a:solidFill>
                <a:latin typeface="Barlow"/>
                <a:ea typeface="Barlow"/>
                <a:cs typeface="Barlow"/>
                <a:sym typeface="Barlow"/>
              </a:rPr>
              <a:t>You are going to die.</a:t>
            </a:r>
            <a:endParaRPr dirty="0">
              <a:solidFill>
                <a:schemeClr val="dk1"/>
              </a:solidFill>
              <a:latin typeface="Barlow"/>
              <a:ea typeface="Barlow"/>
              <a:cs typeface="Barlow"/>
              <a:sym typeface="Barlow"/>
            </a:endParaRPr>
          </a:p>
        </p:txBody>
      </p:sp>
      <p:sp>
        <p:nvSpPr>
          <p:cNvPr id="3658" name="Google Shape;3658;p92"/>
          <p:cNvSpPr txBox="1"/>
          <p:nvPr/>
        </p:nvSpPr>
        <p:spPr>
          <a:xfrm>
            <a:off x="5204063" y="1345355"/>
            <a:ext cx="3731950" cy="298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ru-RU" dirty="0">
                <a:solidFill>
                  <a:schemeClr val="dk1"/>
                </a:solidFill>
                <a:latin typeface="Barlow"/>
                <a:ea typeface="Barlow"/>
                <a:cs typeface="Barlow"/>
                <a:sym typeface="Barlow"/>
              </a:rPr>
              <a:t>ПРОЛОГ</a:t>
            </a:r>
          </a:p>
          <a:p>
            <a:pPr marL="0" lvl="0" indent="0" algn="ctr" rtl="0">
              <a:spcBef>
                <a:spcPts val="0"/>
              </a:spcBef>
              <a:spcAft>
                <a:spcPts val="0"/>
              </a:spcAft>
              <a:buNone/>
            </a:pPr>
            <a:endParaRPr lang="ru-RU" dirty="0">
              <a:solidFill>
                <a:schemeClr val="dk1"/>
              </a:solidFill>
              <a:latin typeface="Barlow"/>
              <a:ea typeface="Barlow"/>
              <a:cs typeface="Barlow"/>
              <a:sym typeface="Barlow"/>
            </a:endParaRPr>
          </a:p>
          <a:p>
            <a:pPr marL="0" lvl="0" indent="0" algn="ctr" rtl="0">
              <a:spcBef>
                <a:spcPts val="0"/>
              </a:spcBef>
              <a:spcAft>
                <a:spcPts val="0"/>
              </a:spcAft>
              <a:buNone/>
            </a:pPr>
            <a:r>
              <a:rPr lang="ru-RU" dirty="0">
                <a:solidFill>
                  <a:schemeClr val="dk1"/>
                </a:solidFill>
                <a:latin typeface="Barlow"/>
                <a:ea typeface="Barlow"/>
                <a:cs typeface="Barlow"/>
                <a:sym typeface="Barlow"/>
              </a:rPr>
              <a:t>ГОРНЫЙ ХРЕБЕТ ИЗ БИТОГО КАМНЯ</a:t>
            </a:r>
          </a:p>
          <a:p>
            <a:pPr marL="0" lvl="0" indent="0" algn="ctr" rtl="0">
              <a:spcBef>
                <a:spcPts val="0"/>
              </a:spcBef>
              <a:spcAft>
                <a:spcPts val="0"/>
              </a:spcAft>
              <a:buNone/>
            </a:pPr>
            <a:r>
              <a:rPr lang="ru-RU" dirty="0">
                <a:solidFill>
                  <a:schemeClr val="dk1"/>
                </a:solidFill>
                <a:latin typeface="Barlow"/>
                <a:ea typeface="Barlow"/>
                <a:cs typeface="Barlow"/>
                <a:sym typeface="Barlow"/>
              </a:rPr>
              <a:t>где наш рассказчик представляет:</a:t>
            </a:r>
          </a:p>
          <a:p>
            <a:pPr marL="0" lvl="0" indent="0" algn="ctr" rtl="0">
              <a:spcBef>
                <a:spcPts val="0"/>
              </a:spcBef>
              <a:spcAft>
                <a:spcPts val="0"/>
              </a:spcAft>
              <a:buNone/>
            </a:pPr>
            <a:r>
              <a:rPr lang="ru-RU" dirty="0">
                <a:solidFill>
                  <a:schemeClr val="dk1"/>
                </a:solidFill>
                <a:latin typeface="Barlow"/>
                <a:ea typeface="Barlow"/>
                <a:cs typeface="Barlow"/>
                <a:sym typeface="Barlow"/>
              </a:rPr>
              <a:t>себя — краски — и книжную воришку</a:t>
            </a:r>
          </a:p>
          <a:p>
            <a:pPr marL="0" lvl="0" indent="0" algn="ctr" rtl="0">
              <a:spcBef>
                <a:spcPts val="0"/>
              </a:spcBef>
              <a:spcAft>
                <a:spcPts val="0"/>
              </a:spcAft>
              <a:buNone/>
            </a:pPr>
            <a:endParaRPr lang="ru-RU" dirty="0">
              <a:solidFill>
                <a:schemeClr val="dk1"/>
              </a:solidFill>
              <a:latin typeface="Barlow"/>
              <a:ea typeface="Barlow"/>
              <a:cs typeface="Barlow"/>
              <a:sym typeface="Barlow"/>
            </a:endParaRPr>
          </a:p>
          <a:p>
            <a:pPr marL="0" lvl="0" indent="0" algn="ctr" rtl="0">
              <a:spcBef>
                <a:spcPts val="0"/>
              </a:spcBef>
              <a:spcAft>
                <a:spcPts val="0"/>
              </a:spcAft>
              <a:buNone/>
            </a:pPr>
            <a:r>
              <a:rPr lang="ru-RU" dirty="0">
                <a:solidFill>
                  <a:schemeClr val="dk1"/>
                </a:solidFill>
                <a:latin typeface="Barlow"/>
                <a:ea typeface="Barlow"/>
                <a:cs typeface="Barlow"/>
                <a:sym typeface="Barlow"/>
              </a:rPr>
              <a:t>СМЕРТЬ И ШОКОЛАД</a:t>
            </a:r>
          </a:p>
          <a:p>
            <a:pPr marL="0" lvl="0" indent="0" algn="ctr" rtl="0">
              <a:spcBef>
                <a:spcPts val="0"/>
              </a:spcBef>
              <a:spcAft>
                <a:spcPts val="0"/>
              </a:spcAft>
              <a:buNone/>
            </a:pPr>
            <a:r>
              <a:rPr lang="ru-RU" dirty="0">
                <a:solidFill>
                  <a:schemeClr val="dk1"/>
                </a:solidFill>
                <a:latin typeface="Barlow"/>
                <a:ea typeface="Barlow"/>
                <a:cs typeface="Barlow"/>
                <a:sym typeface="Barlow"/>
              </a:rPr>
              <a:t>Сначала краски.</a:t>
            </a:r>
          </a:p>
          <a:p>
            <a:pPr marL="0" lvl="0" indent="0" algn="ctr" rtl="0">
              <a:spcBef>
                <a:spcPts val="0"/>
              </a:spcBef>
              <a:spcAft>
                <a:spcPts val="0"/>
              </a:spcAft>
              <a:buNone/>
            </a:pPr>
            <a:r>
              <a:rPr lang="ru-RU" dirty="0">
                <a:solidFill>
                  <a:schemeClr val="dk1"/>
                </a:solidFill>
                <a:latin typeface="Barlow"/>
                <a:ea typeface="Barlow"/>
                <a:cs typeface="Barlow"/>
                <a:sym typeface="Barlow"/>
              </a:rPr>
              <a:t>Потом люди.</a:t>
            </a:r>
          </a:p>
          <a:p>
            <a:pPr marL="0" lvl="0" indent="0" algn="ctr" rtl="0">
              <a:spcBef>
                <a:spcPts val="0"/>
              </a:spcBef>
              <a:spcAft>
                <a:spcPts val="0"/>
              </a:spcAft>
              <a:buNone/>
            </a:pPr>
            <a:r>
              <a:rPr lang="ru-RU" dirty="0">
                <a:solidFill>
                  <a:schemeClr val="dk1"/>
                </a:solidFill>
                <a:latin typeface="Barlow"/>
                <a:ea typeface="Barlow"/>
                <a:cs typeface="Barlow"/>
                <a:sym typeface="Barlow"/>
              </a:rPr>
              <a:t>Так я обычно вижу мир.</a:t>
            </a:r>
          </a:p>
          <a:p>
            <a:pPr marL="0" lvl="0" indent="0" algn="ctr" rtl="0">
              <a:spcBef>
                <a:spcPts val="0"/>
              </a:spcBef>
              <a:spcAft>
                <a:spcPts val="0"/>
              </a:spcAft>
              <a:buNone/>
            </a:pPr>
            <a:r>
              <a:rPr lang="ru-RU" dirty="0">
                <a:solidFill>
                  <a:schemeClr val="dk1"/>
                </a:solidFill>
                <a:latin typeface="Barlow"/>
                <a:ea typeface="Barlow"/>
                <a:cs typeface="Barlow"/>
                <a:sym typeface="Barlow"/>
              </a:rPr>
              <a:t>Или, по крайней мере, пытаюсь.</a:t>
            </a:r>
          </a:p>
          <a:p>
            <a:pPr marL="0" lvl="0" indent="0" algn="ctr" rtl="0">
              <a:spcBef>
                <a:spcPts val="0"/>
              </a:spcBef>
              <a:spcAft>
                <a:spcPts val="0"/>
              </a:spcAft>
              <a:buNone/>
            </a:pPr>
            <a:endParaRPr lang="ru-RU" dirty="0">
              <a:solidFill>
                <a:schemeClr val="dk1"/>
              </a:solidFill>
              <a:latin typeface="Barlow"/>
              <a:ea typeface="Barlow"/>
              <a:cs typeface="Barlow"/>
              <a:sym typeface="Barlow"/>
            </a:endParaRPr>
          </a:p>
          <a:p>
            <a:pPr marL="0" lvl="0" indent="0" algn="ctr" rtl="0">
              <a:spcBef>
                <a:spcPts val="0"/>
              </a:spcBef>
              <a:spcAft>
                <a:spcPts val="0"/>
              </a:spcAft>
              <a:buNone/>
            </a:pPr>
            <a:r>
              <a:rPr lang="ru-RU" dirty="0">
                <a:solidFill>
                  <a:schemeClr val="dk1"/>
                </a:solidFill>
                <a:latin typeface="Barlow"/>
                <a:ea typeface="Barlow"/>
                <a:cs typeface="Barlow"/>
                <a:sym typeface="Barlow"/>
              </a:rPr>
              <a:t>* * * ВОТ МАЛЕНЬКИЙ ФАКТ * * *</a:t>
            </a:r>
          </a:p>
          <a:p>
            <a:pPr marL="0" lvl="0" indent="0" algn="ctr" rtl="0">
              <a:spcBef>
                <a:spcPts val="0"/>
              </a:spcBef>
              <a:spcAft>
                <a:spcPts val="0"/>
              </a:spcAft>
              <a:buNone/>
            </a:pPr>
            <a:r>
              <a:rPr lang="ru-RU" dirty="0">
                <a:solidFill>
                  <a:schemeClr val="dk1"/>
                </a:solidFill>
                <a:latin typeface="Barlow"/>
                <a:ea typeface="Barlow"/>
                <a:cs typeface="Barlow"/>
                <a:sym typeface="Barlow"/>
              </a:rPr>
              <a:t>Когда-нибудь вы умрете.</a:t>
            </a:r>
            <a:endParaRPr dirty="0">
              <a:solidFill>
                <a:schemeClr val="dk1"/>
              </a:solidFill>
              <a:latin typeface="Barlow"/>
              <a:ea typeface="Barlow"/>
              <a:cs typeface="Barlow"/>
              <a:sym typeface="Barlow"/>
            </a:endParaRPr>
          </a:p>
        </p:txBody>
      </p:sp>
      <p:sp>
        <p:nvSpPr>
          <p:cNvPr id="3660" name="Google Shape;3660;p92"/>
          <p:cNvSpPr txBox="1">
            <a:spLocks noGrp="1"/>
          </p:cNvSpPr>
          <p:nvPr>
            <p:ph type="title"/>
          </p:nvPr>
        </p:nvSpPr>
        <p:spPr>
          <a:xfrm>
            <a:off x="566162" y="148347"/>
            <a:ext cx="77175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Excerpt from the book</a:t>
            </a:r>
            <a:endParaRPr dirty="0"/>
          </a:p>
        </p:txBody>
      </p:sp>
      <p:sp>
        <p:nvSpPr>
          <p:cNvPr id="26" name="Google Shape;3642;p92">
            <a:extLst>
              <a:ext uri="{FF2B5EF4-FFF2-40B4-BE49-F238E27FC236}">
                <a16:creationId xmlns:a16="http://schemas.microsoft.com/office/drawing/2014/main" id="{540D513A-9B0D-4A82-A137-6AA271D048E7}"/>
              </a:ext>
            </a:extLst>
          </p:cNvPr>
          <p:cNvSpPr/>
          <p:nvPr/>
        </p:nvSpPr>
        <p:spPr>
          <a:xfrm rot="12774112">
            <a:off x="5003403" y="4115949"/>
            <a:ext cx="1178564" cy="890836"/>
          </a:xfrm>
          <a:custGeom>
            <a:avLst/>
            <a:gdLst/>
            <a:ahLst/>
            <a:cxnLst/>
            <a:rect l="l" t="t" r="r" b="b"/>
            <a:pathLst>
              <a:path w="1369363" h="1068478" extrusionOk="0">
                <a:moveTo>
                  <a:pt x="1183486" y="1067739"/>
                </a:moveTo>
                <a:cubicBezTo>
                  <a:pt x="1066029" y="1076580"/>
                  <a:pt x="955533" y="1004964"/>
                  <a:pt x="899571" y="914685"/>
                </a:cubicBezTo>
                <a:cubicBezTo>
                  <a:pt x="866547" y="861464"/>
                  <a:pt x="838790" y="794044"/>
                  <a:pt x="771493" y="779310"/>
                </a:cubicBezTo>
                <a:cubicBezTo>
                  <a:pt x="720887" y="768148"/>
                  <a:pt x="669744" y="793151"/>
                  <a:pt x="617888" y="798152"/>
                </a:cubicBezTo>
                <a:cubicBezTo>
                  <a:pt x="569423" y="802796"/>
                  <a:pt x="520959" y="786722"/>
                  <a:pt x="484365" y="758772"/>
                </a:cubicBezTo>
                <a:lnTo>
                  <a:pt x="484722" y="759308"/>
                </a:lnTo>
                <a:cubicBezTo>
                  <a:pt x="408411" y="729483"/>
                  <a:pt x="322549" y="725911"/>
                  <a:pt x="240436" y="711981"/>
                </a:cubicBezTo>
                <a:cubicBezTo>
                  <a:pt x="158323" y="698050"/>
                  <a:pt x="72372" y="669118"/>
                  <a:pt x="28638" y="606968"/>
                </a:cubicBezTo>
                <a:cubicBezTo>
                  <a:pt x="-47138" y="499365"/>
                  <a:pt x="41133" y="362294"/>
                  <a:pt x="134582" y="265853"/>
                </a:cubicBezTo>
                <a:cubicBezTo>
                  <a:pt x="151450" y="248440"/>
                  <a:pt x="169658" y="230581"/>
                  <a:pt x="194292" y="222812"/>
                </a:cubicBezTo>
                <a:cubicBezTo>
                  <a:pt x="253556" y="204149"/>
                  <a:pt x="311482" y="251119"/>
                  <a:pt x="372709" y="263978"/>
                </a:cubicBezTo>
                <a:cubicBezTo>
                  <a:pt x="494183" y="289428"/>
                  <a:pt x="590755" y="182450"/>
                  <a:pt x="683400" y="109405"/>
                </a:cubicBezTo>
                <a:cubicBezTo>
                  <a:pt x="784702" y="29485"/>
                  <a:pt x="926793" y="-19986"/>
                  <a:pt x="1059781" y="7786"/>
                </a:cubicBezTo>
                <a:cubicBezTo>
                  <a:pt x="1170545" y="30913"/>
                  <a:pt x="1262029" y="105923"/>
                  <a:pt x="1308798" y="196291"/>
                </a:cubicBezTo>
                <a:cubicBezTo>
                  <a:pt x="1355567" y="286749"/>
                  <a:pt x="1360743" y="390780"/>
                  <a:pt x="1337983" y="487935"/>
                </a:cubicBezTo>
                <a:cubicBezTo>
                  <a:pt x="1315224" y="585268"/>
                  <a:pt x="1266313" y="689031"/>
                  <a:pt x="1314332" y="779132"/>
                </a:cubicBezTo>
                <a:cubicBezTo>
                  <a:pt x="1327541" y="803867"/>
                  <a:pt x="1347444" y="825656"/>
                  <a:pt x="1359048" y="851016"/>
                </a:cubicBezTo>
                <a:cubicBezTo>
                  <a:pt x="1402692" y="946296"/>
                  <a:pt x="1300944" y="1058810"/>
                  <a:pt x="1183486" y="106773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sp>
        <p:nvSpPr>
          <p:cNvPr id="24" name="Google Shape;3649;p92">
            <a:extLst>
              <a:ext uri="{FF2B5EF4-FFF2-40B4-BE49-F238E27FC236}">
                <a16:creationId xmlns:a16="http://schemas.microsoft.com/office/drawing/2014/main" id="{D424C00C-972C-4FE1-8356-30C8B6004D51}"/>
              </a:ext>
            </a:extLst>
          </p:cNvPr>
          <p:cNvSpPr/>
          <p:nvPr/>
        </p:nvSpPr>
        <p:spPr>
          <a:xfrm rot="17569910">
            <a:off x="8096138" y="1001449"/>
            <a:ext cx="790261" cy="687812"/>
          </a:xfrm>
          <a:custGeom>
            <a:avLst/>
            <a:gdLst/>
            <a:ahLst/>
            <a:cxnLst/>
            <a:rect l="l" t="t" r="r" b="b"/>
            <a:pathLst>
              <a:path w="896320" h="729735" extrusionOk="0">
                <a:moveTo>
                  <a:pt x="93375" y="658046"/>
                </a:moveTo>
                <a:cubicBezTo>
                  <a:pt x="2515" y="599288"/>
                  <a:pt x="-28099" y="464182"/>
                  <a:pt x="28666" y="371939"/>
                </a:cubicBezTo>
                <a:cubicBezTo>
                  <a:pt x="44464" y="346310"/>
                  <a:pt x="65706" y="324076"/>
                  <a:pt x="78469" y="296840"/>
                </a:cubicBezTo>
                <a:cubicBezTo>
                  <a:pt x="109529" y="230492"/>
                  <a:pt x="85342" y="145571"/>
                  <a:pt x="125506" y="84313"/>
                </a:cubicBezTo>
                <a:cubicBezTo>
                  <a:pt x="149693" y="47434"/>
                  <a:pt x="193249" y="27074"/>
                  <a:pt x="236715" y="20109"/>
                </a:cubicBezTo>
                <a:cubicBezTo>
                  <a:pt x="280182" y="13054"/>
                  <a:pt x="324630" y="17519"/>
                  <a:pt x="368632" y="20109"/>
                </a:cubicBezTo>
                <a:cubicBezTo>
                  <a:pt x="439498" y="24217"/>
                  <a:pt x="510901" y="23145"/>
                  <a:pt x="580876" y="11358"/>
                </a:cubicBezTo>
                <a:cubicBezTo>
                  <a:pt x="623896" y="4125"/>
                  <a:pt x="668791" y="-7127"/>
                  <a:pt x="710383" y="6179"/>
                </a:cubicBezTo>
                <a:cubicBezTo>
                  <a:pt x="770807" y="25467"/>
                  <a:pt x="803831" y="88957"/>
                  <a:pt x="828554" y="147357"/>
                </a:cubicBezTo>
                <a:cubicBezTo>
                  <a:pt x="869611" y="244512"/>
                  <a:pt x="905847" y="348364"/>
                  <a:pt x="894066" y="453199"/>
                </a:cubicBezTo>
                <a:cubicBezTo>
                  <a:pt x="882285" y="558033"/>
                  <a:pt x="809365" y="662868"/>
                  <a:pt x="705116" y="678584"/>
                </a:cubicBezTo>
                <a:cubicBezTo>
                  <a:pt x="670130" y="683853"/>
                  <a:pt x="634339" y="679031"/>
                  <a:pt x="599262" y="683853"/>
                </a:cubicBezTo>
                <a:cubicBezTo>
                  <a:pt x="533214" y="692872"/>
                  <a:pt x="472255" y="735288"/>
                  <a:pt x="405940" y="729126"/>
                </a:cubicBezTo>
                <a:cubicBezTo>
                  <a:pt x="363456" y="725108"/>
                  <a:pt x="325612" y="701444"/>
                  <a:pt x="290893" y="676709"/>
                </a:cubicBezTo>
                <a:cubicBezTo>
                  <a:pt x="257155" y="652599"/>
                  <a:pt x="216009" y="625542"/>
                  <a:pt x="177630" y="641169"/>
                </a:cubicBezTo>
                <a:cubicBezTo>
                  <a:pt x="167633" y="645276"/>
                  <a:pt x="158708" y="652063"/>
                  <a:pt x="148177" y="654385"/>
                </a:cubicBezTo>
                <a:cubicBezTo>
                  <a:pt x="123632" y="659743"/>
                  <a:pt x="94446" y="639919"/>
                  <a:pt x="74810" y="655546"/>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24598B"/>
              </a:solidFill>
              <a:latin typeface="Calibri"/>
              <a:ea typeface="Calibri"/>
              <a:cs typeface="Calibri"/>
              <a:sym typeface="Calibri"/>
            </a:endParaRPr>
          </a:p>
        </p:txBody>
      </p:sp>
      <p:grpSp>
        <p:nvGrpSpPr>
          <p:cNvPr id="3650" name="Google Shape;3650;p92"/>
          <p:cNvGrpSpPr/>
          <p:nvPr/>
        </p:nvGrpSpPr>
        <p:grpSpPr>
          <a:xfrm>
            <a:off x="8121832" y="1017500"/>
            <a:ext cx="618767" cy="593525"/>
            <a:chOff x="5097294" y="5553314"/>
            <a:chExt cx="1770434" cy="1698213"/>
          </a:xfrm>
        </p:grpSpPr>
        <p:sp>
          <p:nvSpPr>
            <p:cNvPr id="3651" name="Google Shape;3651;p92"/>
            <p:cNvSpPr/>
            <p:nvPr/>
          </p:nvSpPr>
          <p:spPr>
            <a:xfrm>
              <a:off x="5097294" y="6734818"/>
              <a:ext cx="1770434" cy="516709"/>
            </a:xfrm>
            <a:custGeom>
              <a:avLst/>
              <a:gdLst/>
              <a:ahLst/>
              <a:cxnLst/>
              <a:rect l="l" t="t" r="r" b="b"/>
              <a:pathLst>
                <a:path w="1770434" h="516709" extrusionOk="0">
                  <a:moveTo>
                    <a:pt x="1733711" y="349390"/>
                  </a:moveTo>
                  <a:lnTo>
                    <a:pt x="1620708" y="349390"/>
                  </a:lnTo>
                  <a:cubicBezTo>
                    <a:pt x="1626254" y="347436"/>
                    <a:pt x="1631704" y="345309"/>
                    <a:pt x="1637039" y="343010"/>
                  </a:cubicBezTo>
                  <a:cubicBezTo>
                    <a:pt x="1681373" y="323888"/>
                    <a:pt x="1716785" y="293728"/>
                    <a:pt x="1739438" y="255788"/>
                  </a:cubicBezTo>
                  <a:cubicBezTo>
                    <a:pt x="1745212" y="246117"/>
                    <a:pt x="1746668" y="234384"/>
                    <a:pt x="1743425" y="223599"/>
                  </a:cubicBezTo>
                  <a:cubicBezTo>
                    <a:pt x="1740191" y="212841"/>
                    <a:pt x="1732536" y="203875"/>
                    <a:pt x="1722415" y="199003"/>
                  </a:cubicBezTo>
                  <a:lnTo>
                    <a:pt x="1653430" y="165794"/>
                  </a:lnTo>
                  <a:cubicBezTo>
                    <a:pt x="1635950" y="157370"/>
                    <a:pt x="1614885" y="162799"/>
                    <a:pt x="1603342" y="178702"/>
                  </a:cubicBezTo>
                  <a:cubicBezTo>
                    <a:pt x="1586209" y="202309"/>
                    <a:pt x="1545447" y="211579"/>
                    <a:pt x="1514039" y="208533"/>
                  </a:cubicBezTo>
                  <a:cubicBezTo>
                    <a:pt x="1400994" y="197502"/>
                    <a:pt x="1280124" y="77822"/>
                    <a:pt x="1118278" y="92549"/>
                  </a:cubicBezTo>
                  <a:cubicBezTo>
                    <a:pt x="1080366" y="95975"/>
                    <a:pt x="1025261" y="108815"/>
                    <a:pt x="967518" y="148805"/>
                  </a:cubicBezTo>
                  <a:cubicBezTo>
                    <a:pt x="997854" y="108012"/>
                    <a:pt x="1037824" y="78458"/>
                    <a:pt x="1084470" y="64028"/>
                  </a:cubicBezTo>
                  <a:cubicBezTo>
                    <a:pt x="1258021" y="10358"/>
                    <a:pt x="1470145" y="159770"/>
                    <a:pt x="1652230" y="58129"/>
                  </a:cubicBezTo>
                  <a:cubicBezTo>
                    <a:pt x="1664737" y="51148"/>
                    <a:pt x="1669215" y="35348"/>
                    <a:pt x="1662237" y="22841"/>
                  </a:cubicBezTo>
                  <a:cubicBezTo>
                    <a:pt x="1655256" y="10338"/>
                    <a:pt x="1639450" y="5860"/>
                    <a:pt x="1626953" y="12838"/>
                  </a:cubicBezTo>
                  <a:cubicBezTo>
                    <a:pt x="1467773" y="101691"/>
                    <a:pt x="1257254" y="-43699"/>
                    <a:pt x="1069149" y="14477"/>
                  </a:cubicBezTo>
                  <a:cubicBezTo>
                    <a:pt x="986695" y="39979"/>
                    <a:pt x="921670" y="103005"/>
                    <a:pt x="885224" y="189421"/>
                  </a:cubicBezTo>
                  <a:cubicBezTo>
                    <a:pt x="848778" y="103005"/>
                    <a:pt x="783752" y="39979"/>
                    <a:pt x="701296" y="14477"/>
                  </a:cubicBezTo>
                  <a:cubicBezTo>
                    <a:pt x="604109" y="-15583"/>
                    <a:pt x="504266" y="7530"/>
                    <a:pt x="405751" y="26565"/>
                  </a:cubicBezTo>
                  <a:cubicBezTo>
                    <a:pt x="314051" y="44287"/>
                    <a:pt x="218808" y="54885"/>
                    <a:pt x="143488" y="12841"/>
                  </a:cubicBezTo>
                  <a:cubicBezTo>
                    <a:pt x="130981" y="5860"/>
                    <a:pt x="115182" y="10341"/>
                    <a:pt x="108200" y="22845"/>
                  </a:cubicBezTo>
                  <a:cubicBezTo>
                    <a:pt x="101219" y="35352"/>
                    <a:pt x="105697" y="51151"/>
                    <a:pt x="118204" y="58132"/>
                  </a:cubicBezTo>
                  <a:cubicBezTo>
                    <a:pt x="208061" y="108289"/>
                    <a:pt x="314238" y="97079"/>
                    <a:pt x="415589" y="77493"/>
                  </a:cubicBezTo>
                  <a:cubicBezTo>
                    <a:pt x="504280" y="60352"/>
                    <a:pt x="600824" y="37693"/>
                    <a:pt x="685967" y="64032"/>
                  </a:cubicBezTo>
                  <a:cubicBezTo>
                    <a:pt x="732614" y="78458"/>
                    <a:pt x="772587" y="108016"/>
                    <a:pt x="802923" y="148808"/>
                  </a:cubicBezTo>
                  <a:cubicBezTo>
                    <a:pt x="745169" y="108811"/>
                    <a:pt x="690047" y="95975"/>
                    <a:pt x="652142" y="92556"/>
                  </a:cubicBezTo>
                  <a:cubicBezTo>
                    <a:pt x="562140" y="84347"/>
                    <a:pt x="480638" y="118725"/>
                    <a:pt x="400260" y="157501"/>
                  </a:cubicBezTo>
                  <a:cubicBezTo>
                    <a:pt x="350069" y="181423"/>
                    <a:pt x="302665" y="204020"/>
                    <a:pt x="256374" y="208533"/>
                  </a:cubicBezTo>
                  <a:cubicBezTo>
                    <a:pt x="224952" y="211579"/>
                    <a:pt x="184191" y="202312"/>
                    <a:pt x="167061" y="178705"/>
                  </a:cubicBezTo>
                  <a:cubicBezTo>
                    <a:pt x="155522" y="162802"/>
                    <a:pt x="134453" y="157377"/>
                    <a:pt x="116966" y="165797"/>
                  </a:cubicBezTo>
                  <a:lnTo>
                    <a:pt x="48013" y="199006"/>
                  </a:lnTo>
                  <a:cubicBezTo>
                    <a:pt x="37898" y="203879"/>
                    <a:pt x="30239" y="212841"/>
                    <a:pt x="27009" y="223602"/>
                  </a:cubicBezTo>
                  <a:cubicBezTo>
                    <a:pt x="23769" y="234384"/>
                    <a:pt x="25225" y="246113"/>
                    <a:pt x="31000" y="255788"/>
                  </a:cubicBezTo>
                  <a:cubicBezTo>
                    <a:pt x="53652" y="293721"/>
                    <a:pt x="89047" y="323877"/>
                    <a:pt x="133360" y="343006"/>
                  </a:cubicBezTo>
                  <a:cubicBezTo>
                    <a:pt x="138696" y="345309"/>
                    <a:pt x="144149" y="347436"/>
                    <a:pt x="149695" y="349390"/>
                  </a:cubicBezTo>
                  <a:lnTo>
                    <a:pt x="36726" y="349390"/>
                  </a:lnTo>
                  <a:cubicBezTo>
                    <a:pt x="16477" y="349390"/>
                    <a:pt x="0" y="365863"/>
                    <a:pt x="0" y="386112"/>
                  </a:cubicBezTo>
                  <a:lnTo>
                    <a:pt x="0" y="479983"/>
                  </a:lnTo>
                  <a:cubicBezTo>
                    <a:pt x="0" y="500233"/>
                    <a:pt x="16477" y="516709"/>
                    <a:pt x="36726" y="516709"/>
                  </a:cubicBezTo>
                  <a:lnTo>
                    <a:pt x="274113" y="516709"/>
                  </a:lnTo>
                  <a:cubicBezTo>
                    <a:pt x="288436" y="516709"/>
                    <a:pt x="300047" y="505098"/>
                    <a:pt x="300047" y="490775"/>
                  </a:cubicBezTo>
                  <a:cubicBezTo>
                    <a:pt x="300047" y="476453"/>
                    <a:pt x="288436" y="464841"/>
                    <a:pt x="274113" y="464841"/>
                  </a:cubicBezTo>
                  <a:lnTo>
                    <a:pt x="51868" y="464841"/>
                  </a:lnTo>
                  <a:lnTo>
                    <a:pt x="51868" y="401258"/>
                  </a:lnTo>
                  <a:lnTo>
                    <a:pt x="859276" y="401258"/>
                  </a:lnTo>
                  <a:lnTo>
                    <a:pt x="859276" y="464841"/>
                  </a:lnTo>
                  <a:lnTo>
                    <a:pt x="395135" y="464841"/>
                  </a:lnTo>
                  <a:cubicBezTo>
                    <a:pt x="380813" y="464841"/>
                    <a:pt x="369201" y="476453"/>
                    <a:pt x="369201" y="490775"/>
                  </a:cubicBezTo>
                  <a:cubicBezTo>
                    <a:pt x="369201" y="505098"/>
                    <a:pt x="380813" y="516709"/>
                    <a:pt x="395135" y="516709"/>
                  </a:cubicBezTo>
                  <a:lnTo>
                    <a:pt x="1733711" y="516709"/>
                  </a:lnTo>
                  <a:cubicBezTo>
                    <a:pt x="1753957" y="516709"/>
                    <a:pt x="1770434" y="500233"/>
                    <a:pt x="1770434" y="479983"/>
                  </a:cubicBezTo>
                  <a:lnTo>
                    <a:pt x="1770434" y="386112"/>
                  </a:lnTo>
                  <a:cubicBezTo>
                    <a:pt x="1770434" y="365863"/>
                    <a:pt x="1753957" y="349390"/>
                    <a:pt x="1733711" y="349390"/>
                  </a:cubicBezTo>
                  <a:close/>
                  <a:moveTo>
                    <a:pt x="977010" y="206545"/>
                  </a:moveTo>
                  <a:cubicBezTo>
                    <a:pt x="1032830" y="160883"/>
                    <a:pt x="1087181" y="147446"/>
                    <a:pt x="1122970" y="144209"/>
                  </a:cubicBezTo>
                  <a:cubicBezTo>
                    <a:pt x="1194818" y="137653"/>
                    <a:pt x="1264557" y="164953"/>
                    <a:pt x="1329188" y="195438"/>
                  </a:cubicBezTo>
                  <a:cubicBezTo>
                    <a:pt x="1387183" y="222759"/>
                    <a:pt x="1446220" y="254035"/>
                    <a:pt x="1509022" y="260159"/>
                  </a:cubicBezTo>
                  <a:cubicBezTo>
                    <a:pt x="1552318" y="264364"/>
                    <a:pt x="1607831" y="252278"/>
                    <a:pt x="1639367" y="216590"/>
                  </a:cubicBezTo>
                  <a:lnTo>
                    <a:pt x="1687836" y="239923"/>
                  </a:lnTo>
                  <a:cubicBezTo>
                    <a:pt x="1670778" y="263475"/>
                    <a:pt x="1646352" y="282507"/>
                    <a:pt x="1616496" y="295384"/>
                  </a:cubicBezTo>
                  <a:cubicBezTo>
                    <a:pt x="1582450" y="310077"/>
                    <a:pt x="1542463" y="316097"/>
                    <a:pt x="1503928" y="312338"/>
                  </a:cubicBezTo>
                  <a:cubicBezTo>
                    <a:pt x="1431610" y="305302"/>
                    <a:pt x="1368587" y="271753"/>
                    <a:pt x="1306781" y="242870"/>
                  </a:cubicBezTo>
                  <a:cubicBezTo>
                    <a:pt x="1252893" y="217430"/>
                    <a:pt x="1190181" y="190777"/>
                    <a:pt x="1127725" y="196430"/>
                  </a:cubicBezTo>
                  <a:cubicBezTo>
                    <a:pt x="1099208" y="199027"/>
                    <a:pt x="1055670" y="209933"/>
                    <a:pt x="1010216" y="247140"/>
                  </a:cubicBezTo>
                  <a:cubicBezTo>
                    <a:pt x="979074" y="272600"/>
                    <a:pt x="951238" y="306941"/>
                    <a:pt x="927320" y="349372"/>
                  </a:cubicBezTo>
                  <a:lnTo>
                    <a:pt x="911144" y="349372"/>
                  </a:lnTo>
                  <a:lnTo>
                    <a:pt x="911144" y="284153"/>
                  </a:lnTo>
                  <a:cubicBezTo>
                    <a:pt x="911687" y="281138"/>
                    <a:pt x="912247" y="278136"/>
                    <a:pt x="912856" y="275163"/>
                  </a:cubicBezTo>
                  <a:cubicBezTo>
                    <a:pt x="932438" y="248458"/>
                    <a:pt x="953974" y="225383"/>
                    <a:pt x="977010" y="206545"/>
                  </a:cubicBezTo>
                  <a:close/>
                  <a:moveTo>
                    <a:pt x="1426258" y="349390"/>
                  </a:moveTo>
                  <a:lnTo>
                    <a:pt x="988110" y="349390"/>
                  </a:lnTo>
                  <a:cubicBezTo>
                    <a:pt x="1004870" y="324279"/>
                    <a:pt x="1023259" y="303472"/>
                    <a:pt x="1043055" y="287290"/>
                  </a:cubicBezTo>
                  <a:cubicBezTo>
                    <a:pt x="1078346" y="258402"/>
                    <a:pt x="1111134" y="250027"/>
                    <a:pt x="1132417" y="248088"/>
                  </a:cubicBezTo>
                  <a:cubicBezTo>
                    <a:pt x="1191170" y="242755"/>
                    <a:pt x="1254996" y="276159"/>
                    <a:pt x="1302742" y="298362"/>
                  </a:cubicBezTo>
                  <a:cubicBezTo>
                    <a:pt x="1342335" y="316771"/>
                    <a:pt x="1382463" y="336340"/>
                    <a:pt x="1426258" y="349390"/>
                  </a:cubicBezTo>
                  <a:close/>
                  <a:moveTo>
                    <a:pt x="82595" y="239920"/>
                  </a:moveTo>
                  <a:lnTo>
                    <a:pt x="131033" y="216590"/>
                  </a:lnTo>
                  <a:cubicBezTo>
                    <a:pt x="162576" y="252282"/>
                    <a:pt x="218075" y="264353"/>
                    <a:pt x="261391" y="260156"/>
                  </a:cubicBezTo>
                  <a:cubicBezTo>
                    <a:pt x="324076" y="254042"/>
                    <a:pt x="382680" y="223018"/>
                    <a:pt x="441260" y="195428"/>
                  </a:cubicBezTo>
                  <a:cubicBezTo>
                    <a:pt x="505850" y="164950"/>
                    <a:pt x="575536" y="137643"/>
                    <a:pt x="647446" y="144209"/>
                  </a:cubicBezTo>
                  <a:cubicBezTo>
                    <a:pt x="734236" y="152048"/>
                    <a:pt x="806153" y="204971"/>
                    <a:pt x="857578" y="275184"/>
                  </a:cubicBezTo>
                  <a:cubicBezTo>
                    <a:pt x="858180" y="278126"/>
                    <a:pt x="858737" y="281096"/>
                    <a:pt x="859273" y="284081"/>
                  </a:cubicBezTo>
                  <a:lnTo>
                    <a:pt x="859273" y="349386"/>
                  </a:lnTo>
                  <a:lnTo>
                    <a:pt x="843062" y="349386"/>
                  </a:lnTo>
                  <a:cubicBezTo>
                    <a:pt x="819210" y="307027"/>
                    <a:pt x="791398" y="272663"/>
                    <a:pt x="760222" y="247144"/>
                  </a:cubicBezTo>
                  <a:cubicBezTo>
                    <a:pt x="714716" y="209930"/>
                    <a:pt x="671181" y="199024"/>
                    <a:pt x="642664" y="196430"/>
                  </a:cubicBezTo>
                  <a:cubicBezTo>
                    <a:pt x="567203" y="189563"/>
                    <a:pt x="492495" y="229667"/>
                    <a:pt x="445316" y="251545"/>
                  </a:cubicBezTo>
                  <a:cubicBezTo>
                    <a:pt x="388863" y="277725"/>
                    <a:pt x="331078" y="306052"/>
                    <a:pt x="266464" y="312338"/>
                  </a:cubicBezTo>
                  <a:cubicBezTo>
                    <a:pt x="227916" y="316094"/>
                    <a:pt x="187943" y="310070"/>
                    <a:pt x="153903" y="295384"/>
                  </a:cubicBezTo>
                  <a:cubicBezTo>
                    <a:pt x="124069" y="282504"/>
                    <a:pt x="99649" y="263468"/>
                    <a:pt x="82595" y="239920"/>
                  </a:cubicBezTo>
                  <a:close/>
                  <a:moveTo>
                    <a:pt x="467581" y="298393"/>
                  </a:moveTo>
                  <a:cubicBezTo>
                    <a:pt x="510864" y="278264"/>
                    <a:pt x="577732" y="242617"/>
                    <a:pt x="637972" y="248088"/>
                  </a:cubicBezTo>
                  <a:cubicBezTo>
                    <a:pt x="659259" y="250024"/>
                    <a:pt x="692053" y="258399"/>
                    <a:pt x="727375" y="287290"/>
                  </a:cubicBezTo>
                  <a:cubicBezTo>
                    <a:pt x="747189" y="303507"/>
                    <a:pt x="765571" y="324313"/>
                    <a:pt x="782304" y="349390"/>
                  </a:cubicBezTo>
                  <a:lnTo>
                    <a:pt x="344145" y="349390"/>
                  </a:lnTo>
                  <a:cubicBezTo>
                    <a:pt x="387933" y="336343"/>
                    <a:pt x="428040" y="316782"/>
                    <a:pt x="467581" y="298393"/>
                  </a:cubicBezTo>
                  <a:close/>
                  <a:moveTo>
                    <a:pt x="1718566" y="464841"/>
                  </a:moveTo>
                  <a:lnTo>
                    <a:pt x="911144" y="464841"/>
                  </a:lnTo>
                  <a:lnTo>
                    <a:pt x="911144" y="401258"/>
                  </a:lnTo>
                  <a:lnTo>
                    <a:pt x="1718566" y="4012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92"/>
            <p:cNvSpPr/>
            <p:nvPr/>
          </p:nvSpPr>
          <p:spPr>
            <a:xfrm>
              <a:off x="5710421" y="5553314"/>
              <a:ext cx="956973" cy="1094350"/>
            </a:xfrm>
            <a:custGeom>
              <a:avLst/>
              <a:gdLst/>
              <a:ahLst/>
              <a:cxnLst/>
              <a:rect l="l" t="t" r="r" b="b"/>
              <a:pathLst>
                <a:path w="956973" h="1094350" extrusionOk="0">
                  <a:moveTo>
                    <a:pt x="24273" y="1078334"/>
                  </a:moveTo>
                  <a:cubicBezTo>
                    <a:pt x="36929" y="1088953"/>
                    <a:pt x="52137" y="1094351"/>
                    <a:pt x="67486" y="1094351"/>
                  </a:cubicBezTo>
                  <a:cubicBezTo>
                    <a:pt x="79731" y="1094351"/>
                    <a:pt x="92065" y="1090917"/>
                    <a:pt x="103258" y="1083960"/>
                  </a:cubicBezTo>
                  <a:cubicBezTo>
                    <a:pt x="414554" y="890540"/>
                    <a:pt x="399505" y="900599"/>
                    <a:pt x="403385" y="895972"/>
                  </a:cubicBezTo>
                  <a:lnTo>
                    <a:pt x="916441" y="284536"/>
                  </a:lnTo>
                  <a:cubicBezTo>
                    <a:pt x="946178" y="249096"/>
                    <a:pt x="960332" y="204199"/>
                    <a:pt x="956300" y="158113"/>
                  </a:cubicBezTo>
                  <a:cubicBezTo>
                    <a:pt x="952268" y="112026"/>
                    <a:pt x="930532" y="70269"/>
                    <a:pt x="895095" y="40535"/>
                  </a:cubicBezTo>
                  <a:cubicBezTo>
                    <a:pt x="859652" y="10797"/>
                    <a:pt x="814755" y="-3353"/>
                    <a:pt x="768668" y="672"/>
                  </a:cubicBezTo>
                  <a:cubicBezTo>
                    <a:pt x="722582" y="4704"/>
                    <a:pt x="680828" y="26440"/>
                    <a:pt x="651090" y="61880"/>
                  </a:cubicBezTo>
                  <a:lnTo>
                    <a:pt x="534169" y="201219"/>
                  </a:lnTo>
                  <a:cubicBezTo>
                    <a:pt x="524960" y="212191"/>
                    <a:pt x="526392" y="228546"/>
                    <a:pt x="537364" y="237755"/>
                  </a:cubicBezTo>
                  <a:cubicBezTo>
                    <a:pt x="548336" y="246963"/>
                    <a:pt x="564691" y="245531"/>
                    <a:pt x="573900" y="234560"/>
                  </a:cubicBezTo>
                  <a:lnTo>
                    <a:pt x="631733" y="165637"/>
                  </a:lnTo>
                  <a:lnTo>
                    <a:pt x="817618" y="321615"/>
                  </a:lnTo>
                  <a:lnTo>
                    <a:pt x="380324" y="842766"/>
                  </a:lnTo>
                  <a:lnTo>
                    <a:pt x="194436" y="686791"/>
                  </a:lnTo>
                  <a:lnTo>
                    <a:pt x="494728" y="328915"/>
                  </a:lnTo>
                  <a:cubicBezTo>
                    <a:pt x="503937" y="317943"/>
                    <a:pt x="502505" y="301584"/>
                    <a:pt x="491533" y="292379"/>
                  </a:cubicBezTo>
                  <a:cubicBezTo>
                    <a:pt x="480561" y="283170"/>
                    <a:pt x="464202" y="284602"/>
                    <a:pt x="454997" y="295574"/>
                  </a:cubicBezTo>
                  <a:cubicBezTo>
                    <a:pt x="117346" y="698116"/>
                    <a:pt x="136322" y="674180"/>
                    <a:pt x="133864" y="680266"/>
                  </a:cubicBezTo>
                  <a:lnTo>
                    <a:pt x="5020" y="1001528"/>
                  </a:lnTo>
                  <a:cubicBezTo>
                    <a:pt x="-6038" y="1029097"/>
                    <a:pt x="1521" y="1059243"/>
                    <a:pt x="24273" y="1078334"/>
                  </a:cubicBezTo>
                  <a:close/>
                  <a:moveTo>
                    <a:pt x="168650" y="732861"/>
                  </a:moveTo>
                  <a:lnTo>
                    <a:pt x="339435" y="876166"/>
                  </a:lnTo>
                  <a:lnTo>
                    <a:pt x="226041" y="946620"/>
                  </a:lnTo>
                  <a:lnTo>
                    <a:pt x="118960" y="856770"/>
                  </a:lnTo>
                  <a:close/>
                  <a:moveTo>
                    <a:pt x="665077" y="125906"/>
                  </a:moveTo>
                  <a:lnTo>
                    <a:pt x="690825" y="95221"/>
                  </a:lnTo>
                  <a:cubicBezTo>
                    <a:pt x="711655" y="70397"/>
                    <a:pt x="740905" y="55168"/>
                    <a:pt x="773191" y="52343"/>
                  </a:cubicBezTo>
                  <a:cubicBezTo>
                    <a:pt x="805453" y="49515"/>
                    <a:pt x="836927" y="59432"/>
                    <a:pt x="861751" y="80269"/>
                  </a:cubicBezTo>
                  <a:cubicBezTo>
                    <a:pt x="886578" y="101099"/>
                    <a:pt x="901803" y="130349"/>
                    <a:pt x="904629" y="162636"/>
                  </a:cubicBezTo>
                  <a:cubicBezTo>
                    <a:pt x="907450" y="194918"/>
                    <a:pt x="897537" y="226371"/>
                    <a:pt x="876706" y="251199"/>
                  </a:cubicBezTo>
                  <a:lnTo>
                    <a:pt x="850959" y="281884"/>
                  </a:lnTo>
                  <a:close/>
                  <a:moveTo>
                    <a:pt x="53160" y="1020833"/>
                  </a:moveTo>
                  <a:lnTo>
                    <a:pt x="98642" y="907425"/>
                  </a:lnTo>
                  <a:lnTo>
                    <a:pt x="179677" y="975420"/>
                  </a:lnTo>
                  <a:lnTo>
                    <a:pt x="75889" y="1039903"/>
                  </a:lnTo>
                  <a:cubicBezTo>
                    <a:pt x="67220" y="1045284"/>
                    <a:pt x="60221" y="1040785"/>
                    <a:pt x="57614" y="1038603"/>
                  </a:cubicBezTo>
                  <a:cubicBezTo>
                    <a:pt x="55010" y="1036418"/>
                    <a:pt x="49360" y="1030311"/>
                    <a:pt x="53160" y="10208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00"/>
        <p:cNvGrpSpPr/>
        <p:nvPr/>
      </p:nvGrpSpPr>
      <p:grpSpPr>
        <a:xfrm>
          <a:off x="0" y="0"/>
          <a:ext cx="0" cy="0"/>
          <a:chOff x="0" y="0"/>
          <a:chExt cx="0" cy="0"/>
        </a:xfrm>
      </p:grpSpPr>
      <p:sp>
        <p:nvSpPr>
          <p:cNvPr id="2201" name="Google Shape;2201;p51"/>
          <p:cNvSpPr txBox="1">
            <a:spLocks noGrp="1"/>
          </p:cNvSpPr>
          <p:nvPr>
            <p:ph type="title"/>
          </p:nvPr>
        </p:nvSpPr>
        <p:spPr>
          <a:xfrm>
            <a:off x="713225" y="1137950"/>
            <a:ext cx="3664800" cy="109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 you for attention </a:t>
            </a:r>
            <a:endParaRPr dirty="0"/>
          </a:p>
        </p:txBody>
      </p:sp>
    </p:spTree>
  </p:cSld>
  <p:clrMapOvr>
    <a:masterClrMapping/>
  </p:clrMapOvr>
</p:sld>
</file>

<file path=ppt/theme/theme1.xml><?xml version="1.0" encoding="utf-8"?>
<a:theme xmlns:a="http://schemas.openxmlformats.org/drawingml/2006/main" name="Book Lovers Presentation by Slidesgo">
  <a:themeElements>
    <a:clrScheme name="Simple Light">
      <a:dk1>
        <a:srgbClr val="24598B"/>
      </a:dk1>
      <a:lt1>
        <a:srgbClr val="FFFFFF"/>
      </a:lt1>
      <a:dk2>
        <a:srgbClr val="FFDEC4"/>
      </a:dk2>
      <a:lt2>
        <a:srgbClr val="EDB091"/>
      </a:lt2>
      <a:accent1>
        <a:srgbClr val="FFBB98"/>
      </a:accent1>
      <a:accent2>
        <a:srgbClr val="91E0D2"/>
      </a:accent2>
      <a:accent3>
        <a:srgbClr val="1F86AC"/>
      </a:accent3>
      <a:accent4>
        <a:srgbClr val="FCCEAE"/>
      </a:accent4>
      <a:accent5>
        <a:srgbClr val="4E5F97"/>
      </a:accent5>
      <a:accent6>
        <a:srgbClr val="253B6E"/>
      </a:accent6>
      <a:hlink>
        <a:srgbClr val="24598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521</Words>
  <Application>Microsoft Office PowerPoint</Application>
  <PresentationFormat>Экран (16:9)</PresentationFormat>
  <Paragraphs>38</Paragraphs>
  <Slides>8</Slides>
  <Notes>8</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8</vt:i4>
      </vt:variant>
    </vt:vector>
  </HeadingPairs>
  <TitlesOfParts>
    <vt:vector size="14" baseType="lpstr">
      <vt:lpstr>Calibri</vt:lpstr>
      <vt:lpstr>Barlow</vt:lpstr>
      <vt:lpstr>Overpass ExtraBold</vt:lpstr>
      <vt:lpstr>Arial</vt:lpstr>
      <vt:lpstr>Overpass Black</vt:lpstr>
      <vt:lpstr>Book Lovers Presentation by Slidesgo</vt:lpstr>
      <vt:lpstr>My favorite books</vt:lpstr>
      <vt:lpstr> Books in history!</vt:lpstr>
      <vt:lpstr>Whoa!</vt:lpstr>
      <vt:lpstr>Marcus Zusak</vt:lpstr>
      <vt:lpstr>The Book Thief</vt:lpstr>
      <vt:lpstr>Liesel Meminger</vt:lpstr>
      <vt:lpstr>Excerpt from the book</vt:lpstr>
      <vt:lpstr>Thank you for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favorite books</dc:title>
  <cp:lastModifiedBy>Чернухин Виктор Сергеевич</cp:lastModifiedBy>
  <cp:revision>5</cp:revision>
  <dcterms:modified xsi:type="dcterms:W3CDTF">2021-03-23T14:18:11Z</dcterms:modified>
</cp:coreProperties>
</file>